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539" r:id="rId2"/>
    <p:sldId id="532" r:id="rId3"/>
    <p:sldId id="543" r:id="rId4"/>
    <p:sldId id="545" r:id="rId5"/>
    <p:sldId id="548" r:id="rId6"/>
    <p:sldId id="544" r:id="rId7"/>
    <p:sldId id="54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108"/>
    <a:srgbClr val="99CCFF"/>
    <a:srgbClr val="A50021"/>
    <a:srgbClr val="993300"/>
    <a:srgbClr val="663300"/>
    <a:srgbClr val="153553"/>
    <a:srgbClr val="996633"/>
    <a:srgbClr val="FFCC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902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ke 5:12-16">
            <a:extLst>
              <a:ext uri="{FF2B5EF4-FFF2-40B4-BE49-F238E27FC236}">
                <a16:creationId xmlns:a16="http://schemas.microsoft.com/office/drawing/2014/main" id="{28784F33-755E-4194-A3EC-F2BF42300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r="-2" b="-2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19F83-35EB-4604-A59A-D45D685F8033}"/>
              </a:ext>
            </a:extLst>
          </p:cNvPr>
          <p:cNvSpPr txBox="1"/>
          <p:nvPr/>
        </p:nvSpPr>
        <p:spPr>
          <a:xfrm>
            <a:off x="1295400" y="5029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“Overcoming Obstacles”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Luke 5:17-26</a:t>
            </a:r>
          </a:p>
        </p:txBody>
      </p:sp>
    </p:spTree>
    <p:extLst>
      <p:ext uri="{BB962C8B-B14F-4D97-AF65-F5344CB8AC3E}">
        <p14:creationId xmlns:p14="http://schemas.microsoft.com/office/powerpoint/2010/main" val="312345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“Overcoming Obstacles”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5:17-26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524000"/>
            <a:ext cx="784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All three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Evangelists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give an account of this incident. 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As we’ll see, the purpose of the miracle was to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show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that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Jesus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has the authority to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forgive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sins.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 paralytic didn’t have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social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or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religious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stigma of the Leper. But his life was one of;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1.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Dependency,</a:t>
            </a: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2.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Humiliation,</a:t>
            </a: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3.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Confinement,</a:t>
            </a: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4.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Loneliness,</a:t>
            </a: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5.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Frustration and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despair.</a:t>
            </a:r>
          </a:p>
        </p:txBody>
      </p:sp>
    </p:spTree>
    <p:extLst>
      <p:ext uri="{BB962C8B-B14F-4D97-AF65-F5344CB8AC3E}">
        <p14:creationId xmlns:p14="http://schemas.microsoft.com/office/powerpoint/2010/main" val="2924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“Overcoming Obstacles”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5:17-26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524000"/>
            <a:ext cx="7848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Pharisees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and Sadducees came out of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Babylonian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captivity. They intended to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preserve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the Law by adhering to a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stricter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code of righteousness.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They succeeded in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externalizing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their religion, making it one of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works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as opposed to that of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faith.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 paralytic’s friends were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dedicated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to overcoming any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obstacles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in getting their friend to Jesus.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Their dedication to task challenges us, asking, How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far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will we go to gain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access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to Jesus, for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ourselves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and our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friends?</a:t>
            </a:r>
          </a:p>
        </p:txBody>
      </p:sp>
    </p:spTree>
    <p:extLst>
      <p:ext uri="{BB962C8B-B14F-4D97-AF65-F5344CB8AC3E}">
        <p14:creationId xmlns:p14="http://schemas.microsoft.com/office/powerpoint/2010/main" val="87532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“Overcoming Obstacles”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5:17-26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524000"/>
            <a:ext cx="784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	Man’s greatest need is his sin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 paralytic came for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physical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healing, but Jesus knew his real need was to have his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sins forgiven.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Our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perceived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physical needs are there to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draw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us to God.</a:t>
            </a:r>
          </a:p>
          <a:p>
            <a:pPr algn="ctr"/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Forgiveness is our most pressing need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 actions of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friends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was one of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urgency,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sacrifice and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persistence.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It was for a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physical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need. Ours should be that and more for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spiritual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needs of our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family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and friends.</a:t>
            </a:r>
          </a:p>
        </p:txBody>
      </p:sp>
    </p:spTree>
    <p:extLst>
      <p:ext uri="{BB962C8B-B14F-4D97-AF65-F5344CB8AC3E}">
        <p14:creationId xmlns:p14="http://schemas.microsoft.com/office/powerpoint/2010/main" val="16145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4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ames Martin, SJ on Twitter: &quot;Gospel: Today a paralyzed man's friends carry  him to Jesus for healing (Lk 5:17-26). When they can't enter his house,  they take apart the roof and lower">
            <a:extLst>
              <a:ext uri="{FF2B5EF4-FFF2-40B4-BE49-F238E27FC236}">
                <a16:creationId xmlns:a16="http://schemas.microsoft.com/office/drawing/2014/main" id="{DD44CD68-3364-4134-BB99-E432AB54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1" y="643467"/>
            <a:ext cx="64008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7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“Overcoming Obstacles”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5:17-26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E651C-B310-4701-B558-5C81CEC42287}"/>
              </a:ext>
            </a:extLst>
          </p:cNvPr>
          <p:cNvSpPr txBox="1"/>
          <p:nvPr/>
        </p:nvSpPr>
        <p:spPr>
          <a:xfrm>
            <a:off x="685800" y="1371600"/>
            <a:ext cx="7924800" cy="508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en-US" sz="24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Jesus has authority to forgive sins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1400" b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 what Jesus s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caught His attention. No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made.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healing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paralytic was to show He had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forgive sins.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only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forgive sins, then Jesus must be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God.</a:t>
            </a:r>
            <a:endParaRPr lang="en-US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4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“Overcoming Obstacles”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5:17-26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524000"/>
            <a:ext cx="7848600" cy="460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</a:t>
            </a:r>
            <a:r>
              <a:rPr lang="en-US" sz="32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Our sins are forgiven by God’s grace  through faith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saw the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everyone concerned in bringing the paralytic to Him.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Included with the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healing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a command to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obedience,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vs. 24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280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Saving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always issues in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obedience.</a:t>
            </a:r>
            <a:endParaRPr lang="en-US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390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11</cp:revision>
  <dcterms:created xsi:type="dcterms:W3CDTF">2020-11-06T17:15:08Z</dcterms:created>
  <dcterms:modified xsi:type="dcterms:W3CDTF">2020-11-08T04:54:15Z</dcterms:modified>
</cp:coreProperties>
</file>