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20"/>
  </p:notesMasterIdLst>
  <p:sldIdLst>
    <p:sldId id="256" r:id="rId2"/>
    <p:sldId id="264" r:id="rId3"/>
    <p:sldId id="268" r:id="rId4"/>
    <p:sldId id="257" r:id="rId5"/>
    <p:sldId id="261" r:id="rId6"/>
    <p:sldId id="269" r:id="rId7"/>
    <p:sldId id="266" r:id="rId8"/>
    <p:sldId id="258" r:id="rId9"/>
    <p:sldId id="262" r:id="rId10"/>
    <p:sldId id="272" r:id="rId11"/>
    <p:sldId id="259" r:id="rId12"/>
    <p:sldId id="263" r:id="rId13"/>
    <p:sldId id="271" r:id="rId14"/>
    <p:sldId id="260" r:id="rId15"/>
    <p:sldId id="267" r:id="rId16"/>
    <p:sldId id="273" r:id="rId17"/>
    <p:sldId id="270" r:id="rId18"/>
    <p:sldId id="265"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E355DE-7386-4372-BC92-23703426EB12}" v="25" dt="2023-12-31T01:36:46.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2784" autoAdjust="0"/>
  </p:normalViewPr>
  <p:slideViewPr>
    <p:cSldViewPr snapToGrid="0">
      <p:cViewPr varScale="1">
        <p:scale>
          <a:sx n="54" d="100"/>
          <a:sy n="54" d="100"/>
        </p:scale>
        <p:origin x="1810" y="5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an Ross" userId="b8c820857ccdcb8b" providerId="LiveId" clId="{70E355DE-7386-4372-BC92-23703426EB12}"/>
    <pc:docChg chg="undo custSel addSld delSld modSld sldOrd">
      <pc:chgData name="Ian Ross" userId="b8c820857ccdcb8b" providerId="LiveId" clId="{70E355DE-7386-4372-BC92-23703426EB12}" dt="2023-12-31T02:06:57.751" v="3289" actId="20577"/>
      <pc:docMkLst>
        <pc:docMk/>
      </pc:docMkLst>
      <pc:sldChg chg="modSp mod modNotesTx">
        <pc:chgData name="Ian Ross" userId="b8c820857ccdcb8b" providerId="LiveId" clId="{70E355DE-7386-4372-BC92-23703426EB12}" dt="2023-12-31T01:44:12.527" v="1625" actId="20577"/>
        <pc:sldMkLst>
          <pc:docMk/>
          <pc:sldMk cId="191253690" sldId="256"/>
        </pc:sldMkLst>
        <pc:spChg chg="mod">
          <ac:chgData name="Ian Ross" userId="b8c820857ccdcb8b" providerId="LiveId" clId="{70E355DE-7386-4372-BC92-23703426EB12}" dt="2023-12-30T14:33:57.995" v="95" actId="20577"/>
          <ac:spMkLst>
            <pc:docMk/>
            <pc:sldMk cId="191253690" sldId="256"/>
            <ac:spMk id="2" creationId="{29224527-7B48-4854-9A60-7F914C873BE2}"/>
          </ac:spMkLst>
        </pc:spChg>
      </pc:sldChg>
      <pc:sldChg chg="addSp delSp modSp mod modClrScheme chgLayout modNotesTx">
        <pc:chgData name="Ian Ross" userId="b8c820857ccdcb8b" providerId="LiveId" clId="{70E355DE-7386-4372-BC92-23703426EB12}" dt="2023-12-31T01:53:44.979" v="2200" actId="20577"/>
        <pc:sldMkLst>
          <pc:docMk/>
          <pc:sldMk cId="2915900343" sldId="257"/>
        </pc:sldMkLst>
        <pc:spChg chg="mod">
          <ac:chgData name="Ian Ross" userId="b8c820857ccdcb8b" providerId="LiveId" clId="{70E355DE-7386-4372-BC92-23703426EB12}" dt="2023-12-30T18:52:54.102" v="883" actId="26606"/>
          <ac:spMkLst>
            <pc:docMk/>
            <pc:sldMk cId="2915900343" sldId="257"/>
            <ac:spMk id="2" creationId="{632849E9-F30C-7CF8-EC11-C5AB62AE9229}"/>
          </ac:spMkLst>
        </pc:spChg>
        <pc:spChg chg="add del">
          <ac:chgData name="Ian Ross" userId="b8c820857ccdcb8b" providerId="LiveId" clId="{70E355DE-7386-4372-BC92-23703426EB12}" dt="2023-12-30T18:42:46.592" v="879" actId="21"/>
          <ac:spMkLst>
            <pc:docMk/>
            <pc:sldMk cId="2915900343" sldId="257"/>
            <ac:spMk id="3" creationId="{435938C3-BB1E-F0C4-E0E9-719191714CF4}"/>
          </ac:spMkLst>
        </pc:spChg>
        <pc:spChg chg="del">
          <ac:chgData name="Ian Ross" userId="b8c820857ccdcb8b" providerId="LiveId" clId="{70E355DE-7386-4372-BC92-23703426EB12}" dt="2023-12-30T18:39:58.136" v="844" actId="21"/>
          <ac:spMkLst>
            <pc:docMk/>
            <pc:sldMk cId="2915900343" sldId="257"/>
            <ac:spMk id="8" creationId="{2D7D56E7-7C17-05FE-1D9F-71C95AFF2703}"/>
          </ac:spMkLst>
        </pc:spChg>
        <pc:spChg chg="del">
          <ac:chgData name="Ian Ross" userId="b8c820857ccdcb8b" providerId="LiveId" clId="{70E355DE-7386-4372-BC92-23703426EB12}" dt="2023-12-30T18:39:55.022" v="843" actId="21"/>
          <ac:spMkLst>
            <pc:docMk/>
            <pc:sldMk cId="2915900343" sldId="257"/>
            <ac:spMk id="9" creationId="{A1852094-407E-794B-BEFA-92FD6A3616C1}"/>
          </ac:spMkLst>
        </pc:spChg>
        <pc:picChg chg="add mod">
          <ac:chgData name="Ian Ross" userId="b8c820857ccdcb8b" providerId="LiveId" clId="{70E355DE-7386-4372-BC92-23703426EB12}" dt="2023-12-30T18:52:54.102" v="883" actId="26606"/>
          <ac:picMkLst>
            <pc:docMk/>
            <pc:sldMk cId="2915900343" sldId="257"/>
            <ac:picMk id="5" creationId="{48C98BD7-A684-414C-FDF7-85940F336C0A}"/>
          </ac:picMkLst>
        </pc:picChg>
      </pc:sldChg>
      <pc:sldChg chg="addSp delSp modSp mod modMedia modClrScheme chgLayout modNotesTx">
        <pc:chgData name="Ian Ross" userId="b8c820857ccdcb8b" providerId="LiveId" clId="{70E355DE-7386-4372-BC92-23703426EB12}" dt="2023-12-31T02:02:59.175" v="2839" actId="20577"/>
        <pc:sldMkLst>
          <pc:docMk/>
          <pc:sldMk cId="300997138" sldId="258"/>
        </pc:sldMkLst>
        <pc:spChg chg="mod">
          <ac:chgData name="Ian Ross" userId="b8c820857ccdcb8b" providerId="LiveId" clId="{70E355DE-7386-4372-BC92-23703426EB12}" dt="2023-12-30T21:55:34.210" v="1086" actId="26606"/>
          <ac:spMkLst>
            <pc:docMk/>
            <pc:sldMk cId="300997138" sldId="258"/>
            <ac:spMk id="2" creationId="{BD105F1C-3C02-351B-CF35-C6704FC862AA}"/>
          </ac:spMkLst>
        </pc:spChg>
        <pc:spChg chg="del">
          <ac:chgData name="Ian Ross" userId="b8c820857ccdcb8b" providerId="LiveId" clId="{70E355DE-7386-4372-BC92-23703426EB12}" dt="2023-12-30T18:25:00.155" v="637" actId="21"/>
          <ac:spMkLst>
            <pc:docMk/>
            <pc:sldMk cId="300997138" sldId="258"/>
            <ac:spMk id="3" creationId="{C4645E9C-BF63-BCB8-4263-6EE497130DB6}"/>
          </ac:spMkLst>
        </pc:spChg>
        <pc:spChg chg="del">
          <ac:chgData name="Ian Ross" userId="b8c820857ccdcb8b" providerId="LiveId" clId="{70E355DE-7386-4372-BC92-23703426EB12}" dt="2023-12-30T18:24:56.785" v="636" actId="21"/>
          <ac:spMkLst>
            <pc:docMk/>
            <pc:sldMk cId="300997138" sldId="258"/>
            <ac:spMk id="4" creationId="{F98FE328-B8B2-F40B-EB23-F22CA3E09C27}"/>
          </ac:spMkLst>
        </pc:spChg>
        <pc:spChg chg="del">
          <ac:chgData name="Ian Ross" userId="b8c820857ccdcb8b" providerId="LiveId" clId="{70E355DE-7386-4372-BC92-23703426EB12}" dt="2023-12-30T18:24:50.117" v="635" actId="21"/>
          <ac:spMkLst>
            <pc:docMk/>
            <pc:sldMk cId="300997138" sldId="258"/>
            <ac:spMk id="5" creationId="{5F37150F-B1D7-03D1-53F8-AD0DAF791D81}"/>
          </ac:spMkLst>
        </pc:spChg>
        <pc:picChg chg="add mod">
          <ac:chgData name="Ian Ross" userId="b8c820857ccdcb8b" providerId="LiveId" clId="{70E355DE-7386-4372-BC92-23703426EB12}" dt="2023-12-30T21:55:34.210" v="1086" actId="26606"/>
          <ac:picMkLst>
            <pc:docMk/>
            <pc:sldMk cId="300997138" sldId="258"/>
            <ac:picMk id="6" creationId="{F38A98B7-F048-3BCE-C76C-D9C8CD6E80DF}"/>
          </ac:picMkLst>
        </pc:picChg>
      </pc:sldChg>
      <pc:sldChg chg="addSp delSp modSp mod modMedia modClrScheme delAnim chgLayout">
        <pc:chgData name="Ian Ross" userId="b8c820857ccdcb8b" providerId="LiveId" clId="{70E355DE-7386-4372-BC92-23703426EB12}" dt="2023-12-30T18:34:34.281" v="800" actId="26606"/>
        <pc:sldMkLst>
          <pc:docMk/>
          <pc:sldMk cId="4209327618" sldId="259"/>
        </pc:sldMkLst>
        <pc:spChg chg="mod">
          <ac:chgData name="Ian Ross" userId="b8c820857ccdcb8b" providerId="LiveId" clId="{70E355DE-7386-4372-BC92-23703426EB12}" dt="2023-12-30T18:34:34.281" v="800" actId="26606"/>
          <ac:spMkLst>
            <pc:docMk/>
            <pc:sldMk cId="4209327618" sldId="259"/>
            <ac:spMk id="2" creationId="{E07C055A-A13E-C201-2D17-642EB89274E0}"/>
          </ac:spMkLst>
        </pc:spChg>
        <pc:spChg chg="add del">
          <ac:chgData name="Ian Ross" userId="b8c820857ccdcb8b" providerId="LiveId" clId="{70E355DE-7386-4372-BC92-23703426EB12}" dt="2023-12-30T18:34:34.281" v="800" actId="26606"/>
          <ac:spMkLst>
            <pc:docMk/>
            <pc:sldMk cId="4209327618" sldId="259"/>
            <ac:spMk id="3" creationId="{7CD2E8E1-50F4-BAD6-64FA-21824E4F01F1}"/>
          </ac:spMkLst>
        </pc:spChg>
        <pc:spChg chg="add del">
          <ac:chgData name="Ian Ross" userId="b8c820857ccdcb8b" providerId="LiveId" clId="{70E355DE-7386-4372-BC92-23703426EB12}" dt="2023-12-30T18:34:34.281" v="800" actId="26606"/>
          <ac:spMkLst>
            <pc:docMk/>
            <pc:sldMk cId="4209327618" sldId="259"/>
            <ac:spMk id="4" creationId="{B51EDCC9-4D11-E6A2-1D58-461BF662D710}"/>
          </ac:spMkLst>
        </pc:spChg>
        <pc:spChg chg="add del">
          <ac:chgData name="Ian Ross" userId="b8c820857ccdcb8b" providerId="LiveId" clId="{70E355DE-7386-4372-BC92-23703426EB12}" dt="2023-12-30T18:34:34.281" v="800" actId="26606"/>
          <ac:spMkLst>
            <pc:docMk/>
            <pc:sldMk cId="4209327618" sldId="259"/>
            <ac:spMk id="5" creationId="{FAA959A2-508C-9BA7-3417-48485520F2DC}"/>
          </ac:spMkLst>
        </pc:spChg>
        <pc:picChg chg="add del mod">
          <ac:chgData name="Ian Ross" userId="b8c820857ccdcb8b" providerId="LiveId" clId="{70E355DE-7386-4372-BC92-23703426EB12}" dt="2023-12-30T18:34:24.738" v="797" actId="26606"/>
          <ac:picMkLst>
            <pc:docMk/>
            <pc:sldMk cId="4209327618" sldId="259"/>
            <ac:picMk id="7" creationId="{9EB2EB93-AFFA-E328-C9E9-4899A9CCBC63}"/>
          </ac:picMkLst>
        </pc:picChg>
        <pc:picChg chg="add del">
          <ac:chgData name="Ian Ross" userId="b8c820857ccdcb8b" providerId="LiveId" clId="{70E355DE-7386-4372-BC92-23703426EB12}" dt="2023-12-30T18:34:32.640" v="799" actId="26606"/>
          <ac:picMkLst>
            <pc:docMk/>
            <pc:sldMk cId="4209327618" sldId="259"/>
            <ac:picMk id="8" creationId="{26393232-03F1-6EA7-CBAC-0A9491A60803}"/>
          </ac:picMkLst>
        </pc:picChg>
        <pc:picChg chg="add">
          <ac:chgData name="Ian Ross" userId="b8c820857ccdcb8b" providerId="LiveId" clId="{70E355DE-7386-4372-BC92-23703426EB12}" dt="2023-12-30T18:34:34.281" v="800" actId="26606"/>
          <ac:picMkLst>
            <pc:docMk/>
            <pc:sldMk cId="4209327618" sldId="259"/>
            <ac:picMk id="9" creationId="{5BA4D94A-5001-501D-1332-C8F02E5E11A0}"/>
          </ac:picMkLst>
        </pc:picChg>
      </pc:sldChg>
      <pc:sldChg chg="addSp delSp modSp mod">
        <pc:chgData name="Ian Ross" userId="b8c820857ccdcb8b" providerId="LiveId" clId="{70E355DE-7386-4372-BC92-23703426EB12}" dt="2023-12-30T18:59:45.946" v="896" actId="1076"/>
        <pc:sldMkLst>
          <pc:docMk/>
          <pc:sldMk cId="2043073587" sldId="260"/>
        </pc:sldMkLst>
        <pc:spChg chg="mod">
          <ac:chgData name="Ian Ross" userId="b8c820857ccdcb8b" providerId="LiveId" clId="{70E355DE-7386-4372-BC92-23703426EB12}" dt="2023-12-30T18:59:19.911" v="894" actId="26606"/>
          <ac:spMkLst>
            <pc:docMk/>
            <pc:sldMk cId="2043073587" sldId="260"/>
            <ac:spMk id="2" creationId="{645DDEEC-CE89-7197-0506-87382D20136A}"/>
          </ac:spMkLst>
        </pc:spChg>
        <pc:spChg chg="del">
          <ac:chgData name="Ian Ross" userId="b8c820857ccdcb8b" providerId="LiveId" clId="{70E355DE-7386-4372-BC92-23703426EB12}" dt="2023-12-30T18:55:23.295" v="885" actId="21"/>
          <ac:spMkLst>
            <pc:docMk/>
            <pc:sldMk cId="2043073587" sldId="260"/>
            <ac:spMk id="3" creationId="{9FCDE27F-E73B-F9F5-37E6-816CCE1B91D3}"/>
          </ac:spMkLst>
        </pc:spChg>
        <pc:spChg chg="del">
          <ac:chgData name="Ian Ross" userId="b8c820857ccdcb8b" providerId="LiveId" clId="{70E355DE-7386-4372-BC92-23703426EB12}" dt="2023-12-30T18:55:20.195" v="884" actId="21"/>
          <ac:spMkLst>
            <pc:docMk/>
            <pc:sldMk cId="2043073587" sldId="260"/>
            <ac:spMk id="4" creationId="{4C533402-9DEE-79BF-0AE5-0391ACDDE66C}"/>
          </ac:spMkLst>
        </pc:spChg>
        <pc:spChg chg="del">
          <ac:chgData name="Ian Ross" userId="b8c820857ccdcb8b" providerId="LiveId" clId="{70E355DE-7386-4372-BC92-23703426EB12}" dt="2023-12-30T14:48:01.475" v="268" actId="21"/>
          <ac:spMkLst>
            <pc:docMk/>
            <pc:sldMk cId="2043073587" sldId="260"/>
            <ac:spMk id="5" creationId="{856C93FE-2A84-95C9-FCF9-7D0AFB6A5D21}"/>
          </ac:spMkLst>
        </pc:spChg>
        <pc:spChg chg="add del">
          <ac:chgData name="Ian Ross" userId="b8c820857ccdcb8b" providerId="LiveId" clId="{70E355DE-7386-4372-BC92-23703426EB12}" dt="2023-12-30T18:59:41.591" v="895" actId="21"/>
          <ac:spMkLst>
            <pc:docMk/>
            <pc:sldMk cId="2043073587" sldId="260"/>
            <ac:spMk id="14" creationId="{D36101D3-8412-1CB6-CFE1-BB3C69016BFB}"/>
          </ac:spMkLst>
        </pc:spChg>
        <pc:picChg chg="add mod">
          <ac:chgData name="Ian Ross" userId="b8c820857ccdcb8b" providerId="LiveId" clId="{70E355DE-7386-4372-BC92-23703426EB12}" dt="2023-12-30T18:58:31.950" v="890" actId="931"/>
          <ac:picMkLst>
            <pc:docMk/>
            <pc:sldMk cId="2043073587" sldId="260"/>
            <ac:picMk id="7" creationId="{1C6AEA77-95A6-7B0B-E6FF-0C9487B0A230}"/>
          </ac:picMkLst>
        </pc:picChg>
        <pc:picChg chg="add mod">
          <ac:chgData name="Ian Ross" userId="b8c820857ccdcb8b" providerId="LiveId" clId="{70E355DE-7386-4372-BC92-23703426EB12}" dt="2023-12-30T18:59:45.946" v="896" actId="1076"/>
          <ac:picMkLst>
            <pc:docMk/>
            <pc:sldMk cId="2043073587" sldId="260"/>
            <ac:picMk id="9" creationId="{77C303B6-1AE9-E424-4361-391327B876D4}"/>
          </ac:picMkLst>
        </pc:picChg>
      </pc:sldChg>
      <pc:sldChg chg="addSp modSp mod modClrScheme chgLayout modNotesTx">
        <pc:chgData name="Ian Ross" userId="b8c820857ccdcb8b" providerId="LiveId" clId="{70E355DE-7386-4372-BC92-23703426EB12}" dt="2023-12-31T01:56:09.353" v="2363" actId="20577"/>
        <pc:sldMkLst>
          <pc:docMk/>
          <pc:sldMk cId="3354604602" sldId="261"/>
        </pc:sldMkLst>
        <pc:spChg chg="mod">
          <ac:chgData name="Ian Ross" userId="b8c820857ccdcb8b" providerId="LiveId" clId="{70E355DE-7386-4372-BC92-23703426EB12}" dt="2023-12-31T01:54:20.882" v="2202" actId="207"/>
          <ac:spMkLst>
            <pc:docMk/>
            <pc:sldMk cId="3354604602" sldId="261"/>
            <ac:spMk id="6" creationId="{98E1971E-D65A-FECE-BA11-9C17CD0127D5}"/>
          </ac:spMkLst>
        </pc:spChg>
        <pc:picChg chg="add mod">
          <ac:chgData name="Ian Ross" userId="b8c820857ccdcb8b" providerId="LiveId" clId="{70E355DE-7386-4372-BC92-23703426EB12}" dt="2023-12-30T20:25:02.893" v="965" actId="1076"/>
          <ac:picMkLst>
            <pc:docMk/>
            <pc:sldMk cId="3354604602" sldId="261"/>
            <ac:picMk id="8" creationId="{7A8D5115-E394-9A40-43BE-D5128395D966}"/>
          </ac:picMkLst>
        </pc:picChg>
      </pc:sldChg>
      <pc:sldChg chg="addSp modSp mod modClrScheme chgLayout modNotesTx">
        <pc:chgData name="Ian Ross" userId="b8c820857ccdcb8b" providerId="LiveId" clId="{70E355DE-7386-4372-BC92-23703426EB12}" dt="2023-12-31T02:04:47.073" v="3094" actId="20577"/>
        <pc:sldMkLst>
          <pc:docMk/>
          <pc:sldMk cId="1283231107" sldId="262"/>
        </pc:sldMkLst>
        <pc:spChg chg="mod">
          <ac:chgData name="Ian Ross" userId="b8c820857ccdcb8b" providerId="LiveId" clId="{70E355DE-7386-4372-BC92-23703426EB12}" dt="2023-12-30T18:33:04.860" v="792" actId="14100"/>
          <ac:spMkLst>
            <pc:docMk/>
            <pc:sldMk cId="1283231107" sldId="262"/>
            <ac:spMk id="6" creationId="{282E2D25-0E38-A724-D850-DB845EF50B1F}"/>
          </ac:spMkLst>
        </pc:spChg>
        <pc:picChg chg="add mod">
          <ac:chgData name="Ian Ross" userId="b8c820857ccdcb8b" providerId="LiveId" clId="{70E355DE-7386-4372-BC92-23703426EB12}" dt="2023-12-30T18:33:09.486" v="793" actId="1076"/>
          <ac:picMkLst>
            <pc:docMk/>
            <pc:sldMk cId="1283231107" sldId="262"/>
            <ac:picMk id="8" creationId="{F0CF5F57-22D5-5484-7F0F-E1AC689E0BA7}"/>
          </ac:picMkLst>
        </pc:picChg>
      </pc:sldChg>
      <pc:sldChg chg="addSp delSp modSp mod modClrScheme chgLayout">
        <pc:chgData name="Ian Ross" userId="b8c820857ccdcb8b" providerId="LiveId" clId="{70E355DE-7386-4372-BC92-23703426EB12}" dt="2023-12-30T20:43:33.172" v="1021" actId="207"/>
        <pc:sldMkLst>
          <pc:docMk/>
          <pc:sldMk cId="4089005419" sldId="263"/>
        </pc:sldMkLst>
        <pc:spChg chg="mod">
          <ac:chgData name="Ian Ross" userId="b8c820857ccdcb8b" providerId="LiveId" clId="{70E355DE-7386-4372-BC92-23703426EB12}" dt="2023-12-30T20:43:33.172" v="1021" actId="207"/>
          <ac:spMkLst>
            <pc:docMk/>
            <pc:sldMk cId="4089005419" sldId="263"/>
            <ac:spMk id="6" creationId="{C10120D1-F2B6-F0E2-B1F4-395D905F7A37}"/>
          </ac:spMkLst>
        </pc:spChg>
        <pc:spChg chg="add del mod">
          <ac:chgData name="Ian Ross" userId="b8c820857ccdcb8b" providerId="LiveId" clId="{70E355DE-7386-4372-BC92-23703426EB12}" dt="2023-12-30T18:36:46.958" v="829" actId="21"/>
          <ac:spMkLst>
            <pc:docMk/>
            <pc:sldMk cId="4089005419" sldId="263"/>
            <ac:spMk id="12" creationId="{A3B360FC-7088-BCAA-8F28-CE5377AFA4EE}"/>
          </ac:spMkLst>
        </pc:spChg>
        <pc:picChg chg="add mod">
          <ac:chgData name="Ian Ross" userId="b8c820857ccdcb8b" providerId="LiveId" clId="{70E355DE-7386-4372-BC92-23703426EB12}" dt="2023-12-30T18:37:35.970" v="838" actId="1076"/>
          <ac:picMkLst>
            <pc:docMk/>
            <pc:sldMk cId="4089005419" sldId="263"/>
            <ac:picMk id="8" creationId="{63FA7A9D-2035-8C10-35DC-4439E4DF94DF}"/>
          </ac:picMkLst>
        </pc:picChg>
      </pc:sldChg>
      <pc:sldChg chg="addSp delSp modSp mod modClrScheme chgLayout modNotesTx">
        <pc:chgData name="Ian Ross" userId="b8c820857ccdcb8b" providerId="LiveId" clId="{70E355DE-7386-4372-BC92-23703426EB12}" dt="2023-12-31T01:46:50.525" v="1895" actId="20577"/>
        <pc:sldMkLst>
          <pc:docMk/>
          <pc:sldMk cId="1594860302" sldId="264"/>
        </pc:sldMkLst>
        <pc:spChg chg="mod">
          <ac:chgData name="Ian Ross" userId="b8c820857ccdcb8b" providerId="LiveId" clId="{70E355DE-7386-4372-BC92-23703426EB12}" dt="2023-12-30T20:24:22.825" v="961" actId="20577"/>
          <ac:spMkLst>
            <pc:docMk/>
            <pc:sldMk cId="1594860302" sldId="264"/>
            <ac:spMk id="7" creationId="{5CB48DC0-A174-3214-A16F-EDDA3D064C33}"/>
          </ac:spMkLst>
        </pc:spChg>
        <pc:spChg chg="del">
          <ac:chgData name="Ian Ross" userId="b8c820857ccdcb8b" providerId="LiveId" clId="{70E355DE-7386-4372-BC92-23703426EB12}" dt="2023-12-30T14:35:31.037" v="96" actId="21"/>
          <ac:spMkLst>
            <pc:docMk/>
            <pc:sldMk cId="1594860302" sldId="264"/>
            <ac:spMk id="8" creationId="{EA10A169-82E4-42F0-B5EF-DA62ECDF66D9}"/>
          </ac:spMkLst>
        </pc:spChg>
        <pc:picChg chg="add mod">
          <ac:chgData name="Ian Ross" userId="b8c820857ccdcb8b" providerId="LiveId" clId="{70E355DE-7386-4372-BC92-23703426EB12}" dt="2023-12-30T20:24:34.157" v="962" actId="14100"/>
          <ac:picMkLst>
            <pc:docMk/>
            <pc:sldMk cId="1594860302" sldId="264"/>
            <ac:picMk id="9" creationId="{C7DE9C12-49DD-0577-3668-A5B5E5032400}"/>
          </ac:picMkLst>
        </pc:picChg>
      </pc:sldChg>
      <pc:sldChg chg="modSp new mod">
        <pc:chgData name="Ian Ross" userId="b8c820857ccdcb8b" providerId="LiveId" clId="{70E355DE-7386-4372-BC92-23703426EB12}" dt="2023-12-31T01:38:51.111" v="1369" actId="20577"/>
        <pc:sldMkLst>
          <pc:docMk/>
          <pc:sldMk cId="334480075" sldId="265"/>
        </pc:sldMkLst>
        <pc:spChg chg="mod">
          <ac:chgData name="Ian Ross" userId="b8c820857ccdcb8b" providerId="LiveId" clId="{70E355DE-7386-4372-BC92-23703426EB12}" dt="2023-12-30T14:48:11.526" v="280" actId="20577"/>
          <ac:spMkLst>
            <pc:docMk/>
            <pc:sldMk cId="334480075" sldId="265"/>
            <ac:spMk id="2" creationId="{1566F95E-576A-4259-0688-E0A663C39ECA}"/>
          </ac:spMkLst>
        </pc:spChg>
        <pc:spChg chg="mod">
          <ac:chgData name="Ian Ross" userId="b8c820857ccdcb8b" providerId="LiveId" clId="{70E355DE-7386-4372-BC92-23703426EB12}" dt="2023-12-31T01:38:37.998" v="1343" actId="20577"/>
          <ac:spMkLst>
            <pc:docMk/>
            <pc:sldMk cId="334480075" sldId="265"/>
            <ac:spMk id="3" creationId="{1441F396-5CC1-D07E-DC6B-FECB93046CA3}"/>
          </ac:spMkLst>
        </pc:spChg>
        <pc:spChg chg="mod">
          <ac:chgData name="Ian Ross" userId="b8c820857ccdcb8b" providerId="LiveId" clId="{70E355DE-7386-4372-BC92-23703426EB12}" dt="2023-12-31T01:38:51.111" v="1369" actId="20577"/>
          <ac:spMkLst>
            <pc:docMk/>
            <pc:sldMk cId="334480075" sldId="265"/>
            <ac:spMk id="4" creationId="{8139510A-2878-173E-5430-3941824764E1}"/>
          </ac:spMkLst>
        </pc:spChg>
      </pc:sldChg>
      <pc:sldChg chg="addSp delSp modSp new mod modClrScheme chgLayout modNotesTx">
        <pc:chgData name="Ian Ross" userId="b8c820857ccdcb8b" providerId="LiveId" clId="{70E355DE-7386-4372-BC92-23703426EB12}" dt="2023-12-31T01:58:58.317" v="2704" actId="20577"/>
        <pc:sldMkLst>
          <pc:docMk/>
          <pc:sldMk cId="1608104462" sldId="266"/>
        </pc:sldMkLst>
        <pc:spChg chg="mod">
          <ac:chgData name="Ian Ross" userId="b8c820857ccdcb8b" providerId="LiveId" clId="{70E355DE-7386-4372-BC92-23703426EB12}" dt="2023-12-30T20:26:52.559" v="974" actId="26606"/>
          <ac:spMkLst>
            <pc:docMk/>
            <pc:sldMk cId="1608104462" sldId="266"/>
            <ac:spMk id="2" creationId="{DD71DB45-F14D-57A4-A574-21AB28DA1817}"/>
          </ac:spMkLst>
        </pc:spChg>
        <pc:picChg chg="add del">
          <ac:chgData name="Ian Ross" userId="b8c820857ccdcb8b" providerId="LiveId" clId="{70E355DE-7386-4372-BC92-23703426EB12}" dt="2023-12-30T20:26:52.559" v="974" actId="26606"/>
          <ac:picMkLst>
            <pc:docMk/>
            <pc:sldMk cId="1608104462" sldId="266"/>
            <ac:picMk id="4" creationId="{63DA6405-F9E5-D3BC-C3B5-9308BC185DF8}"/>
          </ac:picMkLst>
        </pc:picChg>
      </pc:sldChg>
      <pc:sldChg chg="addSp delSp modSp new mod modClrScheme chgLayout">
        <pc:chgData name="Ian Ross" userId="b8c820857ccdcb8b" providerId="LiveId" clId="{70E355DE-7386-4372-BC92-23703426EB12}" dt="2023-12-30T20:17:26.570" v="954" actId="27636"/>
        <pc:sldMkLst>
          <pc:docMk/>
          <pc:sldMk cId="3272703226" sldId="267"/>
        </pc:sldMkLst>
        <pc:spChg chg="del">
          <ac:chgData name="Ian Ross" userId="b8c820857ccdcb8b" providerId="LiveId" clId="{70E355DE-7386-4372-BC92-23703426EB12}" dt="2023-12-30T18:10:59.251" v="298" actId="700"/>
          <ac:spMkLst>
            <pc:docMk/>
            <pc:sldMk cId="3272703226" sldId="267"/>
            <ac:spMk id="2" creationId="{55E461FA-61DD-751A-3A8A-19E3486D3592}"/>
          </ac:spMkLst>
        </pc:spChg>
        <pc:spChg chg="del mod ord">
          <ac:chgData name="Ian Ross" userId="b8c820857ccdcb8b" providerId="LiveId" clId="{70E355DE-7386-4372-BC92-23703426EB12}" dt="2023-12-30T18:10:59.251" v="298" actId="700"/>
          <ac:spMkLst>
            <pc:docMk/>
            <pc:sldMk cId="3272703226" sldId="267"/>
            <ac:spMk id="3" creationId="{F48938FB-1C71-F267-FA3D-D8BB5D68A6C8}"/>
          </ac:spMkLst>
        </pc:spChg>
        <pc:spChg chg="del">
          <ac:chgData name="Ian Ross" userId="b8c820857ccdcb8b" providerId="LiveId" clId="{70E355DE-7386-4372-BC92-23703426EB12}" dt="2023-12-30T18:10:59.251" v="298" actId="700"/>
          <ac:spMkLst>
            <pc:docMk/>
            <pc:sldMk cId="3272703226" sldId="267"/>
            <ac:spMk id="4" creationId="{EFA79CBE-C834-B743-E593-3046F29D493C}"/>
          </ac:spMkLst>
        </pc:spChg>
        <pc:spChg chg="add mod ord">
          <ac:chgData name="Ian Ross" userId="b8c820857ccdcb8b" providerId="LiveId" clId="{70E355DE-7386-4372-BC92-23703426EB12}" dt="2023-12-30T20:17:26.570" v="954" actId="27636"/>
          <ac:spMkLst>
            <pc:docMk/>
            <pc:sldMk cId="3272703226" sldId="267"/>
            <ac:spMk id="5" creationId="{4C28DD7B-3D24-A6F0-C9F4-616B3DB338A5}"/>
          </ac:spMkLst>
        </pc:spChg>
        <pc:spChg chg="add del mod">
          <ac:chgData name="Ian Ross" userId="b8c820857ccdcb8b" providerId="LiveId" clId="{70E355DE-7386-4372-BC92-23703426EB12}" dt="2023-12-30T20:16:40.551" v="946" actId="21"/>
          <ac:spMkLst>
            <pc:docMk/>
            <pc:sldMk cId="3272703226" sldId="267"/>
            <ac:spMk id="11" creationId="{B328C3FD-8CA6-F25B-66F7-9490D2D3335B}"/>
          </ac:spMkLst>
        </pc:spChg>
        <pc:picChg chg="add mod">
          <ac:chgData name="Ian Ross" userId="b8c820857ccdcb8b" providerId="LiveId" clId="{70E355DE-7386-4372-BC92-23703426EB12}" dt="2023-12-30T20:17:23.680" v="952" actId="1076"/>
          <ac:picMkLst>
            <pc:docMk/>
            <pc:sldMk cId="3272703226" sldId="267"/>
            <ac:picMk id="7" creationId="{C3B36636-A09F-B481-A7A6-C75D186D20EA}"/>
          </ac:picMkLst>
        </pc:picChg>
      </pc:sldChg>
      <pc:sldChg chg="addSp delSp modSp new mod ord modClrScheme chgLayout modNotesTx">
        <pc:chgData name="Ian Ross" userId="b8c820857ccdcb8b" providerId="LiveId" clId="{70E355DE-7386-4372-BC92-23703426EB12}" dt="2023-12-31T01:51:53.522" v="2034" actId="20577"/>
        <pc:sldMkLst>
          <pc:docMk/>
          <pc:sldMk cId="1511216866" sldId="268"/>
        </pc:sldMkLst>
        <pc:spChg chg="del">
          <ac:chgData name="Ian Ross" userId="b8c820857ccdcb8b" providerId="LiveId" clId="{70E355DE-7386-4372-BC92-23703426EB12}" dt="2023-12-30T18:12:25.931" v="302" actId="700"/>
          <ac:spMkLst>
            <pc:docMk/>
            <pc:sldMk cId="1511216866" sldId="268"/>
            <ac:spMk id="2" creationId="{77DF9994-59C0-80F6-F641-8DAD2E02EBB2}"/>
          </ac:spMkLst>
        </pc:spChg>
        <pc:spChg chg="del mod ord">
          <ac:chgData name="Ian Ross" userId="b8c820857ccdcb8b" providerId="LiveId" clId="{70E355DE-7386-4372-BC92-23703426EB12}" dt="2023-12-30T18:12:25.931" v="302" actId="700"/>
          <ac:spMkLst>
            <pc:docMk/>
            <pc:sldMk cId="1511216866" sldId="268"/>
            <ac:spMk id="3" creationId="{C39D97A5-30CC-1FE1-ADED-6E616552EEED}"/>
          </ac:spMkLst>
        </pc:spChg>
        <pc:spChg chg="del">
          <ac:chgData name="Ian Ross" userId="b8c820857ccdcb8b" providerId="LiveId" clId="{70E355DE-7386-4372-BC92-23703426EB12}" dt="2023-12-30T18:12:25.931" v="302" actId="700"/>
          <ac:spMkLst>
            <pc:docMk/>
            <pc:sldMk cId="1511216866" sldId="268"/>
            <ac:spMk id="4" creationId="{F236032E-3AE6-8F03-411D-A775617D8A87}"/>
          </ac:spMkLst>
        </pc:spChg>
        <pc:spChg chg="add mod ord">
          <ac:chgData name="Ian Ross" userId="b8c820857ccdcb8b" providerId="LiveId" clId="{70E355DE-7386-4372-BC92-23703426EB12}" dt="2023-12-30T20:29:24.242" v="980" actId="14100"/>
          <ac:spMkLst>
            <pc:docMk/>
            <pc:sldMk cId="1511216866" sldId="268"/>
            <ac:spMk id="5" creationId="{17BA5658-BF16-4ABB-36D6-9D2EB4EDE855}"/>
          </ac:spMkLst>
        </pc:spChg>
        <pc:spChg chg="add del mod">
          <ac:chgData name="Ian Ross" userId="b8c820857ccdcb8b" providerId="LiveId" clId="{70E355DE-7386-4372-BC92-23703426EB12}" dt="2023-12-30T18:19:57.941" v="556" actId="21"/>
          <ac:spMkLst>
            <pc:docMk/>
            <pc:sldMk cId="1511216866" sldId="268"/>
            <ac:spMk id="12" creationId="{CA4A6B79-26A1-E8C2-A5B9-277028433867}"/>
          </ac:spMkLst>
        </pc:spChg>
        <pc:picChg chg="add mod">
          <ac:chgData name="Ian Ross" userId="b8c820857ccdcb8b" providerId="LiveId" clId="{70E355DE-7386-4372-BC92-23703426EB12}" dt="2023-12-30T20:27:52.794" v="978" actId="14100"/>
          <ac:picMkLst>
            <pc:docMk/>
            <pc:sldMk cId="1511216866" sldId="268"/>
            <ac:picMk id="7" creationId="{BB9F8116-2578-5480-CA51-68C7738A36C3}"/>
          </ac:picMkLst>
        </pc:picChg>
      </pc:sldChg>
      <pc:sldChg chg="addSp delSp modSp new mod modClrScheme chgLayout modNotesTx">
        <pc:chgData name="Ian Ross" userId="b8c820857ccdcb8b" providerId="LiveId" clId="{70E355DE-7386-4372-BC92-23703426EB12}" dt="2023-12-31T01:57:35.623" v="2597" actId="20577"/>
        <pc:sldMkLst>
          <pc:docMk/>
          <pc:sldMk cId="570888429" sldId="269"/>
        </pc:sldMkLst>
        <pc:spChg chg="mod ord">
          <ac:chgData name="Ian Ross" userId="b8c820857ccdcb8b" providerId="LiveId" clId="{70E355DE-7386-4372-BC92-23703426EB12}" dt="2023-12-30T18:28:54.257" v="662" actId="20577"/>
          <ac:spMkLst>
            <pc:docMk/>
            <pc:sldMk cId="570888429" sldId="269"/>
            <ac:spMk id="2" creationId="{838153AD-DE01-5EA6-BC69-C04CF15E708B}"/>
          </ac:spMkLst>
        </pc:spChg>
        <pc:spChg chg="add del mod ord">
          <ac:chgData name="Ian Ross" userId="b8c820857ccdcb8b" providerId="LiveId" clId="{70E355DE-7386-4372-BC92-23703426EB12}" dt="2023-12-30T18:25:56.552" v="642" actId="700"/>
          <ac:spMkLst>
            <pc:docMk/>
            <pc:sldMk cId="570888429" sldId="269"/>
            <ac:spMk id="3" creationId="{BE2767E8-FAC1-022C-4F80-F876628F132B}"/>
          </ac:spMkLst>
        </pc:spChg>
        <pc:spChg chg="add del mod ord">
          <ac:chgData name="Ian Ross" userId="b8c820857ccdcb8b" providerId="LiveId" clId="{70E355DE-7386-4372-BC92-23703426EB12}" dt="2023-12-30T18:25:56.552" v="642" actId="700"/>
          <ac:spMkLst>
            <pc:docMk/>
            <pc:sldMk cId="570888429" sldId="269"/>
            <ac:spMk id="4" creationId="{42441FD9-F3AC-C7B9-307E-F9E7176BE913}"/>
          </ac:spMkLst>
        </pc:spChg>
        <pc:spChg chg="add mod ord">
          <ac:chgData name="Ian Ross" userId="b8c820857ccdcb8b" providerId="LiveId" clId="{70E355DE-7386-4372-BC92-23703426EB12}" dt="2023-12-30T18:29:05.244" v="690" actId="20577"/>
          <ac:spMkLst>
            <pc:docMk/>
            <pc:sldMk cId="570888429" sldId="269"/>
            <ac:spMk id="5" creationId="{4D0AB2FD-8C67-281E-0795-81771E6934F9}"/>
          </ac:spMkLst>
        </pc:spChg>
        <pc:spChg chg="add mod">
          <ac:chgData name="Ian Ross" userId="b8c820857ccdcb8b" providerId="LiveId" clId="{70E355DE-7386-4372-BC92-23703426EB12}" dt="2023-12-30T18:29:56.176" v="734" actId="20577"/>
          <ac:spMkLst>
            <pc:docMk/>
            <pc:sldMk cId="570888429" sldId="269"/>
            <ac:spMk id="8" creationId="{623C3247-70F2-73A7-A010-F961642D8765}"/>
          </ac:spMkLst>
        </pc:spChg>
        <pc:picChg chg="add mod">
          <ac:chgData name="Ian Ross" userId="b8c820857ccdcb8b" providerId="LiveId" clId="{70E355DE-7386-4372-BC92-23703426EB12}" dt="2023-12-30T18:29:26.502" v="693" actId="1076"/>
          <ac:picMkLst>
            <pc:docMk/>
            <pc:sldMk cId="570888429" sldId="269"/>
            <ac:picMk id="6" creationId="{8E6EFE39-90C3-43EC-4C23-4B1AC9969259}"/>
          </ac:picMkLst>
        </pc:picChg>
        <pc:picChg chg="add">
          <ac:chgData name="Ian Ross" userId="b8c820857ccdcb8b" providerId="LiveId" clId="{70E355DE-7386-4372-BC92-23703426EB12}" dt="2023-12-30T18:29:30.215" v="694"/>
          <ac:picMkLst>
            <pc:docMk/>
            <pc:sldMk cId="570888429" sldId="269"/>
            <ac:picMk id="7" creationId="{373D751D-2BFF-F1C9-9AC2-9BF8E3B35121}"/>
          </ac:picMkLst>
        </pc:picChg>
      </pc:sldChg>
      <pc:sldChg chg="new del">
        <pc:chgData name="Ian Ross" userId="b8c820857ccdcb8b" providerId="LiveId" clId="{70E355DE-7386-4372-BC92-23703426EB12}" dt="2023-12-30T19:00:02.477" v="897" actId="2696"/>
        <pc:sldMkLst>
          <pc:docMk/>
          <pc:sldMk cId="1492252961" sldId="270"/>
        </pc:sldMkLst>
      </pc:sldChg>
      <pc:sldChg chg="addSp delSp modSp new mod setBg modClrScheme chgLayout modNotesTx">
        <pc:chgData name="Ian Ross" userId="b8c820857ccdcb8b" providerId="LiveId" clId="{70E355DE-7386-4372-BC92-23703426EB12}" dt="2023-12-30T20:41:29.589" v="1019" actId="20577"/>
        <pc:sldMkLst>
          <pc:docMk/>
          <pc:sldMk cId="2758166596" sldId="270"/>
        </pc:sldMkLst>
        <pc:spChg chg="del">
          <ac:chgData name="Ian Ross" userId="b8c820857ccdcb8b" providerId="LiveId" clId="{70E355DE-7386-4372-BC92-23703426EB12}" dt="2023-12-30T20:39:05.298" v="984" actId="700"/>
          <ac:spMkLst>
            <pc:docMk/>
            <pc:sldMk cId="2758166596" sldId="270"/>
            <ac:spMk id="2" creationId="{FED4AE50-9305-7DA5-FC20-E8BDDFE7470B}"/>
          </ac:spMkLst>
        </pc:spChg>
        <pc:spChg chg="del">
          <ac:chgData name="Ian Ross" userId="b8c820857ccdcb8b" providerId="LiveId" clId="{70E355DE-7386-4372-BC92-23703426EB12}" dt="2023-12-30T20:39:05.298" v="984" actId="700"/>
          <ac:spMkLst>
            <pc:docMk/>
            <pc:sldMk cId="2758166596" sldId="270"/>
            <ac:spMk id="3" creationId="{1C7E2105-9D4C-53C5-AFF0-CF92C5A6357D}"/>
          </ac:spMkLst>
        </pc:spChg>
        <pc:spChg chg="del">
          <ac:chgData name="Ian Ross" userId="b8c820857ccdcb8b" providerId="LiveId" clId="{70E355DE-7386-4372-BC92-23703426EB12}" dt="2023-12-30T20:39:05.298" v="984" actId="700"/>
          <ac:spMkLst>
            <pc:docMk/>
            <pc:sldMk cId="2758166596" sldId="270"/>
            <ac:spMk id="4" creationId="{77F14BDF-4C31-8919-2C89-6A0160F7EB58}"/>
          </ac:spMkLst>
        </pc:spChg>
        <pc:spChg chg="add del mod">
          <ac:chgData name="Ian Ross" userId="b8c820857ccdcb8b" providerId="LiveId" clId="{70E355DE-7386-4372-BC92-23703426EB12}" dt="2023-12-30T20:40:02.378" v="996" actId="21"/>
          <ac:spMkLst>
            <pc:docMk/>
            <pc:sldMk cId="2758166596" sldId="270"/>
            <ac:spMk id="13" creationId="{2A6D7213-68C1-A31F-0F6B-365504E997CA}"/>
          </ac:spMkLst>
        </pc:spChg>
        <pc:picChg chg="add mod ord">
          <ac:chgData name="Ian Ross" userId="b8c820857ccdcb8b" providerId="LiveId" clId="{70E355DE-7386-4372-BC92-23703426EB12}" dt="2023-12-30T20:40:15.716" v="1001" actId="14100"/>
          <ac:picMkLst>
            <pc:docMk/>
            <pc:sldMk cId="2758166596" sldId="270"/>
            <ac:picMk id="6" creationId="{50A26702-6A84-84E3-0F11-5EF61EB29DE1}"/>
          </ac:picMkLst>
        </pc:picChg>
        <pc:picChg chg="add mod">
          <ac:chgData name="Ian Ross" userId="b8c820857ccdcb8b" providerId="LiveId" clId="{70E355DE-7386-4372-BC92-23703426EB12}" dt="2023-12-30T20:40:36.835" v="1004" actId="1076"/>
          <ac:picMkLst>
            <pc:docMk/>
            <pc:sldMk cId="2758166596" sldId="270"/>
            <ac:picMk id="8" creationId="{5D55AD34-6513-D60D-3735-E71BFA92CB5A}"/>
          </ac:picMkLst>
        </pc:picChg>
      </pc:sldChg>
      <pc:sldChg chg="new del">
        <pc:chgData name="Ian Ross" userId="b8c820857ccdcb8b" providerId="LiveId" clId="{70E355DE-7386-4372-BC92-23703426EB12}" dt="2023-12-30T19:00:03.799" v="898" actId="2696"/>
        <pc:sldMkLst>
          <pc:docMk/>
          <pc:sldMk cId="487217550" sldId="271"/>
        </pc:sldMkLst>
      </pc:sldChg>
      <pc:sldChg chg="addSp delSp modSp new mod modClrScheme chgLayout">
        <pc:chgData name="Ian Ross" userId="b8c820857ccdcb8b" providerId="LiveId" clId="{70E355DE-7386-4372-BC92-23703426EB12}" dt="2023-12-30T21:45:32.418" v="1073" actId="1076"/>
        <pc:sldMkLst>
          <pc:docMk/>
          <pc:sldMk cId="654951964" sldId="271"/>
        </pc:sldMkLst>
        <pc:spChg chg="del mod ord">
          <ac:chgData name="Ian Ross" userId="b8c820857ccdcb8b" providerId="LiveId" clId="{70E355DE-7386-4372-BC92-23703426EB12}" dt="2023-12-30T21:41:42.539" v="1023" actId="700"/>
          <ac:spMkLst>
            <pc:docMk/>
            <pc:sldMk cId="654951964" sldId="271"/>
            <ac:spMk id="2" creationId="{53B6E25C-370A-16F9-008C-6BA0A92D98C7}"/>
          </ac:spMkLst>
        </pc:spChg>
        <pc:spChg chg="del mod ord">
          <ac:chgData name="Ian Ross" userId="b8c820857ccdcb8b" providerId="LiveId" clId="{70E355DE-7386-4372-BC92-23703426EB12}" dt="2023-12-30T21:41:42.539" v="1023" actId="700"/>
          <ac:spMkLst>
            <pc:docMk/>
            <pc:sldMk cId="654951964" sldId="271"/>
            <ac:spMk id="3" creationId="{D324210F-6614-4FFE-F1B1-A4CED8D944FD}"/>
          </ac:spMkLst>
        </pc:spChg>
        <pc:spChg chg="del mod ord">
          <ac:chgData name="Ian Ross" userId="b8c820857ccdcb8b" providerId="LiveId" clId="{70E355DE-7386-4372-BC92-23703426EB12}" dt="2023-12-30T21:41:42.539" v="1023" actId="700"/>
          <ac:spMkLst>
            <pc:docMk/>
            <pc:sldMk cId="654951964" sldId="271"/>
            <ac:spMk id="4" creationId="{E9E1DBB2-9C85-F776-F9A9-717439DB6720}"/>
          </ac:spMkLst>
        </pc:spChg>
        <pc:spChg chg="add del mod ord">
          <ac:chgData name="Ian Ross" userId="b8c820857ccdcb8b" providerId="LiveId" clId="{70E355DE-7386-4372-BC92-23703426EB12}" dt="2023-12-30T21:41:48.512" v="1024" actId="21"/>
          <ac:spMkLst>
            <pc:docMk/>
            <pc:sldMk cId="654951964" sldId="271"/>
            <ac:spMk id="5" creationId="{9DBC59FE-AEA2-217C-6399-6272B5C3A1F5}"/>
          </ac:spMkLst>
        </pc:spChg>
        <pc:spChg chg="add del mod ord">
          <ac:chgData name="Ian Ross" userId="b8c820857ccdcb8b" providerId="LiveId" clId="{70E355DE-7386-4372-BC92-23703426EB12}" dt="2023-12-30T21:42:22.967" v="1027" actId="931"/>
          <ac:spMkLst>
            <pc:docMk/>
            <pc:sldMk cId="654951964" sldId="271"/>
            <ac:spMk id="6" creationId="{2A06A679-B378-8B58-F720-C5DE4A19EF83}"/>
          </ac:spMkLst>
        </pc:spChg>
        <pc:spChg chg="add del mod ord">
          <ac:chgData name="Ian Ross" userId="b8c820857ccdcb8b" providerId="LiveId" clId="{70E355DE-7386-4372-BC92-23703426EB12}" dt="2023-12-30T21:43:53.913" v="1048" actId="931"/>
          <ac:spMkLst>
            <pc:docMk/>
            <pc:sldMk cId="654951964" sldId="271"/>
            <ac:spMk id="7" creationId="{25FB4ACA-638D-15B3-6887-EFA0F46416DB}"/>
          </ac:spMkLst>
        </pc:spChg>
        <pc:spChg chg="add mod">
          <ac:chgData name="Ian Ross" userId="b8c820857ccdcb8b" providerId="LiveId" clId="{70E355DE-7386-4372-BC92-23703426EB12}" dt="2023-12-30T21:43:33.256" v="1046" actId="1076"/>
          <ac:spMkLst>
            <pc:docMk/>
            <pc:sldMk cId="654951964" sldId="271"/>
            <ac:spMk id="10" creationId="{D897CEB7-F030-89B1-8E0F-C1F8E1642D68}"/>
          </ac:spMkLst>
        </pc:spChg>
        <pc:spChg chg="add mod">
          <ac:chgData name="Ian Ross" userId="b8c820857ccdcb8b" providerId="LiveId" clId="{70E355DE-7386-4372-BC92-23703426EB12}" dt="2023-12-30T21:45:32.418" v="1073" actId="1076"/>
          <ac:spMkLst>
            <pc:docMk/>
            <pc:sldMk cId="654951964" sldId="271"/>
            <ac:spMk id="13" creationId="{B625F344-750C-28CD-93F3-DC48914010B6}"/>
          </ac:spMkLst>
        </pc:spChg>
        <pc:picChg chg="add mod">
          <ac:chgData name="Ian Ross" userId="b8c820857ccdcb8b" providerId="LiveId" clId="{70E355DE-7386-4372-BC92-23703426EB12}" dt="2023-12-30T21:43:40.961" v="1047" actId="1076"/>
          <ac:picMkLst>
            <pc:docMk/>
            <pc:sldMk cId="654951964" sldId="271"/>
            <ac:picMk id="9" creationId="{D203872F-F821-FC44-41A8-C604C893FD08}"/>
          </ac:picMkLst>
        </pc:picChg>
        <pc:picChg chg="add mod">
          <ac:chgData name="Ian Ross" userId="b8c820857ccdcb8b" providerId="LiveId" clId="{70E355DE-7386-4372-BC92-23703426EB12}" dt="2023-12-30T21:44:34.707" v="1058" actId="14100"/>
          <ac:picMkLst>
            <pc:docMk/>
            <pc:sldMk cId="654951964" sldId="271"/>
            <ac:picMk id="12" creationId="{56B20ED0-4245-DD17-D3D6-8722B77C7E23}"/>
          </ac:picMkLst>
        </pc:picChg>
      </pc:sldChg>
      <pc:sldChg chg="addSp delSp modSp new mod modClrScheme chgLayout modNotesTx">
        <pc:chgData name="Ian Ross" userId="b8c820857ccdcb8b" providerId="LiveId" clId="{70E355DE-7386-4372-BC92-23703426EB12}" dt="2023-12-31T02:06:57.751" v="3289" actId="20577"/>
        <pc:sldMkLst>
          <pc:docMk/>
          <pc:sldMk cId="351329126" sldId="272"/>
        </pc:sldMkLst>
        <pc:spChg chg="del">
          <ac:chgData name="Ian Ross" userId="b8c820857ccdcb8b" providerId="LiveId" clId="{70E355DE-7386-4372-BC92-23703426EB12}" dt="2023-12-30T21:46:55.425" v="1075" actId="700"/>
          <ac:spMkLst>
            <pc:docMk/>
            <pc:sldMk cId="351329126" sldId="272"/>
            <ac:spMk id="2" creationId="{4022936F-4368-6C2B-8AD4-FB5848C9F7BD}"/>
          </ac:spMkLst>
        </pc:spChg>
        <pc:spChg chg="del">
          <ac:chgData name="Ian Ross" userId="b8c820857ccdcb8b" providerId="LiveId" clId="{70E355DE-7386-4372-BC92-23703426EB12}" dt="2023-12-30T21:46:55.425" v="1075" actId="700"/>
          <ac:spMkLst>
            <pc:docMk/>
            <pc:sldMk cId="351329126" sldId="272"/>
            <ac:spMk id="3" creationId="{3905E98E-CB17-8A0F-A1E5-D20FE220421D}"/>
          </ac:spMkLst>
        </pc:spChg>
        <pc:picChg chg="add mod">
          <ac:chgData name="Ian Ross" userId="b8c820857ccdcb8b" providerId="LiveId" clId="{70E355DE-7386-4372-BC92-23703426EB12}" dt="2023-12-30T21:53:45.690" v="1079" actId="26606"/>
          <ac:picMkLst>
            <pc:docMk/>
            <pc:sldMk cId="351329126" sldId="272"/>
            <ac:picMk id="5" creationId="{CD6F570B-C23C-6EE2-8017-FF28056245C2}"/>
          </ac:picMkLst>
        </pc:picChg>
        <pc:picChg chg="add mod">
          <ac:chgData name="Ian Ross" userId="b8c820857ccdcb8b" providerId="LiveId" clId="{70E355DE-7386-4372-BC92-23703426EB12}" dt="2023-12-30T21:54:10.566" v="1083" actId="1076"/>
          <ac:picMkLst>
            <pc:docMk/>
            <pc:sldMk cId="351329126" sldId="272"/>
            <ac:picMk id="7" creationId="{23D7C5D0-D24E-75D4-68C2-D6129545B7A0}"/>
          </ac:picMkLst>
        </pc:picChg>
      </pc:sldChg>
      <pc:sldChg chg="new del">
        <pc:chgData name="Ian Ross" userId="b8c820857ccdcb8b" providerId="LiveId" clId="{70E355DE-7386-4372-BC92-23703426EB12}" dt="2023-12-30T19:00:04.635" v="899" actId="2696"/>
        <pc:sldMkLst>
          <pc:docMk/>
          <pc:sldMk cId="2261343134" sldId="272"/>
        </pc:sldMkLst>
      </pc:sldChg>
      <pc:sldChg chg="addSp modSp new mod">
        <pc:chgData name="Ian Ross" userId="b8c820857ccdcb8b" providerId="LiveId" clId="{70E355DE-7386-4372-BC92-23703426EB12}" dt="2023-12-31T01:37:41.240" v="1316" actId="20577"/>
        <pc:sldMkLst>
          <pc:docMk/>
          <pc:sldMk cId="2732585314" sldId="273"/>
        </pc:sldMkLst>
        <pc:spChg chg="mod">
          <ac:chgData name="Ian Ross" userId="b8c820857ccdcb8b" providerId="LiveId" clId="{70E355DE-7386-4372-BC92-23703426EB12}" dt="2023-12-31T01:35:55.164" v="1124" actId="20577"/>
          <ac:spMkLst>
            <pc:docMk/>
            <pc:sldMk cId="2732585314" sldId="273"/>
            <ac:spMk id="2" creationId="{1DE47DD1-291E-B7C7-90CC-68720A7944FF}"/>
          </ac:spMkLst>
        </pc:spChg>
        <pc:spChg chg="mod">
          <ac:chgData name="Ian Ross" userId="b8c820857ccdcb8b" providerId="LiveId" clId="{70E355DE-7386-4372-BC92-23703426EB12}" dt="2023-12-31T01:36:02.712" v="1146" actId="20577"/>
          <ac:spMkLst>
            <pc:docMk/>
            <pc:sldMk cId="2732585314" sldId="273"/>
            <ac:spMk id="3" creationId="{86399C61-473A-DFAF-DC8E-7310B169898F}"/>
          </ac:spMkLst>
        </pc:spChg>
        <pc:spChg chg="mod">
          <ac:chgData name="Ian Ross" userId="b8c820857ccdcb8b" providerId="LiveId" clId="{70E355DE-7386-4372-BC92-23703426EB12}" dt="2023-12-31T01:36:31.182" v="1205" actId="20577"/>
          <ac:spMkLst>
            <pc:docMk/>
            <pc:sldMk cId="2732585314" sldId="273"/>
            <ac:spMk id="4" creationId="{4AE8A35C-D9C4-0707-1A30-44303B58E9C8}"/>
          </ac:spMkLst>
        </pc:spChg>
        <pc:spChg chg="add mod">
          <ac:chgData name="Ian Ross" userId="b8c820857ccdcb8b" providerId="LiveId" clId="{70E355DE-7386-4372-BC92-23703426EB12}" dt="2023-12-31T01:37:17.914" v="1261" actId="20577"/>
          <ac:spMkLst>
            <pc:docMk/>
            <pc:sldMk cId="2732585314" sldId="273"/>
            <ac:spMk id="5" creationId="{D244E6CA-F83A-6613-CE45-AF7F2BED0AC2}"/>
          </ac:spMkLst>
        </pc:spChg>
        <pc:spChg chg="add mod">
          <ac:chgData name="Ian Ross" userId="b8c820857ccdcb8b" providerId="LiveId" clId="{70E355DE-7386-4372-BC92-23703426EB12}" dt="2023-12-31T01:37:41.240" v="1316" actId="20577"/>
          <ac:spMkLst>
            <pc:docMk/>
            <pc:sldMk cId="2732585314" sldId="273"/>
            <ac:spMk id="6" creationId="{7ED7DF5C-E59A-25DB-4C13-46C9FF7F232C}"/>
          </ac:spMkLst>
        </pc:spChg>
      </pc:sldChg>
      <pc:sldChg chg="new del">
        <pc:chgData name="Ian Ross" userId="b8c820857ccdcb8b" providerId="LiveId" clId="{70E355DE-7386-4372-BC92-23703426EB12}" dt="2023-12-30T19:00:05.600" v="900" actId="2696"/>
        <pc:sldMkLst>
          <pc:docMk/>
          <pc:sldMk cId="3338016694" sldId="273"/>
        </pc:sldMkLst>
      </pc:sldChg>
      <pc:sldChg chg="new del">
        <pc:chgData name="Ian Ross" userId="b8c820857ccdcb8b" providerId="LiveId" clId="{70E355DE-7386-4372-BC92-23703426EB12}" dt="2023-12-30T19:00:06.413" v="901" actId="2696"/>
        <pc:sldMkLst>
          <pc:docMk/>
          <pc:sldMk cId="2514001938" sldId="274"/>
        </pc:sldMkLst>
      </pc:sldChg>
      <pc:sldChg chg="new del">
        <pc:chgData name="Ian Ross" userId="b8c820857ccdcb8b" providerId="LiveId" clId="{70E355DE-7386-4372-BC92-23703426EB12}" dt="2023-12-30T19:00:07.128" v="902" actId="2696"/>
        <pc:sldMkLst>
          <pc:docMk/>
          <pc:sldMk cId="3156158864" sldId="275"/>
        </pc:sldMkLst>
      </pc:sldChg>
      <pc:sldChg chg="new del">
        <pc:chgData name="Ian Ross" userId="b8c820857ccdcb8b" providerId="LiveId" clId="{70E355DE-7386-4372-BC92-23703426EB12}" dt="2023-12-30T19:00:07.779" v="903" actId="2696"/>
        <pc:sldMkLst>
          <pc:docMk/>
          <pc:sldMk cId="744200717" sldId="276"/>
        </pc:sldMkLst>
      </pc:sldChg>
      <pc:sldChg chg="new del">
        <pc:chgData name="Ian Ross" userId="b8c820857ccdcb8b" providerId="LiveId" clId="{70E355DE-7386-4372-BC92-23703426EB12}" dt="2023-12-30T19:00:08.570" v="904" actId="2696"/>
        <pc:sldMkLst>
          <pc:docMk/>
          <pc:sldMk cId="3832763304" sldId="277"/>
        </pc:sldMkLst>
      </pc:sldChg>
      <pc:sldChg chg="new del">
        <pc:chgData name="Ian Ross" userId="b8c820857ccdcb8b" providerId="LiveId" clId="{70E355DE-7386-4372-BC92-23703426EB12}" dt="2023-12-30T19:00:09.592" v="905" actId="2696"/>
        <pc:sldMkLst>
          <pc:docMk/>
          <pc:sldMk cId="3131672805" sldId="278"/>
        </pc:sldMkLst>
      </pc:sldChg>
      <pc:sldChg chg="new del">
        <pc:chgData name="Ian Ross" userId="b8c820857ccdcb8b" providerId="LiveId" clId="{70E355DE-7386-4372-BC92-23703426EB12}" dt="2023-12-30T19:00:10.338" v="906" actId="2696"/>
        <pc:sldMkLst>
          <pc:docMk/>
          <pc:sldMk cId="721851101" sldId="279"/>
        </pc:sldMkLst>
      </pc:sldChg>
      <pc:sldChg chg="new del">
        <pc:chgData name="Ian Ross" userId="b8c820857ccdcb8b" providerId="LiveId" clId="{70E355DE-7386-4372-BC92-23703426EB12}" dt="2023-12-30T19:00:11.221" v="907" actId="2696"/>
        <pc:sldMkLst>
          <pc:docMk/>
          <pc:sldMk cId="3751410799" sldId="280"/>
        </pc:sldMkLst>
      </pc:sldChg>
      <pc:sldChg chg="new del">
        <pc:chgData name="Ian Ross" userId="b8c820857ccdcb8b" providerId="LiveId" clId="{70E355DE-7386-4372-BC92-23703426EB12}" dt="2023-12-30T19:00:11.960" v="908" actId="2696"/>
        <pc:sldMkLst>
          <pc:docMk/>
          <pc:sldMk cId="3327119918" sldId="281"/>
        </pc:sldMkLst>
      </pc:sldChg>
      <pc:sldChg chg="new del">
        <pc:chgData name="Ian Ross" userId="b8c820857ccdcb8b" providerId="LiveId" clId="{70E355DE-7386-4372-BC92-23703426EB12}" dt="2023-12-30T19:00:12.742" v="909" actId="2696"/>
        <pc:sldMkLst>
          <pc:docMk/>
          <pc:sldMk cId="1086688903" sldId="282"/>
        </pc:sldMkLst>
      </pc:sldChg>
      <pc:sldChg chg="new del">
        <pc:chgData name="Ian Ross" userId="b8c820857ccdcb8b" providerId="LiveId" clId="{70E355DE-7386-4372-BC92-23703426EB12}" dt="2023-12-30T19:00:13.402" v="910" actId="2696"/>
        <pc:sldMkLst>
          <pc:docMk/>
          <pc:sldMk cId="4045438505" sldId="283"/>
        </pc:sldMkLst>
      </pc:sldChg>
      <pc:sldChg chg="new del">
        <pc:chgData name="Ian Ross" userId="b8c820857ccdcb8b" providerId="LiveId" clId="{70E355DE-7386-4372-BC92-23703426EB12}" dt="2023-12-30T19:00:14.134" v="911" actId="2696"/>
        <pc:sldMkLst>
          <pc:docMk/>
          <pc:sldMk cId="4258161979" sldId="284"/>
        </pc:sldMkLst>
      </pc:sldChg>
      <pc:sldChg chg="new del">
        <pc:chgData name="Ian Ross" userId="b8c820857ccdcb8b" providerId="LiveId" clId="{70E355DE-7386-4372-BC92-23703426EB12}" dt="2023-12-30T19:00:14.927" v="912" actId="2696"/>
        <pc:sldMkLst>
          <pc:docMk/>
          <pc:sldMk cId="34788695" sldId="285"/>
        </pc:sldMkLst>
      </pc:sldChg>
      <pc:sldChg chg="new del">
        <pc:chgData name="Ian Ross" userId="b8c820857ccdcb8b" providerId="LiveId" clId="{70E355DE-7386-4372-BC92-23703426EB12}" dt="2023-12-30T19:00:15.939" v="913" actId="2696"/>
        <pc:sldMkLst>
          <pc:docMk/>
          <pc:sldMk cId="2009486516" sldId="286"/>
        </pc:sldMkLst>
      </pc:sldChg>
      <pc:sldChg chg="new del">
        <pc:chgData name="Ian Ross" userId="b8c820857ccdcb8b" providerId="LiveId" clId="{70E355DE-7386-4372-BC92-23703426EB12}" dt="2023-12-30T19:00:16.880" v="914" actId="2696"/>
        <pc:sldMkLst>
          <pc:docMk/>
          <pc:sldMk cId="383981674" sldId="287"/>
        </pc:sldMkLst>
      </pc:sldChg>
      <pc:sldChg chg="new del">
        <pc:chgData name="Ian Ross" userId="b8c820857ccdcb8b" providerId="LiveId" clId="{70E355DE-7386-4372-BC92-23703426EB12}" dt="2023-12-30T19:00:17.599" v="915" actId="2696"/>
        <pc:sldMkLst>
          <pc:docMk/>
          <pc:sldMk cId="3343809919" sldId="288"/>
        </pc:sldMkLst>
      </pc:sldChg>
      <pc:sldChg chg="new del">
        <pc:chgData name="Ian Ross" userId="b8c820857ccdcb8b" providerId="LiveId" clId="{70E355DE-7386-4372-BC92-23703426EB12}" dt="2023-12-30T19:00:18.321" v="916" actId="2696"/>
        <pc:sldMkLst>
          <pc:docMk/>
          <pc:sldMk cId="3663421493" sldId="289"/>
        </pc:sldMkLst>
      </pc:sldChg>
      <pc:sldChg chg="new del">
        <pc:chgData name="Ian Ross" userId="b8c820857ccdcb8b" providerId="LiveId" clId="{70E355DE-7386-4372-BC92-23703426EB12}" dt="2023-12-30T19:00:19.025" v="917" actId="2696"/>
        <pc:sldMkLst>
          <pc:docMk/>
          <pc:sldMk cId="3422947744" sldId="290"/>
        </pc:sldMkLst>
      </pc:sldChg>
      <pc:sldChg chg="new del">
        <pc:chgData name="Ian Ross" userId="b8c820857ccdcb8b" providerId="LiveId" clId="{70E355DE-7386-4372-BC92-23703426EB12}" dt="2023-12-30T19:00:19.667" v="918" actId="2696"/>
        <pc:sldMkLst>
          <pc:docMk/>
          <pc:sldMk cId="1416434061" sldId="291"/>
        </pc:sldMkLst>
      </pc:sldChg>
      <pc:sldChg chg="new del">
        <pc:chgData name="Ian Ross" userId="b8c820857ccdcb8b" providerId="LiveId" clId="{70E355DE-7386-4372-BC92-23703426EB12}" dt="2023-12-30T19:00:20.193" v="919" actId="2696"/>
        <pc:sldMkLst>
          <pc:docMk/>
          <pc:sldMk cId="3146347516" sldId="292"/>
        </pc:sldMkLst>
      </pc:sldChg>
      <pc:sldChg chg="new del">
        <pc:chgData name="Ian Ross" userId="b8c820857ccdcb8b" providerId="LiveId" clId="{70E355DE-7386-4372-BC92-23703426EB12}" dt="2023-12-30T19:00:20.721" v="920" actId="2696"/>
        <pc:sldMkLst>
          <pc:docMk/>
          <pc:sldMk cId="2576691940" sldId="293"/>
        </pc:sldMkLst>
      </pc:sldChg>
      <pc:sldChg chg="new del">
        <pc:chgData name="Ian Ross" userId="b8c820857ccdcb8b" providerId="LiveId" clId="{70E355DE-7386-4372-BC92-23703426EB12}" dt="2023-12-30T19:00:20.995" v="921" actId="2696"/>
        <pc:sldMkLst>
          <pc:docMk/>
          <pc:sldMk cId="434821267" sldId="294"/>
        </pc:sldMkLst>
      </pc:sldChg>
      <pc:sldChg chg="new del">
        <pc:chgData name="Ian Ross" userId="b8c820857ccdcb8b" providerId="LiveId" clId="{70E355DE-7386-4372-BC92-23703426EB12}" dt="2023-12-30T19:00:21.297" v="922" actId="2696"/>
        <pc:sldMkLst>
          <pc:docMk/>
          <pc:sldMk cId="1590034748" sldId="295"/>
        </pc:sldMkLst>
      </pc:sldChg>
      <pc:sldChg chg="new del">
        <pc:chgData name="Ian Ross" userId="b8c820857ccdcb8b" providerId="LiveId" clId="{70E355DE-7386-4372-BC92-23703426EB12}" dt="2023-12-30T19:00:21.612" v="923" actId="2696"/>
        <pc:sldMkLst>
          <pc:docMk/>
          <pc:sldMk cId="3747403602" sldId="296"/>
        </pc:sldMkLst>
      </pc:sldChg>
      <pc:sldChg chg="new del">
        <pc:chgData name="Ian Ross" userId="b8c820857ccdcb8b" providerId="LiveId" clId="{70E355DE-7386-4372-BC92-23703426EB12}" dt="2023-12-30T19:00:21.887" v="924" actId="2696"/>
        <pc:sldMkLst>
          <pc:docMk/>
          <pc:sldMk cId="1563545044" sldId="297"/>
        </pc:sldMkLst>
      </pc:sldChg>
      <pc:sldChg chg="new del">
        <pc:chgData name="Ian Ross" userId="b8c820857ccdcb8b" providerId="LiveId" clId="{70E355DE-7386-4372-BC92-23703426EB12}" dt="2023-12-30T19:00:22.207" v="925" actId="2696"/>
        <pc:sldMkLst>
          <pc:docMk/>
          <pc:sldMk cId="1758459399" sldId="298"/>
        </pc:sldMkLst>
      </pc:sldChg>
      <pc:sldChg chg="new del">
        <pc:chgData name="Ian Ross" userId="b8c820857ccdcb8b" providerId="LiveId" clId="{70E355DE-7386-4372-BC92-23703426EB12}" dt="2023-12-30T19:00:22.906" v="926" actId="2696"/>
        <pc:sldMkLst>
          <pc:docMk/>
          <pc:sldMk cId="3385419710" sldId="299"/>
        </pc:sldMkLst>
      </pc:sldChg>
      <pc:sldChg chg="new del">
        <pc:chgData name="Ian Ross" userId="b8c820857ccdcb8b" providerId="LiveId" clId="{70E355DE-7386-4372-BC92-23703426EB12}" dt="2023-12-30T19:00:23.525" v="927" actId="2696"/>
        <pc:sldMkLst>
          <pc:docMk/>
          <pc:sldMk cId="2564197657" sldId="300"/>
        </pc:sldMkLst>
      </pc:sldChg>
      <pc:sldChg chg="new del">
        <pc:chgData name="Ian Ross" userId="b8c820857ccdcb8b" providerId="LiveId" clId="{70E355DE-7386-4372-BC92-23703426EB12}" dt="2023-12-30T19:00:24.166" v="928" actId="2696"/>
        <pc:sldMkLst>
          <pc:docMk/>
          <pc:sldMk cId="3502143667" sldId="30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718C7C-E1BA-4CFC-B608-AC6610197795}" type="datetimeFigureOut">
              <a:rPr lang="en-US" smtClean="0"/>
              <a:t>12/30/2023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55EBFF-A589-4012-883B-8F2AB7379AAB}" type="slidenum">
              <a:rPr lang="en-US" smtClean="0"/>
              <a:t>‹#›</a:t>
            </a:fld>
            <a:endParaRPr lang="en-US"/>
          </a:p>
        </p:txBody>
      </p:sp>
    </p:spTree>
    <p:extLst>
      <p:ext uri="{BB962C8B-B14F-4D97-AF65-F5344CB8AC3E}">
        <p14:creationId xmlns:p14="http://schemas.microsoft.com/office/powerpoint/2010/main" val="786308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OF YEAR – RESOLUTIONS – QUESTION</a:t>
            </a:r>
          </a:p>
          <a:p>
            <a:endParaRPr lang="en-US" dirty="0"/>
          </a:p>
          <a:p>
            <a:r>
              <a:rPr lang="en-US" dirty="0"/>
              <a:t>MAKE – ESSENSE IS SELF WILL – WILL POWER</a:t>
            </a:r>
          </a:p>
          <a:p>
            <a:r>
              <a:rPr lang="en-US" dirty="0"/>
              <a:t>     GOD HATES WORKS RELIGION AND SELF-MADE MEN</a:t>
            </a:r>
          </a:p>
          <a:p>
            <a:r>
              <a:rPr lang="en-US" dirty="0"/>
              <a:t>     ONLY OUR PLANS MADE IN THE LORD WILL SUCCEED</a:t>
            </a:r>
          </a:p>
          <a:p>
            <a:endParaRPr lang="en-US" dirty="0"/>
          </a:p>
          <a:p>
            <a:r>
              <a:rPr lang="en-US" dirty="0"/>
              <a:t>INSTEAD OF RESOLUTION WE SHOULD SEEK REVIVAL </a:t>
            </a:r>
          </a:p>
        </p:txBody>
      </p:sp>
      <p:sp>
        <p:nvSpPr>
          <p:cNvPr id="4" name="Slide Number Placeholder 3"/>
          <p:cNvSpPr>
            <a:spLocks noGrp="1"/>
          </p:cNvSpPr>
          <p:nvPr>
            <p:ph type="sldNum" sz="quarter" idx="5"/>
          </p:nvPr>
        </p:nvSpPr>
        <p:spPr/>
        <p:txBody>
          <a:bodyPr/>
          <a:lstStyle/>
          <a:p>
            <a:fld id="{A555EBFF-A589-4012-883B-8F2AB7379AAB}" type="slidenum">
              <a:rPr lang="en-US" smtClean="0"/>
              <a:t>1</a:t>
            </a:fld>
            <a:endParaRPr lang="en-US"/>
          </a:p>
        </p:txBody>
      </p:sp>
    </p:spTree>
    <p:extLst>
      <p:ext uri="{BB962C8B-B14F-4D97-AF65-F5344CB8AC3E}">
        <p14:creationId xmlns:p14="http://schemas.microsoft.com/office/powerpoint/2010/main" val="3857981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NOVEMBER OF 1904 – HS STIRRING IN WALES</a:t>
            </a:r>
          </a:p>
          <a:p>
            <a:endParaRPr lang="en-US" dirty="0"/>
          </a:p>
          <a:p>
            <a:r>
              <a:rPr lang="en-US" dirty="0"/>
              <a:t>EVAN ROBERTS – 26 YEAR OLD – COAL MINER – LITTLE EDUCATION</a:t>
            </a:r>
          </a:p>
          <a:p>
            <a:endParaRPr lang="en-US" dirty="0"/>
          </a:p>
          <a:p>
            <a:r>
              <a:rPr lang="en-US" dirty="0"/>
              <a:t>MARKED – PRESENCE OF GOD</a:t>
            </a:r>
          </a:p>
          <a:p>
            <a:endParaRPr lang="en-US" dirty="0"/>
          </a:p>
          <a:p>
            <a:r>
              <a:rPr lang="en-US"/>
              <a:t>CHURCHES FULL – NOT BY PROMOTION – SPIRIT OF GOD</a:t>
            </a:r>
          </a:p>
          <a:p>
            <a:endParaRPr lang="en-US"/>
          </a:p>
        </p:txBody>
      </p:sp>
      <p:sp>
        <p:nvSpPr>
          <p:cNvPr id="4" name="Slide Number Placeholder 3"/>
          <p:cNvSpPr>
            <a:spLocks noGrp="1"/>
          </p:cNvSpPr>
          <p:nvPr>
            <p:ph type="sldNum" sz="quarter" idx="5"/>
          </p:nvPr>
        </p:nvSpPr>
        <p:spPr/>
        <p:txBody>
          <a:bodyPr/>
          <a:lstStyle/>
          <a:p>
            <a:fld id="{A555EBFF-A589-4012-883B-8F2AB7379AAB}" type="slidenum">
              <a:rPr lang="en-US" smtClean="0"/>
              <a:t>10</a:t>
            </a:fld>
            <a:endParaRPr lang="en-US"/>
          </a:p>
        </p:txBody>
      </p:sp>
    </p:spTree>
    <p:extLst>
      <p:ext uri="{BB962C8B-B14F-4D97-AF65-F5344CB8AC3E}">
        <p14:creationId xmlns:p14="http://schemas.microsoft.com/office/powerpoint/2010/main" val="1215635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Gypsy Smith</a:t>
            </a:r>
          </a:p>
        </p:txBody>
      </p:sp>
      <p:sp>
        <p:nvSpPr>
          <p:cNvPr id="4" name="Slide Number Placeholder 3"/>
          <p:cNvSpPr>
            <a:spLocks noGrp="1"/>
          </p:cNvSpPr>
          <p:nvPr>
            <p:ph type="sldNum" sz="quarter" idx="5"/>
          </p:nvPr>
        </p:nvSpPr>
        <p:spPr/>
        <p:txBody>
          <a:bodyPr/>
          <a:lstStyle/>
          <a:p>
            <a:fld id="{A555EBFF-A589-4012-883B-8F2AB7379AAB}" type="slidenum">
              <a:rPr lang="en-US" smtClean="0"/>
              <a:t>17</a:t>
            </a:fld>
            <a:endParaRPr lang="en-US"/>
          </a:p>
        </p:txBody>
      </p:sp>
    </p:spTree>
    <p:extLst>
      <p:ext uri="{BB962C8B-B14F-4D97-AF65-F5344CB8AC3E}">
        <p14:creationId xmlns:p14="http://schemas.microsoft.com/office/powerpoint/2010/main" val="2460777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SENSE SOMETHING DEEPLY WRONG WITH OUR COUNTRY</a:t>
            </a:r>
          </a:p>
          <a:p>
            <a:endParaRPr lang="en-US" dirty="0"/>
          </a:p>
          <a:p>
            <a:r>
              <a:rPr lang="en-US" dirty="0"/>
              <a:t>COMPLAINT ABOUT WHAT OTHERS ARE OR ARENT DOING</a:t>
            </a:r>
          </a:p>
          <a:p>
            <a:endParaRPr lang="en-US" dirty="0"/>
          </a:p>
          <a:p>
            <a:r>
              <a:rPr lang="en-US" dirty="0"/>
              <a:t>FAIL TO LOOK AT OURSELVES – WANT AND NEED REVIVAL</a:t>
            </a:r>
          </a:p>
          <a:p>
            <a:r>
              <a:rPr lang="en-US" dirty="0"/>
              <a:t>THAT REVIVAL MUST START WITH ME</a:t>
            </a:r>
          </a:p>
          <a:p>
            <a:endParaRPr lang="en-US" dirty="0"/>
          </a:p>
          <a:p>
            <a:r>
              <a:rPr lang="en-US" dirty="0"/>
              <a:t>I CANT PREACH A MESSAGE OF REVIVAL UNLESS I AM PERSONALLY REVIVED</a:t>
            </a:r>
          </a:p>
        </p:txBody>
      </p:sp>
      <p:sp>
        <p:nvSpPr>
          <p:cNvPr id="4" name="Slide Number Placeholder 3"/>
          <p:cNvSpPr>
            <a:spLocks noGrp="1"/>
          </p:cNvSpPr>
          <p:nvPr>
            <p:ph type="sldNum" sz="quarter" idx="5"/>
          </p:nvPr>
        </p:nvSpPr>
        <p:spPr/>
        <p:txBody>
          <a:bodyPr/>
          <a:lstStyle/>
          <a:p>
            <a:fld id="{A555EBFF-A589-4012-883B-8F2AB7379AAB}" type="slidenum">
              <a:rPr lang="en-US" smtClean="0"/>
              <a:t>2</a:t>
            </a:fld>
            <a:endParaRPr lang="en-US"/>
          </a:p>
        </p:txBody>
      </p:sp>
    </p:spTree>
    <p:extLst>
      <p:ext uri="{BB962C8B-B14F-4D97-AF65-F5344CB8AC3E}">
        <p14:creationId xmlns:p14="http://schemas.microsoft.com/office/powerpoint/2010/main" val="276959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REVIVAL – TENT MEETING</a:t>
            </a:r>
          </a:p>
          <a:p>
            <a:r>
              <a:rPr lang="en-US" dirty="0"/>
              <a:t>EVANGLISTIC</a:t>
            </a:r>
          </a:p>
          <a:p>
            <a:endParaRPr lang="en-US" dirty="0"/>
          </a:p>
          <a:p>
            <a:r>
              <a:rPr lang="en-US" dirty="0"/>
              <a:t>GOD’S WORK IN GODS PEOPLE</a:t>
            </a:r>
          </a:p>
          <a:p>
            <a:endParaRPr lang="en-US" dirty="0"/>
          </a:p>
          <a:p>
            <a:r>
              <a:rPr lang="en-US" dirty="0"/>
              <a:t>RENEWED EXPERIENCE</a:t>
            </a:r>
          </a:p>
          <a:p>
            <a:endParaRPr lang="en-US" dirty="0"/>
          </a:p>
          <a:p>
            <a:r>
              <a:rPr lang="en-US" dirty="0"/>
              <a:t>LEADS TO GOSPEL WITNESS – SOCIETAL TRANSFORMATION</a:t>
            </a:r>
          </a:p>
        </p:txBody>
      </p:sp>
      <p:sp>
        <p:nvSpPr>
          <p:cNvPr id="4" name="Slide Number Placeholder 3"/>
          <p:cNvSpPr>
            <a:spLocks noGrp="1"/>
          </p:cNvSpPr>
          <p:nvPr>
            <p:ph type="sldNum" sz="quarter" idx="5"/>
          </p:nvPr>
        </p:nvSpPr>
        <p:spPr/>
        <p:txBody>
          <a:bodyPr/>
          <a:lstStyle/>
          <a:p>
            <a:fld id="{A555EBFF-A589-4012-883B-8F2AB7379AAB}" type="slidenum">
              <a:rPr lang="en-US" smtClean="0"/>
              <a:t>3</a:t>
            </a:fld>
            <a:endParaRPr lang="en-US"/>
          </a:p>
        </p:txBody>
      </p:sp>
    </p:spTree>
    <p:extLst>
      <p:ext uri="{BB962C8B-B14F-4D97-AF65-F5344CB8AC3E}">
        <p14:creationId xmlns:p14="http://schemas.microsoft.com/office/powerpoint/2010/main" val="3448011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YOU TRUSTING FOR CHANGE?</a:t>
            </a:r>
          </a:p>
          <a:p>
            <a:endParaRPr lang="en-US" dirty="0"/>
          </a:p>
          <a:p>
            <a:r>
              <a:rPr lang="en-US" dirty="0"/>
              <a:t>SELF</a:t>
            </a:r>
          </a:p>
          <a:p>
            <a:r>
              <a:rPr lang="en-US" dirty="0"/>
              <a:t>SOMEONE ELSE</a:t>
            </a:r>
          </a:p>
          <a:p>
            <a:r>
              <a:rPr lang="en-US" dirty="0"/>
              <a:t>WASHINGTON DC</a:t>
            </a:r>
          </a:p>
          <a:p>
            <a:endParaRPr lang="en-US" dirty="0"/>
          </a:p>
          <a:p>
            <a:r>
              <a:rPr lang="en-US" dirty="0"/>
              <a:t>TRUST NOT IN MORTAL MAN – ALMIGHTY GOD</a:t>
            </a:r>
          </a:p>
        </p:txBody>
      </p:sp>
      <p:sp>
        <p:nvSpPr>
          <p:cNvPr id="4" name="Slide Number Placeholder 3"/>
          <p:cNvSpPr>
            <a:spLocks noGrp="1"/>
          </p:cNvSpPr>
          <p:nvPr>
            <p:ph type="sldNum" sz="quarter" idx="5"/>
          </p:nvPr>
        </p:nvSpPr>
        <p:spPr/>
        <p:txBody>
          <a:bodyPr/>
          <a:lstStyle/>
          <a:p>
            <a:fld id="{A555EBFF-A589-4012-883B-8F2AB7379AAB}" type="slidenum">
              <a:rPr lang="en-US" smtClean="0"/>
              <a:t>4</a:t>
            </a:fld>
            <a:endParaRPr lang="en-US"/>
          </a:p>
        </p:txBody>
      </p:sp>
    </p:spTree>
    <p:extLst>
      <p:ext uri="{BB962C8B-B14F-4D97-AF65-F5344CB8AC3E}">
        <p14:creationId xmlns:p14="http://schemas.microsoft.com/office/powerpoint/2010/main" val="1420294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TRUST IN ANYTHING OTHER THAN THE LORD</a:t>
            </a:r>
          </a:p>
          <a:p>
            <a:endParaRPr lang="en-US" dirty="0"/>
          </a:p>
          <a:p>
            <a:r>
              <a:rPr lang="en-US" dirty="0"/>
              <a:t>DISAPPOINT AND FAIL</a:t>
            </a:r>
          </a:p>
          <a:p>
            <a:endParaRPr lang="en-US" dirty="0"/>
          </a:p>
          <a:p>
            <a:r>
              <a:rPr lang="en-US" dirty="0"/>
              <a:t>ISRAEL – WEALTH AND POWER, GODS OF THE STORM AND FERTILITY</a:t>
            </a:r>
          </a:p>
          <a:p>
            <a:endParaRPr lang="en-US" dirty="0"/>
          </a:p>
          <a:p>
            <a:r>
              <a:rPr lang="en-US" dirty="0"/>
              <a:t>BONDAGE IN BABYLON </a:t>
            </a:r>
          </a:p>
          <a:p>
            <a:endParaRPr lang="en-US" dirty="0"/>
          </a:p>
        </p:txBody>
      </p:sp>
      <p:sp>
        <p:nvSpPr>
          <p:cNvPr id="4" name="Slide Number Placeholder 3"/>
          <p:cNvSpPr>
            <a:spLocks noGrp="1"/>
          </p:cNvSpPr>
          <p:nvPr>
            <p:ph type="sldNum" sz="quarter" idx="5"/>
          </p:nvPr>
        </p:nvSpPr>
        <p:spPr/>
        <p:txBody>
          <a:bodyPr/>
          <a:lstStyle/>
          <a:p>
            <a:fld id="{A555EBFF-A589-4012-883B-8F2AB7379AAB}" type="slidenum">
              <a:rPr lang="en-US" smtClean="0"/>
              <a:t>5</a:t>
            </a:fld>
            <a:endParaRPr lang="en-US"/>
          </a:p>
        </p:txBody>
      </p:sp>
    </p:spTree>
    <p:extLst>
      <p:ext uri="{BB962C8B-B14F-4D97-AF65-F5344CB8AC3E}">
        <p14:creationId xmlns:p14="http://schemas.microsoft.com/office/powerpoint/2010/main" val="2218311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SAID THEY WOULD BE GIVEN BAD LEADERS</a:t>
            </a:r>
          </a:p>
          <a:p>
            <a:r>
              <a:rPr lang="en-US" dirty="0"/>
              <a:t>AHAZ – DIDN’T SEEK GOD</a:t>
            </a:r>
          </a:p>
          <a:p>
            <a:r>
              <a:rPr lang="en-US" dirty="0"/>
              <a:t>HEZEKIAH – PRAYED FOR HEALTH, 15 YEARS</a:t>
            </a:r>
          </a:p>
          <a:p>
            <a:r>
              <a:rPr lang="en-US" dirty="0"/>
              <a:t>BROUGHT AMBASSADORS FROM BABYLON WEALTH OF THE TEMPLE</a:t>
            </a:r>
          </a:p>
          <a:p>
            <a:endParaRPr lang="en-US" dirty="0"/>
          </a:p>
          <a:p>
            <a:r>
              <a:rPr lang="en-US" dirty="0"/>
              <a:t>TRUSTED – EGYPT WOULD SAVE THEM</a:t>
            </a:r>
          </a:p>
          <a:p>
            <a:endParaRPr lang="en-US" dirty="0"/>
          </a:p>
          <a:p>
            <a:r>
              <a:rPr lang="en-US" dirty="0"/>
              <a:t>TRUSTED THEIR OWN STRENGTH</a:t>
            </a:r>
          </a:p>
        </p:txBody>
      </p:sp>
      <p:sp>
        <p:nvSpPr>
          <p:cNvPr id="4" name="Slide Number Placeholder 3"/>
          <p:cNvSpPr>
            <a:spLocks noGrp="1"/>
          </p:cNvSpPr>
          <p:nvPr>
            <p:ph type="sldNum" sz="quarter" idx="5"/>
          </p:nvPr>
        </p:nvSpPr>
        <p:spPr/>
        <p:txBody>
          <a:bodyPr/>
          <a:lstStyle/>
          <a:p>
            <a:fld id="{A555EBFF-A589-4012-883B-8F2AB7379AAB}" type="slidenum">
              <a:rPr lang="en-US" smtClean="0"/>
              <a:t>6</a:t>
            </a:fld>
            <a:endParaRPr lang="en-US"/>
          </a:p>
        </p:txBody>
      </p:sp>
    </p:spTree>
    <p:extLst>
      <p:ext uri="{BB962C8B-B14F-4D97-AF65-F5344CB8AC3E}">
        <p14:creationId xmlns:p14="http://schemas.microsoft.com/office/powerpoint/2010/main" val="2548138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REFUGE</a:t>
            </a:r>
          </a:p>
          <a:p>
            <a:endParaRPr lang="en-US" dirty="0"/>
          </a:p>
          <a:p>
            <a:r>
              <a:rPr lang="en-US" dirty="0"/>
              <a:t>TRUST IN GOD’S POWER</a:t>
            </a:r>
          </a:p>
          <a:p>
            <a:endParaRPr lang="en-US" dirty="0"/>
          </a:p>
          <a:p>
            <a:r>
              <a:rPr lang="en-US" dirty="0"/>
              <a:t>POSSESS THE LAND </a:t>
            </a:r>
          </a:p>
          <a:p>
            <a:endParaRPr lang="en-US" dirty="0"/>
          </a:p>
          <a:p>
            <a:r>
              <a:rPr lang="en-US" dirty="0"/>
              <a:t>I WILL BUILD MY CHURCH</a:t>
            </a:r>
          </a:p>
          <a:p>
            <a:endParaRPr lang="en-US" dirty="0"/>
          </a:p>
          <a:p>
            <a:r>
              <a:rPr lang="en-US" dirty="0"/>
              <a:t>FUTURE FULFILLMENT</a:t>
            </a:r>
          </a:p>
        </p:txBody>
      </p:sp>
      <p:sp>
        <p:nvSpPr>
          <p:cNvPr id="4" name="Slide Number Placeholder 3"/>
          <p:cNvSpPr>
            <a:spLocks noGrp="1"/>
          </p:cNvSpPr>
          <p:nvPr>
            <p:ph type="sldNum" sz="quarter" idx="5"/>
          </p:nvPr>
        </p:nvSpPr>
        <p:spPr/>
        <p:txBody>
          <a:bodyPr/>
          <a:lstStyle/>
          <a:p>
            <a:fld id="{A555EBFF-A589-4012-883B-8F2AB7379AAB}" type="slidenum">
              <a:rPr lang="en-US" smtClean="0"/>
              <a:t>7</a:t>
            </a:fld>
            <a:endParaRPr lang="en-US"/>
          </a:p>
        </p:txBody>
      </p:sp>
    </p:spTree>
    <p:extLst>
      <p:ext uri="{BB962C8B-B14F-4D97-AF65-F5344CB8AC3E}">
        <p14:creationId xmlns:p14="http://schemas.microsoft.com/office/powerpoint/2010/main" val="4178973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REVIVAL IS THE WORK OF GOD</a:t>
            </a:r>
          </a:p>
          <a:p>
            <a:endParaRPr lang="en-US" dirty="0"/>
          </a:p>
          <a:p>
            <a:r>
              <a:rPr lang="en-US" dirty="0"/>
              <a:t>MANUFACTURE IT OURSELVES</a:t>
            </a:r>
          </a:p>
          <a:p>
            <a:endParaRPr lang="en-US" dirty="0"/>
          </a:p>
          <a:p>
            <a:r>
              <a:rPr lang="en-US" dirty="0"/>
              <a:t>ASBURY KENTUCKY REVIVAL – STOPPED</a:t>
            </a:r>
          </a:p>
          <a:p>
            <a:r>
              <a:rPr lang="en-US" dirty="0"/>
              <a:t>MORE THAN PEOPLE PRAYING AT A COLLEGE CHAPEL</a:t>
            </a:r>
          </a:p>
        </p:txBody>
      </p:sp>
      <p:sp>
        <p:nvSpPr>
          <p:cNvPr id="4" name="Slide Number Placeholder 3"/>
          <p:cNvSpPr>
            <a:spLocks noGrp="1"/>
          </p:cNvSpPr>
          <p:nvPr>
            <p:ph type="sldNum" sz="quarter" idx="5"/>
          </p:nvPr>
        </p:nvSpPr>
        <p:spPr/>
        <p:txBody>
          <a:bodyPr/>
          <a:lstStyle/>
          <a:p>
            <a:fld id="{A555EBFF-A589-4012-883B-8F2AB7379AAB}" type="slidenum">
              <a:rPr lang="en-US" smtClean="0"/>
              <a:t>8</a:t>
            </a:fld>
            <a:endParaRPr lang="en-US"/>
          </a:p>
        </p:txBody>
      </p:sp>
    </p:spTree>
    <p:extLst>
      <p:ext uri="{BB962C8B-B14F-4D97-AF65-F5344CB8AC3E}">
        <p14:creationId xmlns:p14="http://schemas.microsoft.com/office/powerpoint/2010/main" val="1325291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 PUNISHED ISRAEL</a:t>
            </a:r>
          </a:p>
          <a:p>
            <a:r>
              <a:rPr lang="en-US" dirty="0"/>
              <a:t>FUTURE WOULD BRING REVIVAL</a:t>
            </a:r>
          </a:p>
          <a:p>
            <a:endParaRPr lang="en-US" dirty="0"/>
          </a:p>
          <a:p>
            <a:r>
              <a:rPr lang="en-US" dirty="0"/>
              <a:t>HIS WORD SPEAKS IT – BUILD UP, PREPARE, GOD REMOVES OBSTRUCTIONS</a:t>
            </a:r>
          </a:p>
          <a:p>
            <a:endParaRPr lang="en-US" dirty="0"/>
          </a:p>
          <a:p>
            <a:r>
              <a:rPr lang="en-US" dirty="0"/>
              <a:t>INSTEAD OF TRYING TO EFFORT CHANGE OR REVIVAL</a:t>
            </a:r>
          </a:p>
          <a:p>
            <a:r>
              <a:rPr lang="en-US" dirty="0"/>
              <a:t>HOW CAN I REMOVE THE THINGS BLOCKING REVIVAL IN MY LIFE</a:t>
            </a:r>
          </a:p>
          <a:p>
            <a:endParaRPr lang="en-US" dirty="0"/>
          </a:p>
          <a:p>
            <a:r>
              <a:rPr lang="en-US" dirty="0"/>
              <a:t>JOHN THE BAPTIST</a:t>
            </a:r>
          </a:p>
        </p:txBody>
      </p:sp>
      <p:sp>
        <p:nvSpPr>
          <p:cNvPr id="4" name="Slide Number Placeholder 3"/>
          <p:cNvSpPr>
            <a:spLocks noGrp="1"/>
          </p:cNvSpPr>
          <p:nvPr>
            <p:ph type="sldNum" sz="quarter" idx="5"/>
          </p:nvPr>
        </p:nvSpPr>
        <p:spPr/>
        <p:txBody>
          <a:bodyPr/>
          <a:lstStyle/>
          <a:p>
            <a:fld id="{A555EBFF-A589-4012-883B-8F2AB7379AAB}" type="slidenum">
              <a:rPr lang="en-US" smtClean="0"/>
              <a:t>9</a:t>
            </a:fld>
            <a:endParaRPr lang="en-US"/>
          </a:p>
        </p:txBody>
      </p:sp>
    </p:spTree>
    <p:extLst>
      <p:ext uri="{BB962C8B-B14F-4D97-AF65-F5344CB8AC3E}">
        <p14:creationId xmlns:p14="http://schemas.microsoft.com/office/powerpoint/2010/main" val="3935855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5983" y="826565"/>
            <a:ext cx="9440034" cy="1828801"/>
          </a:xfrm>
        </p:spPr>
        <p:txBody>
          <a:bodyPr anchor="b">
            <a:normAutofit/>
          </a:bodyPr>
          <a:lstStyle>
            <a:lvl1pPr algn="ctr">
              <a:defRPr sz="5400"/>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78736" y="5883275"/>
            <a:ext cx="2743200" cy="365125"/>
          </a:xfrm>
          <a:prstGeom prst="rect">
            <a:avLst/>
          </a:prstGeom>
        </p:spPr>
        <p:txBody>
          <a:bodyPr/>
          <a:lstStyle/>
          <a:p>
            <a:fld id="{8E36636D-D922-432D-A958-524484B5923D}" type="datetimeFigureOut">
              <a:rPr lang="en-US" dirty="0"/>
              <a:pPr/>
              <a:t>12/30/2023</a:t>
            </a:fld>
            <a:endParaRPr lang="en-US" dirty="0"/>
          </a:p>
        </p:txBody>
      </p:sp>
      <p:sp>
        <p:nvSpPr>
          <p:cNvPr id="3" name="Footer Placeholder 2"/>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4" name="Slide Number Placeholder 3"/>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8E36636D-D922-432D-A958-524484B5923D}" type="datetimeFigureOut">
              <a:rPr lang="en-US" dirty="0"/>
              <a:pPr/>
              <a:t>12/30/2023</a:t>
            </a:fld>
            <a:endParaRPr lang="en-US" dirty="0"/>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8E36636D-D922-432D-A958-524484B5923D}" type="datetimeFigureOut">
              <a:rPr lang="en-US" dirty="0"/>
              <a:pPr/>
              <a:t>12/30/2023</a:t>
            </a:fld>
            <a:endParaRPr lang="en-US" dirty="0"/>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48A87A34-81AB-432B-8DAE-1953F412C126}" type="datetimeFigureOut">
              <a:rPr lang="en-US" dirty="0"/>
              <a:t>12/30/2023</a:t>
            </a:fld>
            <a:endParaRPr lang="en-US" dirty="0"/>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48A87A34-81AB-432B-8DAE-1953F412C126}" type="datetimeFigureOut">
              <a:rPr lang="en-US" dirty="0"/>
              <a:t>12/30/2023</a:t>
            </a:fld>
            <a:endParaRPr lang="en-US" dirty="0"/>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48A87A34-81AB-432B-8DAE-1953F412C126}" type="datetimeFigureOut">
              <a:rPr lang="en-US" dirty="0"/>
              <a:t>12/30/2023</a:t>
            </a:fld>
            <a:endParaRPr lang="en-US" dirty="0"/>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6D22F896-40B5-4ADD-8801-0D06FADFA095}" type="slidenum">
              <a:rPr lang="en-US" dirty="0"/>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678736" y="5883275"/>
            <a:ext cx="2743200" cy="365125"/>
          </a:xfrm>
          <a:prstGeom prst="rect">
            <a:avLst/>
          </a:prstGeom>
        </p:spPr>
        <p:txBody>
          <a:bodyPr/>
          <a:lstStyle/>
          <a:p>
            <a:fld id="{48A87A34-81AB-432B-8DAE-1953F412C126}" type="datetimeFigureOut">
              <a:rPr lang="en-US" dirty="0"/>
              <a:t>12/30/2023</a:t>
            </a:fld>
            <a:endParaRPr lang="en-US" dirty="0"/>
          </a:p>
        </p:txBody>
      </p:sp>
      <p:sp>
        <p:nvSpPr>
          <p:cNvPr id="6" name="Footer Placeholder 5"/>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10514011" y="5883275"/>
            <a:ext cx="753545" cy="365125"/>
          </a:xfrm>
          <a:prstGeom prst="rect">
            <a:avLst/>
          </a:prstGeo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678736" y="5883275"/>
            <a:ext cx="2743200" cy="365125"/>
          </a:xfrm>
          <a:prstGeom prst="rect">
            <a:avLst/>
          </a:prstGeom>
        </p:spPr>
        <p:txBody>
          <a:bodyPr/>
          <a:lstStyle/>
          <a:p>
            <a:fld id="{48A87A34-81AB-432B-8DAE-1953F412C126}" type="datetimeFigureOut">
              <a:rPr lang="en-US" dirty="0"/>
              <a:t>12/30/2023</a:t>
            </a:fld>
            <a:endParaRPr lang="en-US" dirty="0"/>
          </a:p>
        </p:txBody>
      </p:sp>
      <p:sp>
        <p:nvSpPr>
          <p:cNvPr id="4" name="Footer Placeholder 3"/>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a:xfrm>
            <a:off x="7678736" y="5883275"/>
            <a:ext cx="2743200" cy="365125"/>
          </a:xfrm>
          <a:prstGeom prst="rect">
            <a:avLst/>
          </a:prstGeom>
        </p:spPr>
        <p:txBody>
          <a:bodyPr/>
          <a:lstStyle/>
          <a:p>
            <a:fld id="{48A87A34-81AB-432B-8DAE-1953F412C126}" type="datetimeFigureOut">
              <a:rPr lang="en-US" dirty="0"/>
              <a:t>12/30/2023</a:t>
            </a:fld>
            <a:endParaRPr lang="en-US" dirty="0"/>
          </a:p>
        </p:txBody>
      </p:sp>
      <p:sp>
        <p:nvSpPr>
          <p:cNvPr id="4" name="Footer Placeholder 3"/>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6D22F896-40B5-4ADD-8801-0D06FADFA095}"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8E36636D-D922-432D-A958-524484B5923D}" type="datetimeFigureOut">
              <a:rPr lang="en-US" dirty="0"/>
              <a:pPr/>
              <a:t>12/30/2023</a:t>
            </a:fld>
            <a:endParaRPr lang="en-US" dirty="0"/>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361950"/>
            <a:ext cx="10353762"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913795" y="1551474"/>
            <a:ext cx="10353762" cy="40587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678736" y="5883275"/>
            <a:ext cx="2743200" cy="365125"/>
          </a:xfrm>
          <a:prstGeom prst="rect">
            <a:avLst/>
          </a:prstGeom>
        </p:spPr>
        <p:txBody>
          <a:bodyPr/>
          <a:lstStyle/>
          <a:p>
            <a:fld id="{8E36636D-D922-432D-A958-524484B5923D}" type="datetimeFigureOut">
              <a:rPr lang="en-US" dirty="0"/>
              <a:pPr/>
              <a:t>12/30/2023</a:t>
            </a:fld>
            <a:endParaRPr lang="en-US" dirty="0"/>
          </a:p>
        </p:txBody>
      </p:sp>
      <p:sp>
        <p:nvSpPr>
          <p:cNvPr id="5" name="Footer Placeholder 4"/>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361950"/>
            <a:ext cx="10353762"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913795" y="1340825"/>
            <a:ext cx="10353762" cy="970450"/>
          </a:xfrm>
        </p:spPr>
        <p:txBody>
          <a:bodyPr/>
          <a:lstStyle>
            <a:lvl2pPr marL="450000" indent="0">
              <a:buNone/>
              <a:defRPr/>
            </a:lvl2pPr>
            <a:lvl3pPr marL="810000" indent="0">
              <a:buNone/>
              <a:defRPr/>
            </a:lvl3pPr>
            <a:lvl4pPr marL="1170000" indent="0">
              <a:buNone/>
              <a:defRPr/>
            </a:lvl4pPr>
            <a:lvl5pPr marL="1458000" indent="0">
              <a:buNone/>
              <a:defRPr/>
            </a:lvl5pPr>
          </a:lstStyle>
          <a:p>
            <a:pPr lvl="0"/>
            <a:r>
              <a:rPr lang="en-US"/>
              <a:t>Click to edit Master text styles</a:t>
            </a:r>
          </a:p>
        </p:txBody>
      </p:sp>
      <p:sp>
        <p:nvSpPr>
          <p:cNvPr id="4" name="Content Placeholder 2">
            <a:extLst>
              <a:ext uri="{FF2B5EF4-FFF2-40B4-BE49-F238E27FC236}">
                <a16:creationId xmlns:a16="http://schemas.microsoft.com/office/drawing/2014/main" id="{56AB4BFD-1388-487C-8881-39D7A3B8EEF7}"/>
              </a:ext>
            </a:extLst>
          </p:cNvPr>
          <p:cNvSpPr>
            <a:spLocks noGrp="1"/>
          </p:cNvSpPr>
          <p:nvPr>
            <p:ph idx="10"/>
          </p:nvPr>
        </p:nvSpPr>
        <p:spPr>
          <a:xfrm>
            <a:off x="913795" y="2311275"/>
            <a:ext cx="10353762" cy="970450"/>
          </a:xfrm>
        </p:spPr>
        <p:txBody>
          <a:bodyPr/>
          <a:lstStyle>
            <a:lvl2pPr marL="450000" indent="0">
              <a:buNone/>
              <a:defRPr/>
            </a:lvl2pPr>
            <a:lvl3pPr marL="810000" indent="0">
              <a:buNone/>
              <a:defRPr/>
            </a:lvl3pPr>
            <a:lvl4pPr marL="1170000" indent="0">
              <a:buNone/>
              <a:defRPr/>
            </a:lvl4pPr>
            <a:lvl5pPr marL="1458000" indent="0">
              <a:buNone/>
              <a:defRPr/>
            </a:lvl5pPr>
          </a:lstStyle>
          <a:p>
            <a:pPr lvl="0"/>
            <a:r>
              <a:rPr lang="en-US"/>
              <a:t>Click to edit Master text styles</a:t>
            </a:r>
          </a:p>
        </p:txBody>
      </p:sp>
    </p:spTree>
    <p:extLst>
      <p:ext uri="{BB962C8B-B14F-4D97-AF65-F5344CB8AC3E}">
        <p14:creationId xmlns:p14="http://schemas.microsoft.com/office/powerpoint/2010/main" val="845340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47807" y="505100"/>
            <a:ext cx="10353762" cy="831642"/>
          </a:xfrm>
        </p:spPr>
        <p:txBody>
          <a:bodyPr/>
          <a:lstStyle>
            <a:lvl2pPr marL="450000" indent="0">
              <a:buNone/>
              <a:defRPr/>
            </a:lvl2pPr>
            <a:lvl3pPr marL="810000" indent="0">
              <a:buNone/>
              <a:defRPr/>
            </a:lvl3pPr>
            <a:lvl4pPr marL="1170000" indent="0">
              <a:buNone/>
              <a:defRPr/>
            </a:lvl4pPr>
            <a:lvl5pPr marL="1458000" indent="0">
              <a:buNone/>
              <a:defRPr/>
            </a:lvl5pPr>
          </a:lstStyle>
          <a:p>
            <a:pPr lvl="0"/>
            <a:r>
              <a:rPr lang="en-US"/>
              <a:t>Click to edit Master text styles</a:t>
            </a:r>
          </a:p>
        </p:txBody>
      </p:sp>
      <p:sp>
        <p:nvSpPr>
          <p:cNvPr id="4" name="Content Placeholder 2">
            <a:extLst>
              <a:ext uri="{FF2B5EF4-FFF2-40B4-BE49-F238E27FC236}">
                <a16:creationId xmlns:a16="http://schemas.microsoft.com/office/drawing/2014/main" id="{15D5ED63-3B9A-41EC-BFF6-4FD94C167C11}"/>
              </a:ext>
            </a:extLst>
          </p:cNvPr>
          <p:cNvSpPr>
            <a:spLocks noGrp="1"/>
          </p:cNvSpPr>
          <p:nvPr>
            <p:ph idx="10"/>
          </p:nvPr>
        </p:nvSpPr>
        <p:spPr>
          <a:xfrm>
            <a:off x="847807" y="1336742"/>
            <a:ext cx="10353762" cy="831642"/>
          </a:xfrm>
        </p:spPr>
        <p:txBody>
          <a:bodyPr/>
          <a:lstStyle>
            <a:lvl2pPr marL="450000" indent="0">
              <a:buNone/>
              <a:defRPr/>
            </a:lvl2pPr>
            <a:lvl3pPr marL="810000" indent="0">
              <a:buNone/>
              <a:defRPr/>
            </a:lvl3pPr>
            <a:lvl4pPr marL="1170000" indent="0">
              <a:buNone/>
              <a:defRPr/>
            </a:lvl4pPr>
            <a:lvl5pPr marL="1458000" indent="0">
              <a:buNone/>
              <a:defRPr/>
            </a:lvl5pPr>
          </a:lstStyle>
          <a:p>
            <a:pPr lvl="0"/>
            <a:r>
              <a:rPr lang="en-US"/>
              <a:t>Click to edit Master text styles</a:t>
            </a:r>
          </a:p>
        </p:txBody>
      </p:sp>
    </p:spTree>
    <p:extLst>
      <p:ext uri="{BB962C8B-B14F-4D97-AF65-F5344CB8AC3E}">
        <p14:creationId xmlns:p14="http://schemas.microsoft.com/office/powerpoint/2010/main" val="306847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EC56E544-5694-42E1-9F2B-191A1CDF1258}"/>
              </a:ext>
            </a:extLst>
          </p:cNvPr>
          <p:cNvSpPr>
            <a:spLocks noGrp="1"/>
          </p:cNvSpPr>
          <p:nvPr>
            <p:ph idx="1"/>
          </p:nvPr>
        </p:nvSpPr>
        <p:spPr>
          <a:xfrm>
            <a:off x="707010" y="386499"/>
            <a:ext cx="10925665" cy="5938887"/>
          </a:xfrm>
        </p:spPr>
        <p:txBody>
          <a:bodyPr/>
          <a:lstStyle>
            <a:lvl2pPr marL="450000" indent="0">
              <a:buNone/>
              <a:defRPr/>
            </a:lvl2pPr>
          </a:lstStyle>
          <a:p>
            <a:pPr lvl="0"/>
            <a:r>
              <a:rPr lang="en-US"/>
              <a:t>Click to edit Master text styles</a:t>
            </a:r>
          </a:p>
        </p:txBody>
      </p:sp>
    </p:spTree>
    <p:extLst>
      <p:ext uri="{BB962C8B-B14F-4D97-AF65-F5344CB8AC3E}">
        <p14:creationId xmlns:p14="http://schemas.microsoft.com/office/powerpoint/2010/main" val="3905718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300725" y="408517"/>
            <a:ext cx="9590550" cy="1828813"/>
          </a:xfrm>
        </p:spPr>
        <p:txBody>
          <a:bodyPr anchor="b">
            <a:normAutofit/>
          </a:bodyPr>
          <a:lstStyle>
            <a:lvl1pPr algn="ctr">
              <a:defRPr sz="4800" b="0" cap="none"/>
            </a:lvl1pPr>
          </a:lstStyle>
          <a:p>
            <a:r>
              <a:rPr lang="en-US"/>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2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3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2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678736" y="5883275"/>
            <a:ext cx="2743200" cy="365125"/>
          </a:xfrm>
          <a:prstGeom prst="rect">
            <a:avLst/>
          </a:prstGeom>
        </p:spPr>
        <p:txBody>
          <a:bodyPr/>
          <a:lstStyle/>
          <a:p>
            <a:fld id="{8E36636D-D922-432D-A958-524484B5923D}" type="datetimeFigureOut">
              <a:rPr lang="en-US" dirty="0"/>
              <a:pPr/>
              <a:t>12/30/2023</a:t>
            </a:fld>
            <a:endParaRPr lang="en-US" dirty="0"/>
          </a:p>
        </p:txBody>
      </p:sp>
      <p:sp>
        <p:nvSpPr>
          <p:cNvPr id="8" name="Footer Placeholder 7"/>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678736" y="5883275"/>
            <a:ext cx="2743200" cy="365125"/>
          </a:xfrm>
          <a:prstGeom prst="rect">
            <a:avLst/>
          </a:prstGeom>
        </p:spPr>
        <p:txBody>
          <a:bodyPr/>
          <a:lstStyle/>
          <a:p>
            <a:fld id="{8E36636D-D922-432D-A958-524484B5923D}" type="datetimeFigureOut">
              <a:rPr lang="en-US" dirty="0"/>
              <a:pPr/>
              <a:t>12/30/2023</a:t>
            </a:fld>
            <a:endParaRPr lang="en-US" dirty="0"/>
          </a:p>
        </p:txBody>
      </p:sp>
      <p:sp>
        <p:nvSpPr>
          <p:cNvPr id="4" name="Footer Placeholder 3"/>
          <p:cNvSpPr>
            <a:spLocks noGrp="1"/>
          </p:cNvSpPr>
          <p:nvPr>
            <p:ph type="ftr" sz="quarter" idx="11"/>
          </p:nvPr>
        </p:nvSpPr>
        <p:spPr>
          <a:xfrm>
            <a:off x="913795" y="5883275"/>
            <a:ext cx="6672865"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10514011" y="5883275"/>
            <a:ext cx="753545" cy="365125"/>
          </a:xfrm>
          <a:prstGeom prst="rect">
            <a:avLst/>
          </a:prstGeom>
        </p:spPr>
        <p:txBody>
          <a:bodyPr/>
          <a:lstStyle/>
          <a:p>
            <a:fld id="{DF28FB93-0A08-4E7D-8E63-9EFA29F1E093}"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61" r:id="rId3"/>
    <p:sldLayoutId id="2147483862" r:id="rId4"/>
    <p:sldLayoutId id="2147483860" r:id="rId5"/>
    <p:sldLayoutId id="2147483843" r:id="rId6"/>
    <p:sldLayoutId id="2147483844" r:id="rId7"/>
    <p:sldLayoutId id="2147483845" r:id="rId8"/>
    <p:sldLayoutId id="2147483846" r:id="rId9"/>
    <p:sldLayoutId id="2147483847" r:id="rId10"/>
    <p:sldLayoutId id="2147483848" r:id="rId11"/>
    <p:sldLayoutId id="2147483849" r:id="rId12"/>
    <p:sldLayoutId id="2147483852" r:id="rId13"/>
    <p:sldLayoutId id="2147483853" r:id="rId14"/>
    <p:sldLayoutId id="2147483854" r:id="rId15"/>
    <p:sldLayoutId id="2147483855" r:id="rId16"/>
    <p:sldLayoutId id="2147483858" r:id="rId17"/>
    <p:sldLayoutId id="2147483859" r:id="rId18"/>
    <p:sldLayoutId id="2147483850" r:id="rId19"/>
    <p:sldLayoutId id="2147483851" r:id="rId2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5400" b="1" kern="1200">
          <a:ln>
            <a:solidFill>
              <a:schemeClr val="bg1">
                <a:lumMod val="75000"/>
                <a:lumOff val="25000"/>
                <a:alpha val="10000"/>
              </a:schemeClr>
            </a:solidFill>
          </a:ln>
          <a:solidFill>
            <a:schemeClr val="tx2"/>
          </a:solidFill>
          <a:effectLst/>
          <a:latin typeface="Bahnschrift" panose="020B0502040204020203" pitchFamily="34" charset="0"/>
          <a:ea typeface="+mj-ea"/>
          <a:cs typeface="Bahnschrift" panose="020B0502040204020203"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4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24527-7B48-4854-9A60-7F914C873BE2}"/>
              </a:ext>
            </a:extLst>
          </p:cNvPr>
          <p:cNvSpPr>
            <a:spLocks noGrp="1"/>
          </p:cNvSpPr>
          <p:nvPr>
            <p:ph type="ctrTitle"/>
          </p:nvPr>
        </p:nvSpPr>
        <p:spPr>
          <a:xfrm>
            <a:off x="1375983" y="192506"/>
            <a:ext cx="9440034" cy="3936732"/>
          </a:xfrm>
        </p:spPr>
        <p:txBody>
          <a:bodyPr/>
          <a:lstStyle/>
          <a:p>
            <a:r>
              <a:rPr lang="en-US" dirty="0"/>
              <a:t>ISAIAH 57:13-15</a:t>
            </a:r>
            <a:br>
              <a:rPr lang="en-US" dirty="0"/>
            </a:br>
            <a:br>
              <a:rPr lang="en-US" dirty="0"/>
            </a:br>
            <a:r>
              <a:rPr lang="en-US" dirty="0"/>
              <a:t>Should a Christian make</a:t>
            </a:r>
            <a:br>
              <a:rPr lang="en-US" dirty="0"/>
            </a:br>
            <a:r>
              <a:rPr lang="en-US" dirty="0"/>
              <a:t>New Years resolutions?</a:t>
            </a:r>
          </a:p>
        </p:txBody>
      </p:sp>
    </p:spTree>
    <p:extLst>
      <p:ext uri="{BB962C8B-B14F-4D97-AF65-F5344CB8AC3E}">
        <p14:creationId xmlns:p14="http://schemas.microsoft.com/office/powerpoint/2010/main" val="19125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arge group of people standing in a field&#10;&#10;Description automatically generated">
            <a:extLst>
              <a:ext uri="{FF2B5EF4-FFF2-40B4-BE49-F238E27FC236}">
                <a16:creationId xmlns:a16="http://schemas.microsoft.com/office/drawing/2014/main" id="{CD6F570B-C23C-6EE2-8017-FF28056245C2}"/>
              </a:ext>
            </a:extLst>
          </p:cNvPr>
          <p:cNvPicPr>
            <a:picLocks noChangeAspect="1"/>
          </p:cNvPicPr>
          <p:nvPr/>
        </p:nvPicPr>
        <p:blipFill rotWithShape="1">
          <a:blip r:embed="rId3"/>
          <a:srcRect t="10369" r="1" b="1"/>
          <a:stretch/>
        </p:blipFill>
        <p:spPr>
          <a:xfrm>
            <a:off x="120650" y="68263"/>
            <a:ext cx="11950700" cy="6721475"/>
          </a:xfrm>
          <a:prstGeom prst="rect">
            <a:avLst/>
          </a:prstGeom>
          <a:noFill/>
        </p:spPr>
      </p:pic>
      <p:pic>
        <p:nvPicPr>
          <p:cNvPr id="7" name="Picture 6" descr="A person holding his head and looking at a book&#10;&#10;Description automatically generated">
            <a:extLst>
              <a:ext uri="{FF2B5EF4-FFF2-40B4-BE49-F238E27FC236}">
                <a16:creationId xmlns:a16="http://schemas.microsoft.com/office/drawing/2014/main" id="{23D7C5D0-D24E-75D4-68C2-D6129545B7A0}"/>
              </a:ext>
            </a:extLst>
          </p:cNvPr>
          <p:cNvPicPr>
            <a:picLocks noChangeAspect="1"/>
          </p:cNvPicPr>
          <p:nvPr/>
        </p:nvPicPr>
        <p:blipFill>
          <a:blip r:embed="rId4"/>
          <a:stretch>
            <a:fillRect/>
          </a:stretch>
        </p:blipFill>
        <p:spPr>
          <a:xfrm>
            <a:off x="9150027" y="134130"/>
            <a:ext cx="2540000" cy="2717800"/>
          </a:xfrm>
          <a:prstGeom prst="rect">
            <a:avLst/>
          </a:prstGeom>
        </p:spPr>
      </p:pic>
    </p:spTree>
    <p:extLst>
      <p:ext uri="{BB962C8B-B14F-4D97-AF65-F5344CB8AC3E}">
        <p14:creationId xmlns:p14="http://schemas.microsoft.com/office/powerpoint/2010/main" val="35132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055A-A13E-C201-2D17-642EB89274E0}"/>
              </a:ext>
            </a:extLst>
          </p:cNvPr>
          <p:cNvSpPr>
            <a:spLocks noGrp="1"/>
          </p:cNvSpPr>
          <p:nvPr>
            <p:ph type="title"/>
          </p:nvPr>
        </p:nvSpPr>
        <p:spPr>
          <a:xfrm>
            <a:off x="913795" y="361950"/>
            <a:ext cx="10353762" cy="970450"/>
          </a:xfrm>
        </p:spPr>
        <p:txBody>
          <a:bodyPr anchor="ctr">
            <a:normAutofit/>
          </a:bodyPr>
          <a:lstStyle/>
          <a:p>
            <a:r>
              <a:rPr lang="en-US" dirty="0"/>
              <a:t>#3 See God For Who He Is</a:t>
            </a:r>
          </a:p>
        </p:txBody>
      </p:sp>
      <p:pic>
        <p:nvPicPr>
          <p:cNvPr id="9" name="Picture 8" descr="Hand reaching out to sun">
            <a:extLst>
              <a:ext uri="{FF2B5EF4-FFF2-40B4-BE49-F238E27FC236}">
                <a16:creationId xmlns:a16="http://schemas.microsoft.com/office/drawing/2014/main" id="{5BA4D94A-5001-501D-1332-C8F02E5E11A0}"/>
              </a:ext>
            </a:extLst>
          </p:cNvPr>
          <p:cNvPicPr>
            <a:picLocks noChangeAspect="1"/>
          </p:cNvPicPr>
          <p:nvPr/>
        </p:nvPicPr>
        <p:blipFill rotWithShape="1">
          <a:blip r:embed="rId2"/>
          <a:srcRect t="6767" r="-2" b="34723"/>
          <a:stretch/>
        </p:blipFill>
        <p:spPr>
          <a:xfrm>
            <a:off x="913795" y="1551474"/>
            <a:ext cx="10353762" cy="4058751"/>
          </a:xfrm>
          <a:prstGeom prst="rect">
            <a:avLst/>
          </a:prstGeom>
          <a:noFill/>
        </p:spPr>
      </p:pic>
    </p:spTree>
    <p:extLst>
      <p:ext uri="{BB962C8B-B14F-4D97-AF65-F5344CB8AC3E}">
        <p14:creationId xmlns:p14="http://schemas.microsoft.com/office/powerpoint/2010/main" val="42093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3FA7A9D-2035-8C10-35DC-4439E4DF94DF}"/>
              </a:ext>
            </a:extLst>
          </p:cNvPr>
          <p:cNvPicPr>
            <a:picLocks noChangeAspect="1"/>
          </p:cNvPicPr>
          <p:nvPr/>
        </p:nvPicPr>
        <p:blipFill rotWithShape="1">
          <a:blip r:embed="rId2"/>
          <a:srcRect t="48053" r="-2" b="38010"/>
          <a:stretch/>
        </p:blipFill>
        <p:spPr>
          <a:xfrm>
            <a:off x="919119" y="4129114"/>
            <a:ext cx="10353762" cy="970450"/>
          </a:xfrm>
          <a:prstGeom prst="rect">
            <a:avLst/>
          </a:prstGeom>
          <a:noFill/>
        </p:spPr>
      </p:pic>
      <p:sp>
        <p:nvSpPr>
          <p:cNvPr id="6" name="Content Placeholder 5">
            <a:extLst>
              <a:ext uri="{FF2B5EF4-FFF2-40B4-BE49-F238E27FC236}">
                <a16:creationId xmlns:a16="http://schemas.microsoft.com/office/drawing/2014/main" id="{C10120D1-F2B6-F0E2-B1F4-395D905F7A37}"/>
              </a:ext>
            </a:extLst>
          </p:cNvPr>
          <p:cNvSpPr>
            <a:spLocks noGrp="1"/>
          </p:cNvSpPr>
          <p:nvPr>
            <p:ph idx="10"/>
          </p:nvPr>
        </p:nvSpPr>
        <p:spPr>
          <a:xfrm>
            <a:off x="827168" y="472850"/>
            <a:ext cx="10353675" cy="3733390"/>
          </a:xfrm>
        </p:spPr>
        <p:txBody>
          <a:bodyPr anchor="t">
            <a:normAutofit/>
          </a:bodyPr>
          <a:lstStyle/>
          <a:p>
            <a:pPr marL="36900" indent="0" algn="ctr">
              <a:lnSpc>
                <a:spcPct val="90000"/>
              </a:lnSpc>
              <a:buNone/>
            </a:pPr>
            <a:r>
              <a:rPr lang="en-US" sz="4800" dirty="0"/>
              <a:t>ISAIAH 57:15 ESV</a:t>
            </a:r>
          </a:p>
          <a:p>
            <a:pPr marL="36900" indent="0" algn="ctr">
              <a:lnSpc>
                <a:spcPct val="90000"/>
              </a:lnSpc>
              <a:buNone/>
            </a:pPr>
            <a:r>
              <a:rPr lang="en-US" dirty="0"/>
              <a:t>For thus says the One who is high and lifted up, who </a:t>
            </a:r>
            <a:r>
              <a:rPr lang="en-US" dirty="0">
                <a:solidFill>
                  <a:srgbClr val="FFFF00"/>
                </a:solidFill>
              </a:rPr>
              <a:t>inhabits eternity</a:t>
            </a:r>
            <a:r>
              <a:rPr lang="en-US" dirty="0"/>
              <a:t>, whose name is </a:t>
            </a:r>
            <a:r>
              <a:rPr lang="en-US" dirty="0">
                <a:solidFill>
                  <a:srgbClr val="FFFF00"/>
                </a:solidFill>
              </a:rPr>
              <a:t>Holy</a:t>
            </a:r>
            <a:r>
              <a:rPr lang="en-US" dirty="0"/>
              <a:t>: “I dwell in the high and holy place,</a:t>
            </a:r>
          </a:p>
          <a:p>
            <a:pPr marL="36900" indent="0">
              <a:lnSpc>
                <a:spcPct val="90000"/>
              </a:lnSpc>
              <a:buNone/>
            </a:pPr>
            <a:endParaRPr lang="en-US" sz="3700" dirty="0"/>
          </a:p>
        </p:txBody>
      </p:sp>
    </p:spTree>
    <p:extLst>
      <p:ext uri="{BB962C8B-B14F-4D97-AF65-F5344CB8AC3E}">
        <p14:creationId xmlns:p14="http://schemas.microsoft.com/office/powerpoint/2010/main" val="408900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ilhouette of a person sitting on a hill&#10;&#10;Description automatically generated">
            <a:extLst>
              <a:ext uri="{FF2B5EF4-FFF2-40B4-BE49-F238E27FC236}">
                <a16:creationId xmlns:a16="http://schemas.microsoft.com/office/drawing/2014/main" id="{D203872F-F821-FC44-41A8-C604C893FD08}"/>
              </a:ext>
            </a:extLst>
          </p:cNvPr>
          <p:cNvPicPr>
            <a:picLocks noGrp="1" noChangeAspect="1"/>
          </p:cNvPicPr>
          <p:nvPr>
            <p:ph sz="half" idx="1"/>
          </p:nvPr>
        </p:nvPicPr>
        <p:blipFill>
          <a:blip r:embed="rId2"/>
          <a:stretch>
            <a:fillRect/>
          </a:stretch>
        </p:blipFill>
        <p:spPr>
          <a:xfrm>
            <a:off x="924443" y="374486"/>
            <a:ext cx="5059363" cy="4044226"/>
          </a:xfrm>
        </p:spPr>
      </p:pic>
      <p:pic>
        <p:nvPicPr>
          <p:cNvPr id="12" name="Content Placeholder 11" descr="A green and black sky with stars&#10;&#10;Description automatically generated">
            <a:extLst>
              <a:ext uri="{FF2B5EF4-FFF2-40B4-BE49-F238E27FC236}">
                <a16:creationId xmlns:a16="http://schemas.microsoft.com/office/drawing/2014/main" id="{56B20ED0-4245-DD17-D3D6-8722B77C7E23}"/>
              </a:ext>
            </a:extLst>
          </p:cNvPr>
          <p:cNvPicPr>
            <a:picLocks noGrp="1" noChangeAspect="1"/>
          </p:cNvPicPr>
          <p:nvPr>
            <p:ph sz="half" idx="2"/>
          </p:nvPr>
        </p:nvPicPr>
        <p:blipFill>
          <a:blip r:embed="rId3"/>
          <a:stretch>
            <a:fillRect/>
          </a:stretch>
        </p:blipFill>
        <p:spPr>
          <a:xfrm>
            <a:off x="6407715" y="374486"/>
            <a:ext cx="4514850" cy="5334336"/>
          </a:xfrm>
        </p:spPr>
      </p:pic>
      <p:sp>
        <p:nvSpPr>
          <p:cNvPr id="10" name="TextBox 9">
            <a:extLst>
              <a:ext uri="{FF2B5EF4-FFF2-40B4-BE49-F238E27FC236}">
                <a16:creationId xmlns:a16="http://schemas.microsoft.com/office/drawing/2014/main" id="{D897CEB7-F030-89B1-8E0F-C1F8E1642D68}"/>
              </a:ext>
            </a:extLst>
          </p:cNvPr>
          <p:cNvSpPr txBox="1"/>
          <p:nvPr/>
        </p:nvSpPr>
        <p:spPr>
          <a:xfrm>
            <a:off x="1348352" y="3756993"/>
            <a:ext cx="2448733" cy="1323439"/>
          </a:xfrm>
          <a:prstGeom prst="rect">
            <a:avLst/>
          </a:prstGeom>
          <a:noFill/>
        </p:spPr>
        <p:txBody>
          <a:bodyPr wrap="square" rtlCol="0">
            <a:spAutoFit/>
          </a:bodyPr>
          <a:lstStyle/>
          <a:p>
            <a:r>
              <a:rPr lang="en-US" sz="4000" dirty="0"/>
              <a:t>His Presence</a:t>
            </a:r>
          </a:p>
        </p:txBody>
      </p:sp>
      <p:sp>
        <p:nvSpPr>
          <p:cNvPr id="13" name="TextBox 12">
            <a:extLst>
              <a:ext uri="{FF2B5EF4-FFF2-40B4-BE49-F238E27FC236}">
                <a16:creationId xmlns:a16="http://schemas.microsoft.com/office/drawing/2014/main" id="{B625F344-750C-28CD-93F3-DC48914010B6}"/>
              </a:ext>
            </a:extLst>
          </p:cNvPr>
          <p:cNvSpPr txBox="1"/>
          <p:nvPr/>
        </p:nvSpPr>
        <p:spPr>
          <a:xfrm>
            <a:off x="9469753" y="840728"/>
            <a:ext cx="2103741" cy="1323439"/>
          </a:xfrm>
          <a:prstGeom prst="rect">
            <a:avLst/>
          </a:prstGeom>
          <a:noFill/>
        </p:spPr>
        <p:txBody>
          <a:bodyPr wrap="square" rtlCol="0">
            <a:spAutoFit/>
          </a:bodyPr>
          <a:lstStyle/>
          <a:p>
            <a:r>
              <a:rPr lang="en-US" sz="4000" dirty="0"/>
              <a:t>His Power</a:t>
            </a:r>
          </a:p>
        </p:txBody>
      </p:sp>
    </p:spTree>
    <p:extLst>
      <p:ext uri="{BB962C8B-B14F-4D97-AF65-F5344CB8AC3E}">
        <p14:creationId xmlns:p14="http://schemas.microsoft.com/office/powerpoint/2010/main" val="654951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DDEEC-CE89-7197-0506-87382D20136A}"/>
              </a:ext>
            </a:extLst>
          </p:cNvPr>
          <p:cNvSpPr>
            <a:spLocks noGrp="1"/>
          </p:cNvSpPr>
          <p:nvPr>
            <p:ph type="title"/>
          </p:nvPr>
        </p:nvSpPr>
        <p:spPr>
          <a:xfrm>
            <a:off x="913795" y="361950"/>
            <a:ext cx="10353762" cy="970450"/>
          </a:xfrm>
        </p:spPr>
        <p:txBody>
          <a:bodyPr anchor="ctr">
            <a:normAutofit/>
          </a:bodyPr>
          <a:lstStyle/>
          <a:p>
            <a:r>
              <a:rPr lang="en-US" dirty="0"/>
              <a:t>#4 Humble Yourself</a:t>
            </a:r>
          </a:p>
        </p:txBody>
      </p:sp>
      <p:pic>
        <p:nvPicPr>
          <p:cNvPr id="9" name="Picture 8" descr="A silhouette of a person kneeling&#10;&#10;Description automatically generated">
            <a:extLst>
              <a:ext uri="{FF2B5EF4-FFF2-40B4-BE49-F238E27FC236}">
                <a16:creationId xmlns:a16="http://schemas.microsoft.com/office/drawing/2014/main" id="{77C303B6-1AE9-E424-4361-391327B876D4}"/>
              </a:ext>
            </a:extLst>
          </p:cNvPr>
          <p:cNvPicPr>
            <a:picLocks noChangeAspect="1"/>
          </p:cNvPicPr>
          <p:nvPr/>
        </p:nvPicPr>
        <p:blipFill rotWithShape="1">
          <a:blip r:embed="rId2"/>
          <a:srcRect t="20325" r="-1" b="30609"/>
          <a:stretch/>
        </p:blipFill>
        <p:spPr>
          <a:xfrm>
            <a:off x="913882" y="1841500"/>
            <a:ext cx="10353675" cy="3175000"/>
          </a:xfrm>
          <a:prstGeom prst="rect">
            <a:avLst/>
          </a:prstGeom>
          <a:noFill/>
        </p:spPr>
      </p:pic>
    </p:spTree>
    <p:extLst>
      <p:ext uri="{BB962C8B-B14F-4D97-AF65-F5344CB8AC3E}">
        <p14:creationId xmlns:p14="http://schemas.microsoft.com/office/powerpoint/2010/main" val="2043073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B36636-A09F-B481-A7A6-C75D186D20EA}"/>
              </a:ext>
            </a:extLst>
          </p:cNvPr>
          <p:cNvPicPr>
            <a:picLocks noChangeAspect="1"/>
          </p:cNvPicPr>
          <p:nvPr/>
        </p:nvPicPr>
        <p:blipFill rotWithShape="1">
          <a:blip r:embed="rId2"/>
          <a:srcRect t="44149" r="-2" b="46477"/>
          <a:stretch/>
        </p:blipFill>
        <p:spPr>
          <a:xfrm>
            <a:off x="919162" y="4292906"/>
            <a:ext cx="10353762" cy="970450"/>
          </a:xfrm>
          <a:prstGeom prst="rect">
            <a:avLst/>
          </a:prstGeom>
          <a:noFill/>
        </p:spPr>
      </p:pic>
      <p:sp>
        <p:nvSpPr>
          <p:cNvPr id="5" name="Content Placeholder 4">
            <a:extLst>
              <a:ext uri="{FF2B5EF4-FFF2-40B4-BE49-F238E27FC236}">
                <a16:creationId xmlns:a16="http://schemas.microsoft.com/office/drawing/2014/main" id="{4C28DD7B-3D24-A6F0-C9F4-616B3DB338A5}"/>
              </a:ext>
            </a:extLst>
          </p:cNvPr>
          <p:cNvSpPr>
            <a:spLocks noGrp="1"/>
          </p:cNvSpPr>
          <p:nvPr>
            <p:ph idx="10"/>
          </p:nvPr>
        </p:nvSpPr>
        <p:spPr>
          <a:xfrm>
            <a:off x="919162" y="668454"/>
            <a:ext cx="10353675" cy="3624451"/>
          </a:xfrm>
        </p:spPr>
        <p:txBody>
          <a:bodyPr anchor="t">
            <a:normAutofit lnSpcReduction="10000"/>
          </a:bodyPr>
          <a:lstStyle/>
          <a:p>
            <a:pPr marL="36900" indent="0">
              <a:buNone/>
            </a:pPr>
            <a:r>
              <a:rPr lang="en-US" sz="4800" dirty="0"/>
              <a:t>ISAIAH 57:15 ESV</a:t>
            </a:r>
          </a:p>
          <a:p>
            <a:pPr marL="36900" indent="0">
              <a:buNone/>
            </a:pPr>
            <a:r>
              <a:rPr lang="en-US" dirty="0"/>
              <a:t>and also with him who is of a contrite and lowly spirit, to revive the spirit of the lowly, and to revive the heart of the contrite.</a:t>
            </a:r>
          </a:p>
        </p:txBody>
      </p:sp>
    </p:spTree>
    <p:extLst>
      <p:ext uri="{BB962C8B-B14F-4D97-AF65-F5344CB8AC3E}">
        <p14:creationId xmlns:p14="http://schemas.microsoft.com/office/powerpoint/2010/main" val="327270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47DD1-291E-B7C7-90CC-68720A7944FF}"/>
              </a:ext>
            </a:extLst>
          </p:cNvPr>
          <p:cNvSpPr>
            <a:spLocks noGrp="1"/>
          </p:cNvSpPr>
          <p:nvPr>
            <p:ph type="title"/>
          </p:nvPr>
        </p:nvSpPr>
        <p:spPr/>
        <p:txBody>
          <a:bodyPr/>
          <a:lstStyle/>
          <a:p>
            <a:r>
              <a:rPr lang="en-US" dirty="0"/>
              <a:t>Robert’s Four Points</a:t>
            </a:r>
          </a:p>
        </p:txBody>
      </p:sp>
      <p:sp>
        <p:nvSpPr>
          <p:cNvPr id="3" name="Content Placeholder 2">
            <a:extLst>
              <a:ext uri="{FF2B5EF4-FFF2-40B4-BE49-F238E27FC236}">
                <a16:creationId xmlns:a16="http://schemas.microsoft.com/office/drawing/2014/main" id="{86399C61-473A-DFAF-DC8E-7310B169898F}"/>
              </a:ext>
            </a:extLst>
          </p:cNvPr>
          <p:cNvSpPr>
            <a:spLocks noGrp="1"/>
          </p:cNvSpPr>
          <p:nvPr>
            <p:ph idx="1"/>
          </p:nvPr>
        </p:nvSpPr>
        <p:spPr/>
        <p:txBody>
          <a:bodyPr/>
          <a:lstStyle/>
          <a:p>
            <a:r>
              <a:rPr lang="en-US" dirty="0"/>
              <a:t> Confess all known sin</a:t>
            </a:r>
          </a:p>
        </p:txBody>
      </p:sp>
      <p:sp>
        <p:nvSpPr>
          <p:cNvPr id="4" name="Content Placeholder 3">
            <a:extLst>
              <a:ext uri="{FF2B5EF4-FFF2-40B4-BE49-F238E27FC236}">
                <a16:creationId xmlns:a16="http://schemas.microsoft.com/office/drawing/2014/main" id="{4AE8A35C-D9C4-0707-1A30-44303B58E9C8}"/>
              </a:ext>
            </a:extLst>
          </p:cNvPr>
          <p:cNvSpPr>
            <a:spLocks noGrp="1"/>
          </p:cNvSpPr>
          <p:nvPr>
            <p:ph idx="10"/>
          </p:nvPr>
        </p:nvSpPr>
        <p:spPr>
          <a:xfrm>
            <a:off x="913795" y="2311274"/>
            <a:ext cx="10353762" cy="1857769"/>
          </a:xfrm>
        </p:spPr>
        <p:txBody>
          <a:bodyPr>
            <a:normAutofit/>
          </a:bodyPr>
          <a:lstStyle/>
          <a:p>
            <a:r>
              <a:rPr lang="en-US" dirty="0"/>
              <a:t> Put away all doubtful things and forgive everyone</a:t>
            </a:r>
          </a:p>
        </p:txBody>
      </p:sp>
      <p:sp>
        <p:nvSpPr>
          <p:cNvPr id="5" name="Content Placeholder 2">
            <a:extLst>
              <a:ext uri="{FF2B5EF4-FFF2-40B4-BE49-F238E27FC236}">
                <a16:creationId xmlns:a16="http://schemas.microsoft.com/office/drawing/2014/main" id="{D244E6CA-F83A-6613-CE45-AF7F2BED0AC2}"/>
              </a:ext>
            </a:extLst>
          </p:cNvPr>
          <p:cNvSpPr txBox="1">
            <a:spLocks/>
          </p:cNvSpPr>
          <p:nvPr/>
        </p:nvSpPr>
        <p:spPr>
          <a:xfrm>
            <a:off x="924443" y="3848967"/>
            <a:ext cx="10353762" cy="97045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4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1pPr>
            <a:lvl2pPr marL="450000" indent="0" algn="l" defTabSz="457200" rtl="0" eaLnBrk="1" latinLnBrk="0" hangingPunct="1">
              <a:spcBef>
                <a:spcPct val="20000"/>
              </a:spcBef>
              <a:spcAft>
                <a:spcPts val="600"/>
              </a:spcAft>
              <a:buClr>
                <a:schemeClr val="tx2"/>
              </a:buClr>
              <a:buSzPct val="70000"/>
              <a:buFont typeface="Wingdings 2" charset="2"/>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2pPr>
            <a:lvl3pPr marL="810000" indent="0" algn="l" defTabSz="457200" rtl="0" eaLnBrk="1" latinLnBrk="0" hangingPunct="1">
              <a:spcBef>
                <a:spcPct val="20000"/>
              </a:spcBef>
              <a:spcAft>
                <a:spcPts val="600"/>
              </a:spcAft>
              <a:buClr>
                <a:schemeClr val="tx2"/>
              </a:buClr>
              <a:buSzPct val="70000"/>
              <a:buFont typeface="Wingdings 2" charset="2"/>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3pPr>
            <a:lvl4pPr marL="1170000" indent="0" algn="l" defTabSz="457200" rtl="0" eaLnBrk="1" latinLnBrk="0" hangingPunct="1">
              <a:spcBef>
                <a:spcPct val="20000"/>
              </a:spcBef>
              <a:spcAft>
                <a:spcPts val="600"/>
              </a:spcAft>
              <a:buClr>
                <a:schemeClr val="tx2"/>
              </a:buClr>
              <a:buSzPct val="70000"/>
              <a:buFont typeface="Wingdings 2" charset="2"/>
              <a:buNone/>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4pPr>
            <a:lvl5pPr marL="1458000" indent="0" algn="l" defTabSz="457200" rtl="0" eaLnBrk="1" latinLnBrk="0" hangingPunct="1">
              <a:spcBef>
                <a:spcPct val="20000"/>
              </a:spcBef>
              <a:spcAft>
                <a:spcPts val="600"/>
              </a:spcAft>
              <a:buClr>
                <a:schemeClr val="tx2"/>
              </a:buClr>
              <a:buSzPct val="70000"/>
              <a:buFont typeface="Wingdings 2" charset="2"/>
              <a:buNone/>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t> Obey the promptings of the HS</a:t>
            </a:r>
          </a:p>
        </p:txBody>
      </p:sp>
      <p:sp>
        <p:nvSpPr>
          <p:cNvPr id="6" name="Content Placeholder 2">
            <a:extLst>
              <a:ext uri="{FF2B5EF4-FFF2-40B4-BE49-F238E27FC236}">
                <a16:creationId xmlns:a16="http://schemas.microsoft.com/office/drawing/2014/main" id="{7ED7DF5C-E59A-25DB-4C13-46C9FF7F232C}"/>
              </a:ext>
            </a:extLst>
          </p:cNvPr>
          <p:cNvSpPr txBox="1">
            <a:spLocks/>
          </p:cNvSpPr>
          <p:nvPr/>
        </p:nvSpPr>
        <p:spPr>
          <a:xfrm>
            <a:off x="913795" y="4903588"/>
            <a:ext cx="10353762" cy="970450"/>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4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1pPr>
            <a:lvl2pPr marL="450000" indent="0" algn="l" defTabSz="457200" rtl="0" eaLnBrk="1" latinLnBrk="0" hangingPunct="1">
              <a:spcBef>
                <a:spcPct val="20000"/>
              </a:spcBef>
              <a:spcAft>
                <a:spcPts val="600"/>
              </a:spcAft>
              <a:buClr>
                <a:schemeClr val="tx2"/>
              </a:buClr>
              <a:buSzPct val="70000"/>
              <a:buFont typeface="Wingdings 2" charset="2"/>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2pPr>
            <a:lvl3pPr marL="810000" indent="0" algn="l" defTabSz="457200" rtl="0" eaLnBrk="1" latinLnBrk="0" hangingPunct="1">
              <a:spcBef>
                <a:spcPct val="20000"/>
              </a:spcBef>
              <a:spcAft>
                <a:spcPts val="600"/>
              </a:spcAft>
              <a:buClr>
                <a:schemeClr val="tx2"/>
              </a:buClr>
              <a:buSzPct val="70000"/>
              <a:buFont typeface="Wingdings 2" charset="2"/>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3pPr>
            <a:lvl4pPr marL="1170000" indent="0" algn="l" defTabSz="457200" rtl="0" eaLnBrk="1" latinLnBrk="0" hangingPunct="1">
              <a:spcBef>
                <a:spcPct val="20000"/>
              </a:spcBef>
              <a:spcAft>
                <a:spcPts val="600"/>
              </a:spcAft>
              <a:buClr>
                <a:schemeClr val="tx2"/>
              </a:buClr>
              <a:buSzPct val="70000"/>
              <a:buFont typeface="Wingdings 2" charset="2"/>
              <a:buNone/>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4pPr>
            <a:lvl5pPr marL="1458000" indent="0" algn="l" defTabSz="457200" rtl="0" eaLnBrk="1" latinLnBrk="0" hangingPunct="1">
              <a:spcBef>
                <a:spcPct val="20000"/>
              </a:spcBef>
              <a:spcAft>
                <a:spcPts val="600"/>
              </a:spcAft>
              <a:buClr>
                <a:schemeClr val="tx2"/>
              </a:buClr>
              <a:buSzPct val="70000"/>
              <a:buFont typeface="Wingdings 2" charset="2"/>
              <a:buNone/>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t> Publicly confess Christ as Savior</a:t>
            </a:r>
          </a:p>
        </p:txBody>
      </p:sp>
    </p:spTree>
    <p:extLst>
      <p:ext uri="{BB962C8B-B14F-4D97-AF65-F5344CB8AC3E}">
        <p14:creationId xmlns:p14="http://schemas.microsoft.com/office/powerpoint/2010/main" val="273258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schemeClr>
        </a:solidFill>
        <a:effectLst/>
      </p:bgPr>
    </p:bg>
    <p:spTree>
      <p:nvGrpSpPr>
        <p:cNvPr id="1" name=""/>
        <p:cNvGrpSpPr/>
        <p:nvPr/>
      </p:nvGrpSpPr>
      <p:grpSpPr>
        <a:xfrm>
          <a:off x="0" y="0"/>
          <a:ext cx="0" cy="0"/>
          <a:chOff x="0" y="0"/>
          <a:chExt cx="0" cy="0"/>
        </a:xfrm>
      </p:grpSpPr>
      <p:pic>
        <p:nvPicPr>
          <p:cNvPr id="8" name="Picture 7" descr="A person kneeling on a skateboard&#10;&#10;Description automatically generated">
            <a:extLst>
              <a:ext uri="{FF2B5EF4-FFF2-40B4-BE49-F238E27FC236}">
                <a16:creationId xmlns:a16="http://schemas.microsoft.com/office/drawing/2014/main" id="{5D55AD34-6513-D60D-3735-E71BFA92CB5A}"/>
              </a:ext>
            </a:extLst>
          </p:cNvPr>
          <p:cNvPicPr>
            <a:picLocks noChangeAspect="1"/>
          </p:cNvPicPr>
          <p:nvPr/>
        </p:nvPicPr>
        <p:blipFill rotWithShape="1">
          <a:blip r:embed="rId3"/>
          <a:srcRect l="8907" r="2260" b="3"/>
          <a:stretch/>
        </p:blipFill>
        <p:spPr>
          <a:xfrm>
            <a:off x="6646563" y="333338"/>
            <a:ext cx="5060497" cy="4058750"/>
          </a:xfrm>
          <a:prstGeom prst="rect">
            <a:avLst/>
          </a:prstGeom>
          <a:noFill/>
        </p:spPr>
      </p:pic>
      <p:pic>
        <p:nvPicPr>
          <p:cNvPr id="6" name="Picture 5" descr="A circle on a wooden floor&#10;&#10;Description automatically generated">
            <a:extLst>
              <a:ext uri="{FF2B5EF4-FFF2-40B4-BE49-F238E27FC236}">
                <a16:creationId xmlns:a16="http://schemas.microsoft.com/office/drawing/2014/main" id="{50A26702-6A84-84E3-0F11-5EF61EB29DE1}"/>
              </a:ext>
            </a:extLst>
          </p:cNvPr>
          <p:cNvPicPr>
            <a:picLocks noChangeAspect="1"/>
          </p:cNvPicPr>
          <p:nvPr/>
        </p:nvPicPr>
        <p:blipFill rotWithShape="1">
          <a:blip r:embed="rId4"/>
          <a:srcRect r="12487" b="-3"/>
          <a:stretch/>
        </p:blipFill>
        <p:spPr>
          <a:xfrm>
            <a:off x="758138" y="333338"/>
            <a:ext cx="5337862" cy="4058751"/>
          </a:xfrm>
          <a:prstGeom prst="rect">
            <a:avLst/>
          </a:prstGeom>
          <a:noFill/>
        </p:spPr>
      </p:pic>
    </p:spTree>
    <p:extLst>
      <p:ext uri="{BB962C8B-B14F-4D97-AF65-F5344CB8AC3E}">
        <p14:creationId xmlns:p14="http://schemas.microsoft.com/office/powerpoint/2010/main" val="2758166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6F95E-576A-4259-0688-E0A663C39ECA}"/>
              </a:ext>
            </a:extLst>
          </p:cNvPr>
          <p:cNvSpPr>
            <a:spLocks noGrp="1"/>
          </p:cNvSpPr>
          <p:nvPr>
            <p:ph type="title"/>
          </p:nvPr>
        </p:nvSpPr>
        <p:spPr/>
        <p:txBody>
          <a:bodyPr/>
          <a:lstStyle/>
          <a:p>
            <a:r>
              <a:rPr lang="en-US" dirty="0"/>
              <a:t>Application</a:t>
            </a:r>
          </a:p>
        </p:txBody>
      </p:sp>
      <p:sp>
        <p:nvSpPr>
          <p:cNvPr id="3" name="Content Placeholder 2">
            <a:extLst>
              <a:ext uri="{FF2B5EF4-FFF2-40B4-BE49-F238E27FC236}">
                <a16:creationId xmlns:a16="http://schemas.microsoft.com/office/drawing/2014/main" id="{1441F396-5CC1-D07E-DC6B-FECB93046CA3}"/>
              </a:ext>
            </a:extLst>
          </p:cNvPr>
          <p:cNvSpPr>
            <a:spLocks noGrp="1"/>
          </p:cNvSpPr>
          <p:nvPr>
            <p:ph idx="1"/>
          </p:nvPr>
        </p:nvSpPr>
        <p:spPr/>
        <p:txBody>
          <a:bodyPr/>
          <a:lstStyle/>
          <a:p>
            <a:r>
              <a:rPr lang="en-US" dirty="0"/>
              <a:t> Put yourself in the circle </a:t>
            </a:r>
          </a:p>
        </p:txBody>
      </p:sp>
      <p:sp>
        <p:nvSpPr>
          <p:cNvPr id="4" name="Content Placeholder 3">
            <a:extLst>
              <a:ext uri="{FF2B5EF4-FFF2-40B4-BE49-F238E27FC236}">
                <a16:creationId xmlns:a16="http://schemas.microsoft.com/office/drawing/2014/main" id="{8139510A-2878-173E-5430-3941824764E1}"/>
              </a:ext>
            </a:extLst>
          </p:cNvPr>
          <p:cNvSpPr>
            <a:spLocks noGrp="1"/>
          </p:cNvSpPr>
          <p:nvPr>
            <p:ph idx="10"/>
          </p:nvPr>
        </p:nvSpPr>
        <p:spPr/>
        <p:txBody>
          <a:bodyPr/>
          <a:lstStyle/>
          <a:p>
            <a:r>
              <a:rPr lang="en-US" dirty="0"/>
              <a:t> Devote yourself to prayer</a:t>
            </a:r>
          </a:p>
        </p:txBody>
      </p:sp>
    </p:spTree>
    <p:extLst>
      <p:ext uri="{BB962C8B-B14F-4D97-AF65-F5344CB8AC3E}">
        <p14:creationId xmlns:p14="http://schemas.microsoft.com/office/powerpoint/2010/main" val="334480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CB48DC0-A174-3214-A16F-EDDA3D064C33}"/>
              </a:ext>
            </a:extLst>
          </p:cNvPr>
          <p:cNvSpPr>
            <a:spLocks noGrp="1"/>
          </p:cNvSpPr>
          <p:nvPr>
            <p:ph type="title"/>
          </p:nvPr>
        </p:nvSpPr>
        <p:spPr>
          <a:xfrm>
            <a:off x="913795" y="361949"/>
            <a:ext cx="10353762" cy="2350253"/>
          </a:xfrm>
        </p:spPr>
        <p:txBody>
          <a:bodyPr anchor="ctr">
            <a:normAutofit/>
          </a:bodyPr>
          <a:lstStyle/>
          <a:p>
            <a:pPr>
              <a:lnSpc>
                <a:spcPct val="90000"/>
              </a:lnSpc>
            </a:pPr>
            <a:r>
              <a:rPr lang="en-US" dirty="0"/>
              <a:t>Revival Over Resolution</a:t>
            </a:r>
            <a:br>
              <a:rPr lang="en-US" dirty="0"/>
            </a:br>
            <a:br>
              <a:rPr lang="en-US" dirty="0"/>
            </a:br>
            <a:r>
              <a:rPr lang="en-US" dirty="0"/>
              <a:t>Four Keys To Revival</a:t>
            </a:r>
          </a:p>
        </p:txBody>
      </p:sp>
      <p:pic>
        <p:nvPicPr>
          <p:cNvPr id="9" name="Picture 8" descr="Different types of keys">
            <a:extLst>
              <a:ext uri="{FF2B5EF4-FFF2-40B4-BE49-F238E27FC236}">
                <a16:creationId xmlns:a16="http://schemas.microsoft.com/office/drawing/2014/main" id="{C7DE9C12-49DD-0577-3668-A5B5E5032400}"/>
              </a:ext>
            </a:extLst>
          </p:cNvPr>
          <p:cNvPicPr>
            <a:picLocks noChangeAspect="1"/>
          </p:cNvPicPr>
          <p:nvPr/>
        </p:nvPicPr>
        <p:blipFill rotWithShape="1">
          <a:blip r:embed="rId3"/>
          <a:srcRect t="17792" r="-2" b="21194"/>
          <a:stretch/>
        </p:blipFill>
        <p:spPr>
          <a:xfrm>
            <a:off x="913795" y="2991172"/>
            <a:ext cx="10353762" cy="2619053"/>
          </a:xfrm>
          <a:prstGeom prst="rect">
            <a:avLst/>
          </a:prstGeom>
          <a:noFill/>
        </p:spPr>
      </p:pic>
    </p:spTree>
    <p:extLst>
      <p:ext uri="{BB962C8B-B14F-4D97-AF65-F5344CB8AC3E}">
        <p14:creationId xmlns:p14="http://schemas.microsoft.com/office/powerpoint/2010/main" val="159486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17BA5658-BF16-4ABB-36D6-9D2EB4EDE855}"/>
              </a:ext>
            </a:extLst>
          </p:cNvPr>
          <p:cNvSpPr>
            <a:spLocks noGrp="1"/>
          </p:cNvSpPr>
          <p:nvPr>
            <p:ph type="title"/>
          </p:nvPr>
        </p:nvSpPr>
        <p:spPr>
          <a:xfrm>
            <a:off x="374779" y="278969"/>
            <a:ext cx="5964027" cy="6090833"/>
          </a:xfrm>
        </p:spPr>
        <p:txBody>
          <a:bodyPr anchor="b">
            <a:noAutofit/>
          </a:bodyPr>
          <a:lstStyle/>
          <a:p>
            <a:pPr marL="36900" indent="0">
              <a:lnSpc>
                <a:spcPct val="90000"/>
              </a:lnSpc>
              <a:buNone/>
            </a:pPr>
            <a:r>
              <a:rPr lang="en-US" sz="4000" dirty="0"/>
              <a:t>Revival is the work of God where God’s people, whether individually or corporately, are renewed in their experience of God’s presence and power. This can lead to greater gospel outreach in the world and societal transformation.</a:t>
            </a:r>
          </a:p>
        </p:txBody>
      </p:sp>
      <p:pic>
        <p:nvPicPr>
          <p:cNvPr id="7" name="Picture 6" descr="One in a crowd">
            <a:extLst>
              <a:ext uri="{FF2B5EF4-FFF2-40B4-BE49-F238E27FC236}">
                <a16:creationId xmlns:a16="http://schemas.microsoft.com/office/drawing/2014/main" id="{BB9F8116-2578-5480-CA51-68C7738A36C3}"/>
              </a:ext>
            </a:extLst>
          </p:cNvPr>
          <p:cNvPicPr>
            <a:picLocks noChangeAspect="1"/>
          </p:cNvPicPr>
          <p:nvPr/>
        </p:nvPicPr>
        <p:blipFill rotWithShape="1">
          <a:blip r:embed="rId3"/>
          <a:srcRect l="3596" r="3596"/>
          <a:stretch/>
        </p:blipFill>
        <p:spPr>
          <a:xfrm>
            <a:off x="6633274" y="609600"/>
            <a:ext cx="5042169" cy="4008895"/>
          </a:xfrm>
          <a:prstGeom prst="rect">
            <a:avLst/>
          </a:prstGeom>
          <a:noFill/>
        </p:spPr>
      </p:pic>
    </p:spTree>
    <p:extLst>
      <p:ext uri="{BB962C8B-B14F-4D97-AF65-F5344CB8AC3E}">
        <p14:creationId xmlns:p14="http://schemas.microsoft.com/office/powerpoint/2010/main" val="1511216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849E9-F30C-7CF8-EC11-C5AB62AE9229}"/>
              </a:ext>
            </a:extLst>
          </p:cNvPr>
          <p:cNvSpPr>
            <a:spLocks noGrp="1"/>
          </p:cNvSpPr>
          <p:nvPr>
            <p:ph type="title"/>
          </p:nvPr>
        </p:nvSpPr>
        <p:spPr>
          <a:xfrm>
            <a:off x="913795" y="361950"/>
            <a:ext cx="10353762" cy="970450"/>
          </a:xfrm>
        </p:spPr>
        <p:txBody>
          <a:bodyPr anchor="ctr">
            <a:normAutofit/>
          </a:bodyPr>
          <a:lstStyle/>
          <a:p>
            <a:r>
              <a:rPr lang="en-US" dirty="0"/>
              <a:t>#1 Put Your Trust In The Lord</a:t>
            </a:r>
          </a:p>
        </p:txBody>
      </p:sp>
      <p:pic>
        <p:nvPicPr>
          <p:cNvPr id="5" name="Picture 4" descr="A silhouette of a person kneeling&#10;&#10;Description automatically generated">
            <a:extLst>
              <a:ext uri="{FF2B5EF4-FFF2-40B4-BE49-F238E27FC236}">
                <a16:creationId xmlns:a16="http://schemas.microsoft.com/office/drawing/2014/main" id="{48C98BD7-A684-414C-FDF7-85940F336C0A}"/>
              </a:ext>
            </a:extLst>
          </p:cNvPr>
          <p:cNvPicPr>
            <a:picLocks noChangeAspect="1"/>
          </p:cNvPicPr>
          <p:nvPr/>
        </p:nvPicPr>
        <p:blipFill rotWithShape="1">
          <a:blip r:embed="rId3"/>
          <a:srcRect t="13497" r="-2" b="23781"/>
          <a:stretch/>
        </p:blipFill>
        <p:spPr>
          <a:xfrm>
            <a:off x="913795" y="1551474"/>
            <a:ext cx="10353762" cy="4058751"/>
          </a:xfrm>
          <a:prstGeom prst="rect">
            <a:avLst/>
          </a:prstGeom>
          <a:noFill/>
        </p:spPr>
      </p:pic>
    </p:spTree>
    <p:extLst>
      <p:ext uri="{BB962C8B-B14F-4D97-AF65-F5344CB8AC3E}">
        <p14:creationId xmlns:p14="http://schemas.microsoft.com/office/powerpoint/2010/main" val="2915900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A8D5115-E394-9A40-43BE-D5128395D966}"/>
              </a:ext>
            </a:extLst>
          </p:cNvPr>
          <p:cNvPicPr>
            <a:picLocks noChangeAspect="1"/>
          </p:cNvPicPr>
          <p:nvPr/>
        </p:nvPicPr>
        <p:blipFill rotWithShape="1">
          <a:blip r:embed="rId3"/>
          <a:srcRect t="46057" r="-2" b="37958"/>
          <a:stretch/>
        </p:blipFill>
        <p:spPr>
          <a:xfrm>
            <a:off x="837388" y="4844626"/>
            <a:ext cx="10353762" cy="831642"/>
          </a:xfrm>
          <a:prstGeom prst="rect">
            <a:avLst/>
          </a:prstGeom>
          <a:noFill/>
        </p:spPr>
      </p:pic>
      <p:sp>
        <p:nvSpPr>
          <p:cNvPr id="6" name="Content Placeholder 5">
            <a:extLst>
              <a:ext uri="{FF2B5EF4-FFF2-40B4-BE49-F238E27FC236}">
                <a16:creationId xmlns:a16="http://schemas.microsoft.com/office/drawing/2014/main" id="{98E1971E-D65A-FECE-BA11-9C17CD0127D5}"/>
              </a:ext>
            </a:extLst>
          </p:cNvPr>
          <p:cNvSpPr>
            <a:spLocks noGrp="1"/>
          </p:cNvSpPr>
          <p:nvPr>
            <p:ph idx="10"/>
          </p:nvPr>
        </p:nvSpPr>
        <p:spPr>
          <a:xfrm>
            <a:off x="919162" y="391345"/>
            <a:ext cx="10353675" cy="4149725"/>
          </a:xfrm>
        </p:spPr>
        <p:txBody>
          <a:bodyPr anchor="t">
            <a:normAutofit/>
          </a:bodyPr>
          <a:lstStyle/>
          <a:p>
            <a:pPr marL="36900" indent="0" algn="ctr">
              <a:buNone/>
            </a:pPr>
            <a:r>
              <a:rPr lang="en-US" sz="4800" dirty="0"/>
              <a:t>ISAIAH 57:13 ESV</a:t>
            </a:r>
          </a:p>
          <a:p>
            <a:pPr marL="36900" indent="0" algn="ctr">
              <a:buNone/>
            </a:pPr>
            <a:r>
              <a:rPr lang="en-US" dirty="0"/>
              <a:t>When you cry out, let your collection of </a:t>
            </a:r>
            <a:r>
              <a:rPr lang="en-US" dirty="0">
                <a:solidFill>
                  <a:srgbClr val="FFFF00"/>
                </a:solidFill>
              </a:rPr>
              <a:t>idols</a:t>
            </a:r>
            <a:r>
              <a:rPr lang="en-US" dirty="0"/>
              <a:t> deliver you! The wind will carry them all off, a breath will take them away.</a:t>
            </a:r>
          </a:p>
        </p:txBody>
      </p:sp>
    </p:spTree>
    <p:extLst>
      <p:ext uri="{BB962C8B-B14F-4D97-AF65-F5344CB8AC3E}">
        <p14:creationId xmlns:p14="http://schemas.microsoft.com/office/powerpoint/2010/main" val="3354604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8153AD-DE01-5EA6-BC69-C04CF15E708B}"/>
              </a:ext>
            </a:extLst>
          </p:cNvPr>
          <p:cNvSpPr>
            <a:spLocks noGrp="1"/>
          </p:cNvSpPr>
          <p:nvPr>
            <p:ph idx="1"/>
          </p:nvPr>
        </p:nvSpPr>
        <p:spPr/>
        <p:txBody>
          <a:bodyPr/>
          <a:lstStyle/>
          <a:p>
            <a:r>
              <a:rPr lang="en-US" dirty="0"/>
              <a:t> Trusted Bad Leaders</a:t>
            </a:r>
          </a:p>
        </p:txBody>
      </p:sp>
      <p:sp>
        <p:nvSpPr>
          <p:cNvPr id="5" name="Content Placeholder 4">
            <a:extLst>
              <a:ext uri="{FF2B5EF4-FFF2-40B4-BE49-F238E27FC236}">
                <a16:creationId xmlns:a16="http://schemas.microsoft.com/office/drawing/2014/main" id="{4D0AB2FD-8C67-281E-0795-81771E6934F9}"/>
              </a:ext>
            </a:extLst>
          </p:cNvPr>
          <p:cNvSpPr>
            <a:spLocks noGrp="1"/>
          </p:cNvSpPr>
          <p:nvPr>
            <p:ph idx="10"/>
          </p:nvPr>
        </p:nvSpPr>
        <p:spPr/>
        <p:txBody>
          <a:bodyPr/>
          <a:lstStyle/>
          <a:p>
            <a:r>
              <a:rPr lang="en-US" dirty="0"/>
              <a:t> Trusted Political Alliances</a:t>
            </a:r>
          </a:p>
        </p:txBody>
      </p:sp>
      <p:sp>
        <p:nvSpPr>
          <p:cNvPr id="8" name="Content Placeholder 4">
            <a:extLst>
              <a:ext uri="{FF2B5EF4-FFF2-40B4-BE49-F238E27FC236}">
                <a16:creationId xmlns:a16="http://schemas.microsoft.com/office/drawing/2014/main" id="{623C3247-70F2-73A7-A010-F961642D8765}"/>
              </a:ext>
            </a:extLst>
          </p:cNvPr>
          <p:cNvSpPr txBox="1">
            <a:spLocks/>
          </p:cNvSpPr>
          <p:nvPr/>
        </p:nvSpPr>
        <p:spPr>
          <a:xfrm>
            <a:off x="919119" y="2261302"/>
            <a:ext cx="10353762" cy="83164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4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1pPr>
            <a:lvl2pPr marL="450000" indent="0" algn="l" defTabSz="457200" rtl="0" eaLnBrk="1" latinLnBrk="0" hangingPunct="1">
              <a:spcBef>
                <a:spcPct val="20000"/>
              </a:spcBef>
              <a:spcAft>
                <a:spcPts val="600"/>
              </a:spcAft>
              <a:buClr>
                <a:schemeClr val="tx2"/>
              </a:buClr>
              <a:buSzPct val="70000"/>
              <a:buFont typeface="Wingdings 2" charset="2"/>
              <a:buNone/>
              <a:defRPr sz="3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2pPr>
            <a:lvl3pPr marL="810000" indent="0" algn="l" defTabSz="457200" rtl="0" eaLnBrk="1" latinLnBrk="0" hangingPunct="1">
              <a:spcBef>
                <a:spcPct val="20000"/>
              </a:spcBef>
              <a:spcAft>
                <a:spcPts val="600"/>
              </a:spcAft>
              <a:buClr>
                <a:schemeClr val="tx2"/>
              </a:buClr>
              <a:buSzPct val="70000"/>
              <a:buFont typeface="Wingdings 2" charset="2"/>
              <a:buNone/>
              <a:defRPr sz="32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3pPr>
            <a:lvl4pPr marL="1170000" indent="0" algn="l" defTabSz="457200" rtl="0" eaLnBrk="1" latinLnBrk="0" hangingPunct="1">
              <a:spcBef>
                <a:spcPct val="20000"/>
              </a:spcBef>
              <a:spcAft>
                <a:spcPts val="600"/>
              </a:spcAft>
              <a:buClr>
                <a:schemeClr val="tx2"/>
              </a:buClr>
              <a:buSzPct val="70000"/>
              <a:buFont typeface="Wingdings 2" charset="2"/>
              <a:buNone/>
              <a:defRPr sz="2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4pPr>
            <a:lvl5pPr marL="1458000" indent="0" algn="l" defTabSz="457200" rtl="0" eaLnBrk="1" latinLnBrk="0" hangingPunct="1">
              <a:spcBef>
                <a:spcPct val="20000"/>
              </a:spcBef>
              <a:spcAft>
                <a:spcPts val="600"/>
              </a:spcAft>
              <a:buClr>
                <a:schemeClr val="tx2"/>
              </a:buClr>
              <a:buSzPct val="70000"/>
              <a:buFont typeface="Wingdings 2" charset="2"/>
              <a:buNone/>
              <a:defRPr sz="2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Bahnschrift" panose="020B0502040204020203" pitchFamily="34" charset="0"/>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r>
              <a:rPr lang="en-US" dirty="0"/>
              <a:t> Trusted Own Strength</a:t>
            </a:r>
          </a:p>
        </p:txBody>
      </p:sp>
    </p:spTree>
    <p:extLst>
      <p:ext uri="{BB962C8B-B14F-4D97-AF65-F5344CB8AC3E}">
        <p14:creationId xmlns:p14="http://schemas.microsoft.com/office/powerpoint/2010/main" val="570888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1DB45-F14D-57A4-A574-21AB28DA1817}"/>
              </a:ext>
            </a:extLst>
          </p:cNvPr>
          <p:cNvSpPr>
            <a:spLocks noGrp="1"/>
          </p:cNvSpPr>
          <p:nvPr>
            <p:ph idx="1"/>
          </p:nvPr>
        </p:nvSpPr>
        <p:spPr/>
        <p:txBody>
          <a:bodyPr/>
          <a:lstStyle/>
          <a:p>
            <a:pPr marL="36900" indent="0" algn="ctr">
              <a:buNone/>
            </a:pPr>
            <a:r>
              <a:rPr lang="en-US" sz="4800"/>
              <a:t>ISAIAH 57:13 ESV</a:t>
            </a:r>
          </a:p>
          <a:p>
            <a:pPr marL="36900" indent="0" algn="ctr">
              <a:buNone/>
            </a:pPr>
            <a:r>
              <a:rPr lang="en-US"/>
              <a:t>But he who takes refuge in me shall possess the land and shall inherit my holy mountain.</a:t>
            </a:r>
            <a:endParaRPr lang="en-US" dirty="0"/>
          </a:p>
        </p:txBody>
      </p:sp>
    </p:spTree>
    <p:extLst>
      <p:ext uri="{BB962C8B-B14F-4D97-AF65-F5344CB8AC3E}">
        <p14:creationId xmlns:p14="http://schemas.microsoft.com/office/powerpoint/2010/main" val="1608104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5F1C-3C02-351B-CF35-C6704FC862AA}"/>
              </a:ext>
            </a:extLst>
          </p:cNvPr>
          <p:cNvSpPr>
            <a:spLocks noGrp="1"/>
          </p:cNvSpPr>
          <p:nvPr>
            <p:ph idx="1"/>
          </p:nvPr>
        </p:nvSpPr>
        <p:spPr>
          <a:xfrm>
            <a:off x="847807" y="505100"/>
            <a:ext cx="10353762" cy="831642"/>
          </a:xfrm>
        </p:spPr>
        <p:txBody>
          <a:bodyPr anchor="t">
            <a:normAutofit/>
          </a:bodyPr>
          <a:lstStyle/>
          <a:p>
            <a:r>
              <a:rPr lang="en-US" dirty="0"/>
              <a:t>#2 Revival Is The Work of God</a:t>
            </a:r>
          </a:p>
        </p:txBody>
      </p:sp>
      <p:pic>
        <p:nvPicPr>
          <p:cNvPr id="6" name="Video 5" descr="Man Walking Touching Wheat Grass">
            <a:extLst>
              <a:ext uri="{FF2B5EF4-FFF2-40B4-BE49-F238E27FC236}">
                <a16:creationId xmlns:a16="http://schemas.microsoft.com/office/drawing/2014/main" id="{F38A98B7-F048-3BCE-C76C-D9C8CD6E80D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8076" b="2432"/>
          <a:stretch/>
        </p:blipFill>
        <p:spPr>
          <a:xfrm>
            <a:off x="847725" y="1387951"/>
            <a:ext cx="10353675" cy="4047172"/>
          </a:xfrm>
          <a:prstGeom prst="rect">
            <a:avLst/>
          </a:prstGeom>
          <a:noFill/>
        </p:spPr>
      </p:pic>
    </p:spTree>
    <p:extLst>
      <p:ext uri="{BB962C8B-B14F-4D97-AF65-F5344CB8AC3E}">
        <p14:creationId xmlns:p14="http://schemas.microsoft.com/office/powerpoint/2010/main" val="30099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9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mute="1">
                <p:cTn id="12" repeatCount="indefinite"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0CF5F57-22D5-5484-7F0F-E1AC689E0BA7}"/>
              </a:ext>
            </a:extLst>
          </p:cNvPr>
          <p:cNvPicPr>
            <a:picLocks noChangeAspect="1"/>
          </p:cNvPicPr>
          <p:nvPr/>
        </p:nvPicPr>
        <p:blipFill rotWithShape="1">
          <a:blip r:embed="rId3"/>
          <a:srcRect t="47469" r="-2" b="39087"/>
          <a:stretch/>
        </p:blipFill>
        <p:spPr>
          <a:xfrm>
            <a:off x="919119" y="3632237"/>
            <a:ext cx="10353762" cy="831642"/>
          </a:xfrm>
          <a:prstGeom prst="rect">
            <a:avLst/>
          </a:prstGeom>
          <a:noFill/>
        </p:spPr>
      </p:pic>
      <p:sp>
        <p:nvSpPr>
          <p:cNvPr id="6" name="Content Placeholder 5">
            <a:extLst>
              <a:ext uri="{FF2B5EF4-FFF2-40B4-BE49-F238E27FC236}">
                <a16:creationId xmlns:a16="http://schemas.microsoft.com/office/drawing/2014/main" id="{282E2D25-0E38-A724-D850-DB845EF50B1F}"/>
              </a:ext>
            </a:extLst>
          </p:cNvPr>
          <p:cNvSpPr>
            <a:spLocks noGrp="1"/>
          </p:cNvSpPr>
          <p:nvPr>
            <p:ph idx="10"/>
          </p:nvPr>
        </p:nvSpPr>
        <p:spPr>
          <a:xfrm>
            <a:off x="827487" y="361383"/>
            <a:ext cx="10353675" cy="3067618"/>
          </a:xfrm>
        </p:spPr>
        <p:txBody>
          <a:bodyPr anchor="t">
            <a:normAutofit/>
          </a:bodyPr>
          <a:lstStyle/>
          <a:p>
            <a:pPr marL="36900" indent="0">
              <a:buNone/>
            </a:pPr>
            <a:r>
              <a:rPr lang="en-US" dirty="0"/>
              <a:t>Isaiah 57:14 ESV</a:t>
            </a:r>
          </a:p>
          <a:p>
            <a:pPr marL="36900" indent="0">
              <a:buNone/>
            </a:pPr>
            <a:r>
              <a:rPr lang="en-US" dirty="0"/>
              <a:t>And it shall be said, “Build up, build up, prepare the way, remove every obstruction from my people’s way.”</a:t>
            </a:r>
          </a:p>
        </p:txBody>
      </p:sp>
    </p:spTree>
    <p:extLst>
      <p:ext uri="{BB962C8B-B14F-4D97-AF65-F5344CB8AC3E}">
        <p14:creationId xmlns:p14="http://schemas.microsoft.com/office/powerpoint/2010/main" val="1283231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Basic Riverside 2" id="{621CD79E-05B5-4DA3-8C54-61CB339C6A01}" vid="{BD5D968D-C568-4F9C-9348-77911B6167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62A6D11-2824-476C-B478-7ED826B4A80C}">
  <we:reference id="wa200005566" version="3.0.0.1" store="en-US" storeType="OMEX"/>
  <we:alternateReferences>
    <we:reference id="wa200005566" version="3.0.0.1" store="wa200005566"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Basic Riverside 2</Template>
  <TotalTime>4445</TotalTime>
  <Words>611</Words>
  <Application>Microsoft Office PowerPoint</Application>
  <PresentationFormat>Widescreen</PresentationFormat>
  <Paragraphs>118</Paragraphs>
  <Slides>18</Slides>
  <Notes>11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Bahnschrift</vt:lpstr>
      <vt:lpstr>Calibri</vt:lpstr>
      <vt:lpstr>Calisto MT</vt:lpstr>
      <vt:lpstr>Wingdings 2</vt:lpstr>
      <vt:lpstr>Slate</vt:lpstr>
      <vt:lpstr>ISAIAH 57:13-15  Should a Christian make New Years resolutions?</vt:lpstr>
      <vt:lpstr>Revival Over Resolution  Four Keys To Revival</vt:lpstr>
      <vt:lpstr>Revival is the work of God where God’s people, whether individually or corporately, are renewed in their experience of God’s presence and power. This can lead to greater gospel outreach in the world and societal transformation.</vt:lpstr>
      <vt:lpstr>#1 Put Your Trust In The Lord</vt:lpstr>
      <vt:lpstr>PowerPoint Presentation</vt:lpstr>
      <vt:lpstr>PowerPoint Presentation</vt:lpstr>
      <vt:lpstr>PowerPoint Presentation</vt:lpstr>
      <vt:lpstr>PowerPoint Presentation</vt:lpstr>
      <vt:lpstr>PowerPoint Presentation</vt:lpstr>
      <vt:lpstr>PowerPoint Presentation</vt:lpstr>
      <vt:lpstr>#3 See God For Who He Is</vt:lpstr>
      <vt:lpstr>PowerPoint Presentation</vt:lpstr>
      <vt:lpstr>PowerPoint Presentation</vt:lpstr>
      <vt:lpstr>#4 Humble Yourself</vt:lpstr>
      <vt:lpstr>PowerPoint Presentation</vt:lpstr>
      <vt:lpstr>Robert’s Four Points</vt:lpstr>
      <vt:lpstr>PowerPoint Presentation</vt:lpstr>
      <vt:lpstr>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Ian Ross</dc:creator>
  <cp:lastModifiedBy>Michael Hartnett</cp:lastModifiedBy>
  <cp:revision>2</cp:revision>
  <dcterms:created xsi:type="dcterms:W3CDTF">2023-12-28T00:16:37Z</dcterms:created>
  <dcterms:modified xsi:type="dcterms:W3CDTF">2023-12-31T03:51:46Z</dcterms:modified>
</cp:coreProperties>
</file>