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66" r:id="rId3"/>
    <p:sldId id="567" r:id="rId4"/>
    <p:sldId id="568" r:id="rId5"/>
    <p:sldId id="569" r:id="rId6"/>
    <p:sldId id="57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191000"/>
            <a:ext cx="82296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</a:t>
            </a:r>
            <a:r>
              <a:rPr lang="en-US" sz="3200" b="1" dirty="0">
                <a:latin typeface="Georgia" panose="02040502050405020303" pitchFamily="18" charset="0"/>
              </a:rPr>
              <a:t>The Authority of Jesus</a:t>
            </a:r>
            <a:r>
              <a:rPr lang="en-US" sz="3600" b="1" dirty="0">
                <a:latin typeface="Georgia" panose="02040502050405020303" pitchFamily="18" charset="0"/>
              </a:rPr>
              <a:t>”</a:t>
            </a:r>
          </a:p>
          <a:p>
            <a:pPr algn="ctr"/>
            <a:r>
              <a:rPr lang="en-US" sz="3600" b="1" dirty="0">
                <a:latin typeface="Georgia" panose="02040502050405020303" pitchFamily="18" charset="0"/>
              </a:rPr>
              <a:t>Part 3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8:40-56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Authority of Jesus”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Part 3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8:40-56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752600"/>
            <a:ext cx="817245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Luke’s purpose in recording these accounts was 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show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Jesus was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prophesied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Messiah.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did this by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documenting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Jesus’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miracles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prophecy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fulfilments.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Although the Jewish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leaders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refused 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believe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Jesus was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Messiah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out of jealousy 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pride,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disciples also had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difficult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time understanding His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role.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0113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Authority of Jesus”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Part 3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8:40-56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752600"/>
            <a:ext cx="79629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Welcome of the People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 casting out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demons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from the man at </a:t>
            </a:r>
            <a:r>
              <a:rPr lang="en-US" sz="2800" dirty="0" err="1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Gadera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Jesus was asked 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leave.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Very likely others in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flotilla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witnessed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calming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storm came back and reported it to the crowd.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Others may have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witnessed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casting out of demons. This 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made the waiting crowd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expectant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exuberant.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109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Authority of Jesus”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Part 3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8:40-56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457200" y="1752600"/>
            <a:ext cx="83058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Stealing a Healing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 we see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accessibility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Lord. He is open 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going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Him as well as 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coming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you.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woman was considered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unclean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due to her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condition.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She believed, she had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if she could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touch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Jesus’ garment she would be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healed.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This belief was probably more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superstition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than just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took her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at face value and she was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healed.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Isaiah 42:3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2987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Authority of Jesus”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Part 3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8:40-56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752600"/>
            <a:ext cx="802005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Divine Delay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we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our agenda, we must remember that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also has an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agenda,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James 4:13-17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was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cause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delay. He did it for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benefit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woman healed:</a:t>
            </a: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So she would not have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second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class healing,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So all would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cause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her healing,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Jesus wanted 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her faith known, not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just the miracle.</a:t>
            </a:r>
          </a:p>
        </p:txBody>
      </p:sp>
    </p:spTree>
    <p:extLst>
      <p:ext uri="{BB962C8B-B14F-4D97-AF65-F5344CB8AC3E}">
        <p14:creationId xmlns:p14="http://schemas.microsoft.com/office/powerpoint/2010/main" val="2607315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Authority of Jesus”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Part 3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8:40-56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752600"/>
            <a:ext cx="7962900" cy="4753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Divine Delay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It was also 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encourage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Jairus to have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his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daughter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would live.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 means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trusting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God’s timing as well as His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power.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He may not do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you expect,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you expect, but He will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always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what 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best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at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perfect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time.</a:t>
            </a:r>
          </a:p>
        </p:txBody>
      </p:sp>
    </p:spTree>
    <p:extLst>
      <p:ext uri="{BB962C8B-B14F-4D97-AF65-F5344CB8AC3E}">
        <p14:creationId xmlns:p14="http://schemas.microsoft.com/office/powerpoint/2010/main" val="396524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9196</TotalTime>
  <Words>408</Words>
  <Application>Microsoft Office PowerPoint</Application>
  <PresentationFormat>On-screen Show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107</cp:revision>
  <dcterms:created xsi:type="dcterms:W3CDTF">2021-01-29T17:24:21Z</dcterms:created>
  <dcterms:modified xsi:type="dcterms:W3CDTF">2021-06-06T03:36:30Z</dcterms:modified>
</cp:coreProperties>
</file>