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sldIdLst>
    <p:sldId id="261" r:id="rId2"/>
    <p:sldId id="257" r:id="rId3"/>
    <p:sldId id="262" r:id="rId4"/>
    <p:sldId id="266" r:id="rId5"/>
    <p:sldId id="267" r:id="rId6"/>
    <p:sldId id="268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149" y="389840"/>
            <a:ext cx="8281987" cy="2954655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149" y="3536951"/>
            <a:ext cx="8281989" cy="255587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7947-E287-4738-8C82-07CE4F01EF03}" type="datetime2">
              <a:rPr lang="en-US" smtClean="0"/>
              <a:t>Saturday, January 8,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21267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79361-B9A1-48F2-9473-23DE30E2D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03906"/>
            <a:ext cx="11090275" cy="1333057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986779-C2F3-447D-85F7-F6B0E2C97D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61572-1A59-4E3B-BA65-3329E9468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EBD84-71F4-4271-8C46-0D47C0A9B12E}" type="datetime2">
              <a:rPr lang="en-US" smtClean="0"/>
              <a:t>Saturday, January 8,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F84F1-99FE-4F0B-9E76-F581C2C1B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2D769-16B1-43C4-BF14-31755335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594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56583A-514F-4632-820D-E7EE236A46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73CBBB-7DDC-4437-8C7D-22A1C35202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69EBF-DA20-4024-8006-B158D571E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0CE1-F450-4107-B2CB-17B18F8A3F4A}" type="datetime2">
              <a:rPr lang="en-US" smtClean="0"/>
              <a:t>Saturday, January 8,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AC8B9-14B5-4DF1-994D-AB47DB3BA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76582-5F9B-4F5E-AAD5-D608CB68E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535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BDBC526-6DCD-4FF6-8395-D8C22E46E527}"/>
              </a:ext>
            </a:extLst>
          </p:cNvPr>
          <p:cNvGrpSpPr/>
          <p:nvPr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A4B040-51E3-4DA0-B21D-EEE173E75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1600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2CD90-429B-4A55-B6C8-DD6CE6994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113199"/>
            <a:ext cx="11090274" cy="3979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EE704-5DCA-484E-85E0-0E3A7B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C025-CD7A-4966-867E-81CF82B15267}" type="datetime2">
              <a:rPr lang="en-US" smtClean="0"/>
              <a:t>Saturday, January 8,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69B66-1C18-44A2-93F7-97DED26F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4B5A0-66FA-433A-8DC5-C097C63B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068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4644CBB8-40B8-42F8-9172-07A476341DDA}"/>
              </a:ext>
            </a:extLst>
          </p:cNvPr>
          <p:cNvGrpSpPr/>
          <p:nvPr/>
        </p:nvGrpSpPr>
        <p:grpSpPr>
          <a:xfrm>
            <a:off x="356481" y="879007"/>
            <a:ext cx="734257" cy="760506"/>
            <a:chOff x="5243759" y="1363788"/>
            <a:chExt cx="734257" cy="760506"/>
          </a:xfrm>
        </p:grpSpPr>
        <p:sp>
          <p:nvSpPr>
            <p:cNvPr id="49" name="Freeform 5">
              <a:extLst>
                <a:ext uri="{FF2B5EF4-FFF2-40B4-BE49-F238E27FC236}">
                  <a16:creationId xmlns:a16="http://schemas.microsoft.com/office/drawing/2014/main" id="{35CE073E-302A-4AA7-98C7-8667DDDCFA18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0" name="Freeform 6">
              <a:extLst>
                <a:ext uri="{FF2B5EF4-FFF2-40B4-BE49-F238E27FC236}">
                  <a16:creationId xmlns:a16="http://schemas.microsoft.com/office/drawing/2014/main" id="{4FD1AE2F-DD70-4E93-B905-E052A23F0B1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Freeform 8">
              <a:extLst>
                <a:ext uri="{FF2B5EF4-FFF2-40B4-BE49-F238E27FC236}">
                  <a16:creationId xmlns:a16="http://schemas.microsoft.com/office/drawing/2014/main" id="{E8D529E5-8838-47F0-98A4-2D46F11E499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5DA2564-D3DB-48AD-83F0-6CC6B5743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563" y="474345"/>
            <a:ext cx="11077574" cy="2954655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64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03DDF-462A-45CE-931B-010AB4F73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9929-0719-4517-94D6-FDF7F99E70F6}" type="datetime2">
              <a:rPr lang="en-US" smtClean="0"/>
              <a:t>Saturday, January 8,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10702-2ACF-4768-9E91-8CB87B89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FA722-391E-4FCF-8E15-0D7E2EC0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EA752-36DA-440B-8747-0EB291408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271" y="3629772"/>
            <a:ext cx="11074866" cy="267895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BCC02B0-8581-4752-B7BC-3CE1EF17B9F7}"/>
              </a:ext>
            </a:extLst>
          </p:cNvPr>
          <p:cNvSpPr>
            <a:spLocks noChangeAspect="1"/>
          </p:cNvSpPr>
          <p:nvPr/>
        </p:nvSpPr>
        <p:spPr>
          <a:xfrm rot="18900000">
            <a:off x="11209132" y="4448189"/>
            <a:ext cx="999200" cy="1262947"/>
          </a:xfrm>
          <a:custGeom>
            <a:avLst/>
            <a:gdLst>
              <a:gd name="connsiteX0" fmla="*/ 540000 w 999200"/>
              <a:gd name="connsiteY0" fmla="*/ 0 h 1262947"/>
              <a:gd name="connsiteX1" fmla="*/ 999200 w 999200"/>
              <a:gd name="connsiteY1" fmla="*/ 815317 h 1262947"/>
              <a:gd name="connsiteX2" fmla="*/ 552185 w 999200"/>
              <a:gd name="connsiteY2" fmla="*/ 1262333 h 1262947"/>
              <a:gd name="connsiteX3" fmla="*/ 540000 w 999200"/>
              <a:gd name="connsiteY3" fmla="*/ 1262947 h 1262947"/>
              <a:gd name="connsiteX4" fmla="*/ 0 w 999200"/>
              <a:gd name="connsiteY4" fmla="*/ 992947 h 1262947"/>
              <a:gd name="connsiteX5" fmla="*/ 10971 w 999200"/>
              <a:gd name="connsiteY5" fmla="*/ 938533 h 1262947"/>
              <a:gd name="connsiteX6" fmla="*/ 15626 w 999200"/>
              <a:gd name="connsiteY6" fmla="*/ 931034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9200" h="1262947">
                <a:moveTo>
                  <a:pt x="540000" y="0"/>
                </a:moveTo>
                <a:lnTo>
                  <a:pt x="999200" y="815317"/>
                </a:lnTo>
                <a:lnTo>
                  <a:pt x="552185" y="1262333"/>
                </a:lnTo>
                <a:lnTo>
                  <a:pt x="540000" y="1262947"/>
                </a:ln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10200000" scaled="0"/>
          </a:gradFill>
          <a:ln>
            <a:noFill/>
          </a:ln>
          <a:effectLst>
            <a:innerShdw blurRad="254000" dist="101600" dir="42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EA0FF4DB-8180-4D26-AEAE-7ECDB670F71D}"/>
              </a:ext>
            </a:extLst>
          </p:cNvPr>
          <p:cNvSpPr/>
          <p:nvPr/>
        </p:nvSpPr>
        <p:spPr>
          <a:xfrm rot="2700000">
            <a:off x="11686937" y="4853516"/>
            <a:ext cx="540000" cy="978284"/>
          </a:xfrm>
          <a:custGeom>
            <a:avLst/>
            <a:gdLst>
              <a:gd name="connsiteX0" fmla="*/ 113288 w 540000"/>
              <a:gd name="connsiteY0" fmla="*/ 0 h 978284"/>
              <a:gd name="connsiteX1" fmla="*/ 539386 w 540000"/>
              <a:gd name="connsiteY1" fmla="*/ 426099 h 978284"/>
              <a:gd name="connsiteX2" fmla="*/ 540000 w 540000"/>
              <a:gd name="connsiteY2" fmla="*/ 438284 h 978284"/>
              <a:gd name="connsiteX3" fmla="*/ 270000 w 540000"/>
              <a:gd name="connsiteY3" fmla="*/ 978284 h 978284"/>
              <a:gd name="connsiteX4" fmla="*/ 0 w 540000"/>
              <a:gd name="connsiteY4" fmla="*/ 438284 h 978284"/>
              <a:gd name="connsiteX5" fmla="*/ 79081 w 540000"/>
              <a:gd name="connsiteY5" fmla="*/ 56446 h 978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000" h="978284">
                <a:moveTo>
                  <a:pt x="113288" y="0"/>
                </a:moveTo>
                <a:lnTo>
                  <a:pt x="539386" y="426099"/>
                </a:lnTo>
                <a:lnTo>
                  <a:pt x="540000" y="438284"/>
                </a:lnTo>
                <a:cubicBezTo>
                  <a:pt x="540000" y="736518"/>
                  <a:pt x="419117" y="978284"/>
                  <a:pt x="270000" y="978284"/>
                </a:cubicBezTo>
                <a:cubicBezTo>
                  <a:pt x="120883" y="978284"/>
                  <a:pt x="0" y="736518"/>
                  <a:pt x="0" y="438284"/>
                </a:cubicBezTo>
                <a:cubicBezTo>
                  <a:pt x="0" y="289167"/>
                  <a:pt x="30220" y="154167"/>
                  <a:pt x="79081" y="56446"/>
                </a:cubicBezTo>
                <a:close/>
              </a:path>
            </a:pathLst>
          </a:cu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747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94729CA3-91C4-4A89-9448-A2F0E409177A}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8347B7-45FA-4A01-924D-DC385B720B3E}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4" cy="13320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2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362910-87AA-4E67-992D-8D4822FD8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5538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95673-5512-4AAA-9AEB-E00C61EC65D5}" type="datetime2">
              <a:rPr lang="en-US" smtClean="0"/>
              <a:t>Saturday, January 8,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014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FD65A50E-2F73-4426-8586-9731AFA2D2E0}"/>
              </a:ext>
            </a:extLst>
          </p:cNvPr>
          <p:cNvSpPr>
            <a:spLocks noChangeAspect="1"/>
          </p:cNvSpPr>
          <p:nvPr/>
        </p:nvSpPr>
        <p:spPr>
          <a:xfrm>
            <a:off x="11091612" y="5893466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89C080-4102-49AE-BDA9-59A4A67E2486}"/>
              </a:ext>
            </a:extLst>
          </p:cNvPr>
          <p:cNvSpPr/>
          <p:nvPr/>
        </p:nvSpPr>
        <p:spPr>
          <a:xfrm>
            <a:off x="11451612" y="5827878"/>
            <a:ext cx="379049" cy="360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E62014-F04C-495A-964E-6B888D49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DF027-E633-44EE-ACA0-C205930AA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881275"/>
            <a:ext cx="5437186" cy="535354"/>
          </a:xfrm>
        </p:spPr>
        <p:txBody>
          <a:bodyPr anchor="b">
            <a:normAutofit/>
          </a:bodyPr>
          <a:lstStyle>
            <a:lvl1pPr marL="0" indent="0">
              <a:buNone/>
              <a:defRPr sz="14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A4F363-FEEF-4CD2-A18E-17AE8D485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2577270"/>
            <a:ext cx="5429114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E50F8C-4D64-40FD-AE8C-6A1F3C2A8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2024" y="1881275"/>
            <a:ext cx="5436392" cy="535354"/>
          </a:xfrm>
        </p:spPr>
        <p:txBody>
          <a:bodyPr vert="horz" wrap="square" lIns="0" tIns="0" rIns="0" bIns="0" rtlCol="0" anchor="b">
            <a:normAutofit/>
          </a:bodyPr>
          <a:lstStyle>
            <a:lvl1pPr>
              <a:defRPr lang="en-US" sz="1400" b="0" cap="all" spc="200" baseline="0" dirty="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AC943E-DB2B-40E0-907F-8EA1404791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2023" y="2577270"/>
            <a:ext cx="5436391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CDCD5B-3F26-4AFA-8BD4-E5D8DD2AF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38FA-2E87-4873-8BBA-13E447C9A99A}" type="datetime2">
              <a:rPr lang="en-US" smtClean="0"/>
              <a:t>Saturday, January 8, 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10D1EE-83A0-4FB5-9B25-8A73DE89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031C35-2E5B-491D-85ED-DB42A4FE1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622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2053C-0E9C-4159-B7C9-6AB743439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149" y="550799"/>
            <a:ext cx="8283313" cy="5542025"/>
          </a:xfrm>
        </p:spPr>
        <p:txBody>
          <a:bodyPr vert="horz" wrap="square" lIns="0" tIns="0" rIns="0" bIns="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F51F65-E111-4656-83BE-CFCDE2DD6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BB40A-97BD-4BFB-B639-0BFF95FDE8B7}" type="datetime2">
              <a:rPr lang="en-US" smtClean="0"/>
              <a:t>Saturday, January 8, 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FF82CB-2D17-4918-821E-485475CF2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66589D-A056-4817-AE15-39D87FE13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E489F067-39E1-4757-BC11-6169A343F2E1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10727" y="3958416"/>
            <a:ext cx="3536330" cy="1853969"/>
          </a:xfrm>
          <a:custGeom>
            <a:avLst/>
            <a:gdLst>
              <a:gd name="connsiteX0" fmla="*/ 3536330 w 3536330"/>
              <a:gd name="connsiteY0" fmla="*/ 1853969 h 1853969"/>
              <a:gd name="connsiteX1" fmla="*/ 1682362 w 3536330"/>
              <a:gd name="connsiteY1" fmla="*/ 0 h 1853969"/>
              <a:gd name="connsiteX2" fmla="*/ 52157 w 3536330"/>
              <a:gd name="connsiteY2" fmla="*/ 970257 h 1853969"/>
              <a:gd name="connsiteX3" fmla="*/ 0 w 3536330"/>
              <a:gd name="connsiteY3" fmla="*/ 1078528 h 1853969"/>
              <a:gd name="connsiteX4" fmla="*/ 757215 w 3536330"/>
              <a:gd name="connsiteY4" fmla="*/ 1835743 h 1853969"/>
              <a:gd name="connsiteX5" fmla="*/ 774211 w 3536330"/>
              <a:gd name="connsiteY5" fmla="*/ 1667149 h 1853969"/>
              <a:gd name="connsiteX6" fmla="*/ 1682362 w 3536330"/>
              <a:gd name="connsiteY6" fmla="*/ 926985 h 1853969"/>
              <a:gd name="connsiteX7" fmla="*/ 2609345 w 3536330"/>
              <a:gd name="connsiteY7" fmla="*/ 1853969 h 185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36330" h="1853969">
                <a:moveTo>
                  <a:pt x="3536330" y="1853969"/>
                </a:moveTo>
                <a:cubicBezTo>
                  <a:pt x="3536330" y="830051"/>
                  <a:pt x="2706280" y="0"/>
                  <a:pt x="1682362" y="0"/>
                </a:cubicBezTo>
                <a:cubicBezTo>
                  <a:pt x="978418" y="0"/>
                  <a:pt x="366107" y="392328"/>
                  <a:pt x="52157" y="970257"/>
                </a:cubicBezTo>
                <a:lnTo>
                  <a:pt x="0" y="1078528"/>
                </a:lnTo>
                <a:lnTo>
                  <a:pt x="757215" y="1835743"/>
                </a:lnTo>
                <a:lnTo>
                  <a:pt x="774211" y="1667149"/>
                </a:lnTo>
                <a:cubicBezTo>
                  <a:pt x="860649" y="1244739"/>
                  <a:pt x="1234397" y="926985"/>
                  <a:pt x="1682362" y="926985"/>
                </a:cubicBezTo>
                <a:cubicBezTo>
                  <a:pt x="2194320" y="926985"/>
                  <a:pt x="2609345" y="1342010"/>
                  <a:pt x="2609345" y="1853969"/>
                </a:cubicBezTo>
                <a:close/>
              </a:path>
            </a:pathLst>
          </a:custGeom>
          <a:gradFill flip="none" rotWithShape="1">
            <a:gsLst>
              <a:gs pos="97000">
                <a:schemeClr val="bg2"/>
              </a:gs>
              <a:gs pos="31000">
                <a:schemeClr val="bg2">
                  <a:lumMod val="90000"/>
                  <a:lumOff val="10000"/>
                </a:schemeClr>
              </a:gs>
            </a:gsLst>
            <a:lin ang="15000000" scaled="0"/>
            <a:tileRect/>
          </a:gradFill>
          <a:ln>
            <a:noFill/>
          </a:ln>
          <a:effectLst>
            <a:innerShdw blurRad="355600" dist="101600" dir="16200000">
              <a:schemeClr val="accent1">
                <a:lumMod val="60000"/>
                <a:lumOff val="40000"/>
                <a:alpha val="8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DD231011-607F-42F1-B2D9-2BA8E91CC6AF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81151" y="3649708"/>
            <a:ext cx="3478701" cy="2164843"/>
          </a:xfrm>
          <a:custGeom>
            <a:avLst/>
            <a:gdLst>
              <a:gd name="connsiteX0" fmla="*/ 3478701 w 3478701"/>
              <a:gd name="connsiteY0" fmla="*/ 2164843 h 2164843"/>
              <a:gd name="connsiteX1" fmla="*/ 1624733 w 3478701"/>
              <a:gd name="connsiteY1" fmla="*/ 0 h 2164843"/>
              <a:gd name="connsiteX2" fmla="*/ 87393 w 3478701"/>
              <a:gd name="connsiteY2" fmla="*/ 954459 h 2164843"/>
              <a:gd name="connsiteX3" fmla="*/ 0 w 3478701"/>
              <a:gd name="connsiteY3" fmla="*/ 1122434 h 2164843"/>
              <a:gd name="connsiteX4" fmla="*/ 736015 w 3478701"/>
              <a:gd name="connsiteY4" fmla="*/ 1858449 h 2164843"/>
              <a:gd name="connsiteX5" fmla="*/ 739424 w 3478701"/>
              <a:gd name="connsiteY5" fmla="*/ 1842964 h 2164843"/>
              <a:gd name="connsiteX6" fmla="*/ 1624733 w 3478701"/>
              <a:gd name="connsiteY6" fmla="*/ 1082422 h 2164843"/>
              <a:gd name="connsiteX7" fmla="*/ 2551716 w 3478701"/>
              <a:gd name="connsiteY7" fmla="*/ 2164843 h 2164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8701" h="2164843">
                <a:moveTo>
                  <a:pt x="3478701" y="2164843"/>
                </a:moveTo>
                <a:cubicBezTo>
                  <a:pt x="3478701" y="969234"/>
                  <a:pt x="2648651" y="0"/>
                  <a:pt x="1624733" y="0"/>
                </a:cubicBezTo>
                <a:cubicBezTo>
                  <a:pt x="984784" y="0"/>
                  <a:pt x="420564" y="378607"/>
                  <a:pt x="87393" y="954459"/>
                </a:cubicBezTo>
                <a:lnTo>
                  <a:pt x="0" y="1122434"/>
                </a:lnTo>
                <a:lnTo>
                  <a:pt x="736015" y="1858449"/>
                </a:lnTo>
                <a:lnTo>
                  <a:pt x="739424" y="1842964"/>
                </a:lnTo>
                <a:cubicBezTo>
                  <a:pt x="856791" y="1402344"/>
                  <a:pt x="1208766" y="1082422"/>
                  <a:pt x="1624733" y="1082422"/>
                </a:cubicBezTo>
                <a:cubicBezTo>
                  <a:pt x="2136692" y="1082422"/>
                  <a:pt x="2551716" y="1567038"/>
                  <a:pt x="2551716" y="2164843"/>
                </a:cubicBezTo>
                <a:close/>
              </a:path>
            </a:pathLst>
          </a:custGeom>
          <a:solidFill>
            <a:schemeClr val="bg2">
              <a:lumMod val="50000"/>
              <a:lumOff val="50000"/>
              <a:alpha val="40000"/>
            </a:schemeClr>
          </a:solidFill>
          <a:ln>
            <a:noFill/>
          </a:ln>
          <a:effectLst>
            <a:softEdge rad="381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C472EFA-56B5-4A41-8D4B-E9F37727F34D}"/>
              </a:ext>
            </a:extLst>
          </p:cNvPr>
          <p:cNvSpPr/>
          <p:nvPr/>
        </p:nvSpPr>
        <p:spPr>
          <a:xfrm rot="13500000" flipV="1">
            <a:off x="1512277" y="2840042"/>
            <a:ext cx="214196" cy="933178"/>
          </a:xfrm>
          <a:prstGeom prst="ellipse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3781B6C-21AD-489D-A3CB-522BB2AC543F}"/>
              </a:ext>
            </a:extLst>
          </p:cNvPr>
          <p:cNvSpPr>
            <a:spLocks noChangeAspect="1"/>
          </p:cNvSpPr>
          <p:nvPr/>
        </p:nvSpPr>
        <p:spPr>
          <a:xfrm>
            <a:off x="1780661" y="385236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1AD5B80-530E-44CD-8D4A-2796FB214CBF}"/>
              </a:ext>
            </a:extLst>
          </p:cNvPr>
          <p:cNvGrpSpPr/>
          <p:nvPr/>
        </p:nvGrpSpPr>
        <p:grpSpPr>
          <a:xfrm>
            <a:off x="623181" y="1514007"/>
            <a:ext cx="734257" cy="760506"/>
            <a:chOff x="5243759" y="1363788"/>
            <a:chExt cx="734257" cy="760506"/>
          </a:xfrm>
        </p:grpSpPr>
        <p:sp>
          <p:nvSpPr>
            <p:cNvPr id="52" name="Freeform 5">
              <a:extLst>
                <a:ext uri="{FF2B5EF4-FFF2-40B4-BE49-F238E27FC236}">
                  <a16:creationId xmlns:a16="http://schemas.microsoft.com/office/drawing/2014/main" id="{2F746AA8-9050-4515-9B17-BC850368529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6">
              <a:extLst>
                <a:ext uri="{FF2B5EF4-FFF2-40B4-BE49-F238E27FC236}">
                  <a16:creationId xmlns:a16="http://schemas.microsoft.com/office/drawing/2014/main" id="{23EC1AC3-1698-46D5-80B7-F22F15E1A5E4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Freeform 8">
              <a:extLst>
                <a:ext uri="{FF2B5EF4-FFF2-40B4-BE49-F238E27FC236}">
                  <a16:creationId xmlns:a16="http://schemas.microsoft.com/office/drawing/2014/main" id="{73766156-553C-46EB-93FA-4F37CC0FF5CF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16608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E0E3-ECF6-4CFE-8698-AEFEBCECC3C0}" type="datetime2">
              <a:rPr lang="en-US" smtClean="0"/>
              <a:t>Saturday, January 8, 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279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78B0BE9-88B0-4883-9BA9-CD594C400EC1}"/>
              </a:ext>
            </a:extLst>
          </p:cNvPr>
          <p:cNvGrpSpPr/>
          <p:nvPr/>
        </p:nvGrpSpPr>
        <p:grpSpPr>
          <a:xfrm>
            <a:off x="4949631" y="5111861"/>
            <a:ext cx="1262947" cy="1335600"/>
            <a:chOff x="2678417" y="2427951"/>
            <a:chExt cx="1262947" cy="13356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59DCBF3-7AFA-4CD1-A918-BC6DDE674E6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6964A02-96E1-4654-9187-DDDE7409F75B}"/>
                </a:ext>
              </a:extLst>
            </p:cNvPr>
            <p:cNvSpPr/>
            <p:nvPr/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F3FF76C-A012-4CDA-8AE7-E94139557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984885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A4C80-DC38-4641-924F-90D6078CF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5775" y="1750060"/>
            <a:ext cx="7345362" cy="434276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C42771-D3A7-4072-85DC-B7C5E530E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50060"/>
            <a:ext cx="3565525" cy="434276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47AB1-6EB5-4E2C-B4A7-42DC643E9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62FC-960E-4740-921F-B36862979F21}" type="datetime2">
              <a:rPr lang="en-US" smtClean="0"/>
              <a:t>Saturday, January 8,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9D15F-B6ED-46E1-9840-0B625880E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EB023-7A5E-4087-B75E-A38A80EE5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5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F98F1FBA-F8BB-42CF-8B3E-D19AAFEE96C1}"/>
              </a:ext>
            </a:extLst>
          </p:cNvPr>
          <p:cNvGrpSpPr/>
          <p:nvPr/>
        </p:nvGrpSpPr>
        <p:grpSpPr>
          <a:xfrm>
            <a:off x="334964" y="5115518"/>
            <a:ext cx="734257" cy="760506"/>
            <a:chOff x="5243759" y="1363788"/>
            <a:chExt cx="734257" cy="760506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60EE09DD-C3DB-4266-BCC3-A765CFFBF37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5F301FE0-96DC-4EFB-BBEE-AED762C337C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3BEAD276-8850-4C0C-9777-8537000D522A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E5EE0A0-B07E-479B-9684-4BD09FA43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75409"/>
            <a:ext cx="4500562" cy="984885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893A9-3462-4F51-83AE-5D2F124B98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67324" y="575409"/>
            <a:ext cx="6373813" cy="5733316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A9240C-79C0-4A88-A476-725DE1B9C2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76195"/>
            <a:ext cx="4500562" cy="4532530"/>
          </a:xfrm>
        </p:spPr>
        <p:txBody>
          <a:bodyPr anchor="t" anchorCtr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7D2D6F-49E8-4217-A908-2D9E4358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C9E2-CB44-4C05-9BB5-496C18A241E0}" type="datetime2">
              <a:rPr lang="en-US" smtClean="0"/>
              <a:t>Saturday, January 8,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1C4440-6B8D-4A24-A807-8B1302A3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CFE189-E20B-4108-B290-24442433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346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028302-E866-455D-8898-53623027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50800"/>
            <a:ext cx="11090275" cy="133305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94E72B-F0CF-4BC4-B509-A1C4508BE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2113862"/>
            <a:ext cx="11091600" cy="3978963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CE49D-C22F-4540-AC09-E421D2A2ED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246CB39B-5F4C-4A7E-9BE3-AAFD45576D16}" type="datetime2">
              <a:rPr lang="en-US" smtClean="0"/>
              <a:t>Saturday, January 8,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5C3BE-317E-49E8-82B5-C8A7EC9C8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74E12-6C16-431F-B2CE-E4B15916B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7429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0" r:id="rId6"/>
    <p:sldLayoutId id="2147483686" r:id="rId7"/>
    <p:sldLayoutId id="2147483687" r:id="rId8"/>
    <p:sldLayoutId id="2147483688" r:id="rId9"/>
    <p:sldLayoutId id="2147483689" r:id="rId10"/>
    <p:sldLayoutId id="214748369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48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800"/>
        </a:spcAft>
        <a:buFont typeface="Arial" panose="020B0604020202020204" pitchFamily="34" charset="0"/>
        <a:buChar char="•"/>
        <a:defRPr sz="2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nature&#10;&#10;Description automatically generated">
            <a:extLst>
              <a:ext uri="{FF2B5EF4-FFF2-40B4-BE49-F238E27FC236}">
                <a16:creationId xmlns:a16="http://schemas.microsoft.com/office/drawing/2014/main" id="{34B56E32-0D01-4C7F-8991-39457EAE76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4067E6C-9E97-4D6E-BDE6-8F2AB9669BB1}"/>
              </a:ext>
            </a:extLst>
          </p:cNvPr>
          <p:cNvSpPr txBox="1"/>
          <p:nvPr/>
        </p:nvSpPr>
        <p:spPr>
          <a:xfrm>
            <a:off x="2817091" y="4609707"/>
            <a:ext cx="6539345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9999"/>
                </a:solidFill>
                <a:latin typeface="Georgia" panose="02040502050405020303" pitchFamily="18" charset="0"/>
              </a:rPr>
              <a:t>“A Merciful God”</a:t>
            </a:r>
            <a:endParaRPr lang="en-US" sz="4000" b="1" dirty="0">
              <a:solidFill>
                <a:srgbClr val="009999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0B8076-E04E-42B0-8425-A0F1997530FB}"/>
              </a:ext>
            </a:extLst>
          </p:cNvPr>
          <p:cNvSpPr txBox="1"/>
          <p:nvPr/>
        </p:nvSpPr>
        <p:spPr>
          <a:xfrm>
            <a:off x="2992582" y="5504873"/>
            <a:ext cx="6151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Georgia" panose="02040502050405020303" pitchFamily="18" charset="0"/>
              </a:rPr>
              <a:t>Luke 13:1-9</a:t>
            </a:r>
          </a:p>
        </p:txBody>
      </p:sp>
    </p:spTree>
    <p:extLst>
      <p:ext uri="{BB962C8B-B14F-4D97-AF65-F5344CB8AC3E}">
        <p14:creationId xmlns:p14="http://schemas.microsoft.com/office/powerpoint/2010/main" val="131375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F96FB9-4854-4D07-8C5F-0BC65FCC890F}"/>
              </a:ext>
            </a:extLst>
          </p:cNvPr>
          <p:cNvSpPr txBox="1"/>
          <p:nvPr/>
        </p:nvSpPr>
        <p:spPr>
          <a:xfrm>
            <a:off x="809625" y="447675"/>
            <a:ext cx="1069657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“A Merciful God”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Luke 13:1-9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E8D137-062A-4566-BF18-E483CFBC1CC2}"/>
              </a:ext>
            </a:extLst>
          </p:cNvPr>
          <p:cNvSpPr txBox="1"/>
          <p:nvPr/>
        </p:nvSpPr>
        <p:spPr>
          <a:xfrm>
            <a:off x="809625" y="1726163"/>
            <a:ext cx="1069657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Intro:</a:t>
            </a:r>
          </a:p>
          <a:p>
            <a:endParaRPr lang="en-US" sz="28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Jesus talked about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sin,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repentance and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judgment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to show people the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only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way to be reconciled to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God.</a:t>
            </a:r>
          </a:p>
          <a:p>
            <a:endParaRPr lang="en-US" sz="28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This is a lengthy,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evangelistic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discourse where Jesus is calling Israel to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come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to Him and be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saved.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It runs from </a:t>
            </a:r>
            <a:r>
              <a:rPr lang="en-US" sz="2800" dirty="0">
                <a:solidFill>
                  <a:srgbClr val="C00000"/>
                </a:solidFill>
                <a:latin typeface="Georgia" panose="02040502050405020303" pitchFamily="18" charset="0"/>
              </a:rPr>
              <a:t>12:1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through </a:t>
            </a:r>
            <a:r>
              <a:rPr lang="en-US" sz="2800" dirty="0">
                <a:solidFill>
                  <a:srgbClr val="C00000"/>
                </a:solidFill>
                <a:latin typeface="Georgia" panose="02040502050405020303" pitchFamily="18" charset="0"/>
              </a:rPr>
              <a:t>13:9</a:t>
            </a:r>
          </a:p>
          <a:p>
            <a:endParaRPr lang="en-US" sz="28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The three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interruptions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in this section, </a:t>
            </a:r>
            <a:r>
              <a:rPr lang="en-US" sz="2800" dirty="0">
                <a:solidFill>
                  <a:srgbClr val="C00000"/>
                </a:solidFill>
                <a:latin typeface="Georgia" panose="02040502050405020303" pitchFamily="18" charset="0"/>
              </a:rPr>
              <a:t>12:13, 41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, and </a:t>
            </a:r>
            <a:r>
              <a:rPr lang="en-US" sz="2800" dirty="0">
                <a:solidFill>
                  <a:srgbClr val="C00000"/>
                </a:solidFill>
                <a:latin typeface="Georgia" panose="02040502050405020303" pitchFamily="18" charset="0"/>
              </a:rPr>
              <a:t>13:1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show that the Lord is always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available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to honest inquires.</a:t>
            </a:r>
          </a:p>
        </p:txBody>
      </p:sp>
    </p:spTree>
    <p:extLst>
      <p:ext uri="{BB962C8B-B14F-4D97-AF65-F5344CB8AC3E}">
        <p14:creationId xmlns:p14="http://schemas.microsoft.com/office/powerpoint/2010/main" val="4161955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F96FB9-4854-4D07-8C5F-0BC65FCC890F}"/>
              </a:ext>
            </a:extLst>
          </p:cNvPr>
          <p:cNvSpPr txBox="1"/>
          <p:nvPr/>
        </p:nvSpPr>
        <p:spPr>
          <a:xfrm>
            <a:off x="809625" y="447675"/>
            <a:ext cx="1069657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“A Merciful God”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Luke 13:1-9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E8D137-062A-4566-BF18-E483CFBC1CC2}"/>
              </a:ext>
            </a:extLst>
          </p:cNvPr>
          <p:cNvSpPr txBox="1"/>
          <p:nvPr/>
        </p:nvSpPr>
        <p:spPr>
          <a:xfrm>
            <a:off x="644903" y="1407381"/>
            <a:ext cx="10902193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I.   </a:t>
            </a:r>
            <a:r>
              <a:rPr lang="en-US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“A Bad Theology”</a:t>
            </a:r>
          </a:p>
          <a:p>
            <a:endParaRPr lang="en-US" sz="12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Going back to the </a:t>
            </a:r>
            <a:r>
              <a:rPr lang="en-US" sz="2400" i="1" dirty="0">
                <a:solidFill>
                  <a:srgbClr val="002060"/>
                </a:solidFill>
                <a:latin typeface="Georgia" panose="02040502050405020303" pitchFamily="18" charset="0"/>
              </a:rPr>
              <a:t>Patriarchal</a:t>
            </a:r>
            <a:r>
              <a:rPr lang="en-US" sz="24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period the Jews developed a 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mistaken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theology that said, “If you do 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you were blessed. But if you had 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bad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things happen to you it was because you were 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evil,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God 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cursed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 life.</a:t>
            </a:r>
          </a:p>
          <a:p>
            <a:endParaRPr lang="en-US" sz="14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Their 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theology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came out of their being a 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special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people of the 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covenant,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favorites of 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God.</a:t>
            </a:r>
          </a:p>
          <a:p>
            <a:endParaRPr lang="en-US" sz="14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Job is a prime 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this sort of theology. When his life began to fall apart his 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“comforters”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told him it was because he was an 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evil,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wicked person. </a:t>
            </a:r>
          </a:p>
          <a:p>
            <a:endParaRPr lang="en-US" sz="140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800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F96FB9-4854-4D07-8C5F-0BC65FCC890F}"/>
              </a:ext>
            </a:extLst>
          </p:cNvPr>
          <p:cNvSpPr txBox="1"/>
          <p:nvPr/>
        </p:nvSpPr>
        <p:spPr>
          <a:xfrm>
            <a:off x="809625" y="447675"/>
            <a:ext cx="1069657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“A Merciful God”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Luke 13:1-9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E8D137-062A-4566-BF18-E483CFBC1CC2}"/>
              </a:ext>
            </a:extLst>
          </p:cNvPr>
          <p:cNvSpPr txBox="1"/>
          <p:nvPr/>
        </p:nvSpPr>
        <p:spPr>
          <a:xfrm>
            <a:off x="644903" y="1407381"/>
            <a:ext cx="1090219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I.  </a:t>
            </a:r>
            <a:r>
              <a:rPr lang="en-US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“A Bad Theology”</a:t>
            </a:r>
          </a:p>
          <a:p>
            <a:pPr algn="ctr"/>
            <a:endParaRPr lang="en-US" sz="28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endParaRPr lang="en-US" sz="12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en-US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A.  </a:t>
            </a:r>
            <a:r>
              <a:rPr lang="en-US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The Temple </a:t>
            </a:r>
            <a:r>
              <a:rPr lang="en-US" sz="2800" b="1" i="1" dirty="0">
                <a:solidFill>
                  <a:srgbClr val="002060"/>
                </a:solidFill>
                <a:latin typeface="Georgia" panose="02040502050405020303" pitchFamily="18" charset="0"/>
              </a:rPr>
              <a:t>Calamity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,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en-US" sz="2800" dirty="0">
                <a:solidFill>
                  <a:srgbClr val="C00000"/>
                </a:solidFill>
                <a:latin typeface="Georgia" panose="02040502050405020303" pitchFamily="18" charset="0"/>
              </a:rPr>
              <a:t>Vss. 1-2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.</a:t>
            </a:r>
          </a:p>
          <a:p>
            <a:endParaRPr lang="en-US" sz="28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As the victims,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Galileans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were offering their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sacrifices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themselves it was probably the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Passover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celebration.</a:t>
            </a:r>
          </a:p>
          <a:p>
            <a:endParaRPr lang="en-US" sz="28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There is no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noted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sin; they were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worshipping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God.</a:t>
            </a:r>
          </a:p>
          <a:p>
            <a:endParaRPr lang="en-US" sz="28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You don’t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live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because you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deserve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to live. You live because, though you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deserve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to die, God is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merciful.</a:t>
            </a:r>
          </a:p>
        </p:txBody>
      </p:sp>
    </p:spTree>
    <p:extLst>
      <p:ext uri="{BB962C8B-B14F-4D97-AF65-F5344CB8AC3E}">
        <p14:creationId xmlns:p14="http://schemas.microsoft.com/office/powerpoint/2010/main" val="819921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F96FB9-4854-4D07-8C5F-0BC65FCC890F}"/>
              </a:ext>
            </a:extLst>
          </p:cNvPr>
          <p:cNvSpPr txBox="1"/>
          <p:nvPr/>
        </p:nvSpPr>
        <p:spPr>
          <a:xfrm>
            <a:off x="809625" y="447675"/>
            <a:ext cx="1069657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“A Merciful God”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Luke 13:1-9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E8D137-062A-4566-BF18-E483CFBC1CC2}"/>
              </a:ext>
            </a:extLst>
          </p:cNvPr>
          <p:cNvSpPr txBox="1"/>
          <p:nvPr/>
        </p:nvSpPr>
        <p:spPr>
          <a:xfrm>
            <a:off x="644903" y="1407381"/>
            <a:ext cx="10902193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I.  </a:t>
            </a:r>
            <a:r>
              <a:rPr lang="en-US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“A Bad Theology”</a:t>
            </a:r>
          </a:p>
          <a:p>
            <a:pPr algn="ctr"/>
            <a:endParaRPr lang="en-US" sz="12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endParaRPr lang="en-US" sz="12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en-US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B.   </a:t>
            </a:r>
            <a:r>
              <a:rPr lang="en-US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The Tower </a:t>
            </a:r>
            <a:r>
              <a:rPr lang="en-US" sz="2800" b="1" i="1" dirty="0">
                <a:solidFill>
                  <a:srgbClr val="002060"/>
                </a:solidFill>
                <a:latin typeface="Georgia" panose="02040502050405020303" pitchFamily="18" charset="0"/>
              </a:rPr>
              <a:t>Calamity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,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en-US" sz="2800" dirty="0">
                <a:solidFill>
                  <a:srgbClr val="C00000"/>
                </a:solidFill>
                <a:latin typeface="Georgia" panose="02040502050405020303" pitchFamily="18" charset="0"/>
              </a:rPr>
              <a:t>Vs. 4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.</a:t>
            </a:r>
          </a:p>
          <a:p>
            <a:endParaRPr lang="en-US" sz="28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Jerusalem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Jews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looked down on Galileans. Here Jesus uses a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similar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illustration involving Jerusalem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Jews.</a:t>
            </a:r>
          </a:p>
          <a:p>
            <a:endParaRPr lang="en-US" sz="28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Jesus points out our relative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morality,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or our particular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standing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with God has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nothing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to do regarding our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experiencing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a calamity.</a:t>
            </a:r>
          </a:p>
          <a:p>
            <a:endParaRPr lang="en-US" sz="28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God does not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use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calamity to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single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out evil or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bad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people.</a:t>
            </a:r>
          </a:p>
        </p:txBody>
      </p:sp>
    </p:spTree>
    <p:extLst>
      <p:ext uri="{BB962C8B-B14F-4D97-AF65-F5344CB8AC3E}">
        <p14:creationId xmlns:p14="http://schemas.microsoft.com/office/powerpoint/2010/main" val="3838131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F96FB9-4854-4D07-8C5F-0BC65FCC890F}"/>
              </a:ext>
            </a:extLst>
          </p:cNvPr>
          <p:cNvSpPr txBox="1"/>
          <p:nvPr/>
        </p:nvSpPr>
        <p:spPr>
          <a:xfrm>
            <a:off x="809625" y="447675"/>
            <a:ext cx="1069657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“A Merciful God”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Luke 13:1-9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E8D137-062A-4566-BF18-E483CFBC1CC2}"/>
              </a:ext>
            </a:extLst>
          </p:cNvPr>
          <p:cNvSpPr txBox="1"/>
          <p:nvPr/>
        </p:nvSpPr>
        <p:spPr>
          <a:xfrm>
            <a:off x="644903" y="1407381"/>
            <a:ext cx="10902193" cy="3614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I.  </a:t>
            </a:r>
            <a:r>
              <a:rPr lang="en-US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“A Bad Theology”</a:t>
            </a:r>
          </a:p>
          <a:p>
            <a:pPr algn="ctr"/>
            <a:endParaRPr lang="en-US" sz="12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endParaRPr lang="en-US" sz="12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en-US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C.  </a:t>
            </a:r>
            <a:r>
              <a:rPr lang="en-US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The True </a:t>
            </a:r>
            <a:r>
              <a:rPr lang="en-US" sz="2800" b="1" i="1" dirty="0">
                <a:solidFill>
                  <a:srgbClr val="002060"/>
                </a:solidFill>
                <a:latin typeface="Georgia" panose="02040502050405020303" pitchFamily="18" charset="0"/>
              </a:rPr>
              <a:t>Calamity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,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en-US" sz="2800" dirty="0">
                <a:solidFill>
                  <a:srgbClr val="C00000"/>
                </a:solidFill>
                <a:latin typeface="Georgia" panose="02040502050405020303" pitchFamily="18" charset="0"/>
              </a:rPr>
              <a:t>Vss. 6-9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.</a:t>
            </a:r>
          </a:p>
          <a:p>
            <a:endParaRPr lang="en-US" sz="28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The issue isn’t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how,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when or by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what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means people die. Everyone dies, </a:t>
            </a:r>
            <a:r>
              <a:rPr lang="en-US" sz="2800" dirty="0">
                <a:solidFill>
                  <a:srgbClr val="C00000"/>
                </a:solidFill>
                <a:latin typeface="Georgia" panose="02040502050405020303" pitchFamily="18" charset="0"/>
              </a:rPr>
              <a:t>Hebrews 9:27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. The issue is, If you don’t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repent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when death comes, you will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perish! </a:t>
            </a:r>
            <a:r>
              <a:rPr lang="en-US" sz="2800" i="1" dirty="0">
                <a:solidFill>
                  <a:srgbClr val="C00000"/>
                </a:solidFill>
                <a:latin typeface="Georgia" panose="02040502050405020303" pitchFamily="18" charset="0"/>
              </a:rPr>
              <a:t>Lk. 12:58-59; 13:3,5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3105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F96FB9-4854-4D07-8C5F-0BC65FCC890F}"/>
              </a:ext>
            </a:extLst>
          </p:cNvPr>
          <p:cNvSpPr txBox="1"/>
          <p:nvPr/>
        </p:nvSpPr>
        <p:spPr>
          <a:xfrm>
            <a:off x="809625" y="447675"/>
            <a:ext cx="1069657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“A Merciful God”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Luke 13:1-9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E8D137-062A-4566-BF18-E483CFBC1CC2}"/>
              </a:ext>
            </a:extLst>
          </p:cNvPr>
          <p:cNvSpPr txBox="1"/>
          <p:nvPr/>
        </p:nvSpPr>
        <p:spPr>
          <a:xfrm>
            <a:off x="809625" y="1726163"/>
            <a:ext cx="1069657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II.   </a:t>
            </a:r>
            <a:r>
              <a:rPr lang="en-US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“A Merciful God”</a:t>
            </a:r>
          </a:p>
          <a:p>
            <a:endParaRPr lang="en-US" sz="28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en-US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1.       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God expects His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followers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to bear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fruit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in keeping with their 	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repentance,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en-US" sz="2800" dirty="0">
                <a:solidFill>
                  <a:srgbClr val="C00000"/>
                </a:solidFill>
                <a:latin typeface="Georgia" panose="02040502050405020303" pitchFamily="18" charset="0"/>
              </a:rPr>
              <a:t>Lk. 3:8, 13:7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.</a:t>
            </a:r>
          </a:p>
          <a:p>
            <a:endParaRPr lang="en-US" sz="28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en-US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2.      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He is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patient,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giving us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time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to repent, </a:t>
            </a:r>
            <a:r>
              <a:rPr lang="en-US" sz="2800" dirty="0">
                <a:solidFill>
                  <a:srgbClr val="C00000"/>
                </a:solidFill>
                <a:latin typeface="Georgia" panose="02040502050405020303" pitchFamily="18" charset="0"/>
              </a:rPr>
              <a:t>2 Peter3:9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.</a:t>
            </a:r>
          </a:p>
          <a:p>
            <a:endParaRPr lang="en-US" sz="28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en-US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3.      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His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patience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will not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endure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forever, </a:t>
            </a:r>
            <a:r>
              <a:rPr lang="en-US" sz="2800" dirty="0">
                <a:solidFill>
                  <a:srgbClr val="C00000"/>
                </a:solidFill>
                <a:latin typeface="Georgia" panose="02040502050405020303" pitchFamily="18" charset="0"/>
              </a:rPr>
              <a:t>Rom. 2:4-5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.</a:t>
            </a:r>
          </a:p>
          <a:p>
            <a:endParaRPr lang="en-US" sz="28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en-US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4.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	God can use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calamity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in our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sanctification, </a:t>
            </a:r>
            <a:r>
              <a:rPr lang="en-US" sz="2800" dirty="0">
                <a:solidFill>
                  <a:srgbClr val="C00000"/>
                </a:solidFill>
                <a:latin typeface="Georgia" panose="02040502050405020303" pitchFamily="18" charset="0"/>
              </a:rPr>
              <a:t>James 1:2-4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.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5728194"/>
      </p:ext>
    </p:extLst>
  </p:cSld>
  <p:clrMapOvr>
    <a:masterClrMapping/>
  </p:clrMapOvr>
</p:sld>
</file>

<file path=ppt/theme/theme1.xml><?xml version="1.0" encoding="utf-8"?>
<a:theme xmlns:a="http://schemas.openxmlformats.org/drawingml/2006/main" name="3DFloatVTI">
  <a:themeElements>
    <a:clrScheme name="Float">
      <a:dk1>
        <a:sysClr val="windowText" lastClr="000000"/>
      </a:dk1>
      <a:lt1>
        <a:sysClr val="window" lastClr="FFFFFF"/>
      </a:lt1>
      <a:dk2>
        <a:srgbClr val="1B192E"/>
      </a:dk2>
      <a:lt2>
        <a:srgbClr val="EAE5EB"/>
      </a:lt2>
      <a:accent1>
        <a:srgbClr val="13BE89"/>
      </a:accent1>
      <a:accent2>
        <a:srgbClr val="12B1BF"/>
      </a:accent2>
      <a:accent3>
        <a:srgbClr val="D40AA8"/>
      </a:accent3>
      <a:accent4>
        <a:srgbClr val="B86E62"/>
      </a:accent4>
      <a:accent5>
        <a:srgbClr val="A3A3C1"/>
      </a:accent5>
      <a:accent6>
        <a:srgbClr val="37335B"/>
      </a:accent6>
      <a:hlink>
        <a:srgbClr val="0066FF"/>
      </a:hlink>
      <a:folHlink>
        <a:srgbClr val="666699"/>
      </a:folHlink>
    </a:clrScheme>
    <a:fontScheme name="Float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DFloatVTI" id="{F59BA300-ED19-4B39-9AE3-7882B1DE8B78}" vid="{0FEC63E3-719F-4F50-9F1E-5B8BAF3910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2885</TotalTime>
  <Words>494</Words>
  <Application>Microsoft Office PowerPoint</Application>
  <PresentationFormat>Widescreen</PresentationFormat>
  <Paragraphs>63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Avenir Next LT Pro</vt:lpstr>
      <vt:lpstr>Georgia</vt:lpstr>
      <vt:lpstr>Times New Roman</vt:lpstr>
      <vt:lpstr>3DFloatVTI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Archer</dc:creator>
  <cp:lastModifiedBy>David Archer</cp:lastModifiedBy>
  <cp:revision>28</cp:revision>
  <dcterms:created xsi:type="dcterms:W3CDTF">2021-12-29T20:52:03Z</dcterms:created>
  <dcterms:modified xsi:type="dcterms:W3CDTF">2022-01-09T02:49:43Z</dcterms:modified>
</cp:coreProperties>
</file>