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485" r:id="rId2"/>
    <p:sldId id="478" r:id="rId3"/>
    <p:sldId id="487" r:id="rId4"/>
    <p:sldId id="489" r:id="rId5"/>
    <p:sldId id="500" r:id="rId6"/>
    <p:sldId id="501" r:id="rId7"/>
    <p:sldId id="502" r:id="rId8"/>
    <p:sldId id="503" r:id="rId9"/>
    <p:sldId id="504" r:id="rId10"/>
    <p:sldId id="49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4108"/>
    <a:srgbClr val="99CCFF"/>
    <a:srgbClr val="A50021"/>
    <a:srgbClr val="993300"/>
    <a:srgbClr val="663300"/>
    <a:srgbClr val="153553"/>
    <a:srgbClr val="996633"/>
    <a:srgbClr val="FFCC66"/>
    <a:srgbClr val="FFCC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5902" autoAdjust="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tx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>
            <a:extLst>
              <a:ext uri="{FF2B5EF4-FFF2-40B4-BE49-F238E27FC236}">
                <a16:creationId xmlns:a16="http://schemas.microsoft.com/office/drawing/2014/main" id="{1E7C1EEA-07B8-45B1-86DC-63D226C254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5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B6081D8-5039-421C-8891-AD154E217677}"/>
              </a:ext>
            </a:extLst>
          </p:cNvPr>
          <p:cNvSpPr txBox="1"/>
          <p:nvPr/>
        </p:nvSpPr>
        <p:spPr>
          <a:xfrm>
            <a:off x="2286000" y="1143000"/>
            <a:ext cx="5715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Brush Script MT" panose="03060802040406070304" pitchFamily="66" charset="0"/>
              </a:rPr>
              <a:t>Psalm 63</a:t>
            </a:r>
          </a:p>
          <a:p>
            <a:pPr algn="ctr"/>
            <a:r>
              <a:rPr lang="en-US" sz="6000" b="1" dirty="0">
                <a:solidFill>
                  <a:schemeClr val="bg1"/>
                </a:solidFill>
                <a:latin typeface="Brush Script MT" panose="03060802040406070304" pitchFamily="66" charset="0"/>
              </a:rPr>
              <a:t>1-8</a:t>
            </a:r>
          </a:p>
        </p:txBody>
      </p:sp>
    </p:spTree>
    <p:extLst>
      <p:ext uri="{BB962C8B-B14F-4D97-AF65-F5344CB8AC3E}">
        <p14:creationId xmlns:p14="http://schemas.microsoft.com/office/powerpoint/2010/main" val="38586313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>
            <a:extLst>
              <a:ext uri="{FF2B5EF4-FFF2-40B4-BE49-F238E27FC236}">
                <a16:creationId xmlns:a16="http://schemas.microsoft.com/office/drawing/2014/main" id="{1E7C1EEA-07B8-45B1-86DC-63D226C254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5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B6081D8-5039-421C-8891-AD154E217677}"/>
              </a:ext>
            </a:extLst>
          </p:cNvPr>
          <p:cNvSpPr txBox="1"/>
          <p:nvPr/>
        </p:nvSpPr>
        <p:spPr>
          <a:xfrm>
            <a:off x="2286000" y="1143000"/>
            <a:ext cx="5715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Brush Script MT" panose="03060802040406070304" pitchFamily="66" charset="0"/>
              </a:rPr>
              <a:t>Psalm 63</a:t>
            </a:r>
          </a:p>
          <a:p>
            <a:pPr algn="ctr"/>
            <a:r>
              <a:rPr lang="en-US" sz="6000" b="1" dirty="0">
                <a:solidFill>
                  <a:schemeClr val="bg1"/>
                </a:solidFill>
                <a:latin typeface="Brush Script MT" panose="03060802040406070304" pitchFamily="66" charset="0"/>
              </a:rPr>
              <a:t>1-8</a:t>
            </a:r>
          </a:p>
        </p:txBody>
      </p:sp>
    </p:spTree>
    <p:extLst>
      <p:ext uri="{BB962C8B-B14F-4D97-AF65-F5344CB8AC3E}">
        <p14:creationId xmlns:p14="http://schemas.microsoft.com/office/powerpoint/2010/main" val="3438897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C0E540FE-F48A-4F42-9433-72980784B1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64DF7BF-3CF3-497B-8B6E-8BD8D41348F5}"/>
              </a:ext>
            </a:extLst>
          </p:cNvPr>
          <p:cNvSpPr txBox="1"/>
          <p:nvPr/>
        </p:nvSpPr>
        <p:spPr>
          <a:xfrm>
            <a:off x="1219200" y="685800"/>
            <a:ext cx="7467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en-US" sz="4000" b="1" dirty="0">
                <a:solidFill>
                  <a:schemeClr val="bg1"/>
                </a:solidFill>
                <a:latin typeface="Calisto MT" panose="02040603050505030304" pitchFamily="18" charset="0"/>
              </a:rPr>
              <a:t>O God, you are my God; earnestly I seek you;</a:t>
            </a:r>
          </a:p>
          <a:p>
            <a:endParaRPr lang="en-US" sz="4000" b="1" dirty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r>
              <a:rPr lang="en-US" sz="4000" b="1" dirty="0">
                <a:solidFill>
                  <a:schemeClr val="bg1"/>
                </a:solidFill>
                <a:latin typeface="Calisto MT" panose="02040603050505030304" pitchFamily="18" charset="0"/>
              </a:rPr>
              <a:t>    my soul thirsts for you;</a:t>
            </a:r>
          </a:p>
          <a:p>
            <a:r>
              <a:rPr lang="en-US" sz="4000" b="1" dirty="0">
                <a:solidFill>
                  <a:schemeClr val="bg1"/>
                </a:solidFill>
                <a:latin typeface="Calisto MT" panose="02040603050505030304" pitchFamily="18" charset="0"/>
              </a:rPr>
              <a:t>my flesh faints for you,</a:t>
            </a:r>
          </a:p>
          <a:p>
            <a:endParaRPr lang="en-US" sz="4000" b="1" dirty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r>
              <a:rPr lang="en-US" sz="4000" b="1" dirty="0">
                <a:solidFill>
                  <a:schemeClr val="bg1"/>
                </a:solidFill>
                <a:latin typeface="Calisto MT" panose="02040603050505030304" pitchFamily="18" charset="0"/>
              </a:rPr>
              <a:t> as in a dry and weary land where there is no water.</a:t>
            </a:r>
          </a:p>
        </p:txBody>
      </p:sp>
    </p:spTree>
    <p:extLst>
      <p:ext uri="{BB962C8B-B14F-4D97-AF65-F5344CB8AC3E}">
        <p14:creationId xmlns:p14="http://schemas.microsoft.com/office/powerpoint/2010/main" val="2525373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C0E540FE-F48A-4F42-9433-72980784B1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64DF7BF-3CF3-497B-8B6E-8BD8D41348F5}"/>
              </a:ext>
            </a:extLst>
          </p:cNvPr>
          <p:cNvSpPr txBox="1"/>
          <p:nvPr/>
        </p:nvSpPr>
        <p:spPr>
          <a:xfrm>
            <a:off x="1524000" y="1371600"/>
            <a:ext cx="6400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Calisto MT" panose="02040603050505030304" pitchFamily="18" charset="0"/>
              </a:rPr>
              <a:t>2. So I have looked upon you in the sanctuary,</a:t>
            </a:r>
          </a:p>
          <a:p>
            <a:endParaRPr lang="en-US" sz="4000" b="1" dirty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r>
              <a:rPr lang="en-US" sz="4000" b="1" dirty="0">
                <a:solidFill>
                  <a:schemeClr val="bg1"/>
                </a:solidFill>
                <a:latin typeface="Calisto MT" panose="02040603050505030304" pitchFamily="18" charset="0"/>
              </a:rPr>
              <a:t>    beholding your power and glory.</a:t>
            </a:r>
          </a:p>
        </p:txBody>
      </p:sp>
    </p:spTree>
    <p:extLst>
      <p:ext uri="{BB962C8B-B14F-4D97-AF65-F5344CB8AC3E}">
        <p14:creationId xmlns:p14="http://schemas.microsoft.com/office/powerpoint/2010/main" val="2110944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C0E540FE-F48A-4F42-9433-72980784B1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64DF7BF-3CF3-497B-8B6E-8BD8D41348F5}"/>
              </a:ext>
            </a:extLst>
          </p:cNvPr>
          <p:cNvSpPr txBox="1"/>
          <p:nvPr/>
        </p:nvSpPr>
        <p:spPr>
          <a:xfrm>
            <a:off x="1371600" y="1752600"/>
            <a:ext cx="6858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Calisto MT" panose="02040603050505030304" pitchFamily="18" charset="0"/>
              </a:rPr>
              <a:t>3. Because your steadfast love is better than life,</a:t>
            </a:r>
          </a:p>
          <a:p>
            <a:endParaRPr lang="en-US" sz="4000" b="1" dirty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r>
              <a:rPr lang="en-US" sz="4000" b="1" dirty="0">
                <a:solidFill>
                  <a:schemeClr val="bg1"/>
                </a:solidFill>
                <a:latin typeface="Calisto MT" panose="02040603050505030304" pitchFamily="18" charset="0"/>
              </a:rPr>
              <a:t>    my lips will praise you.</a:t>
            </a:r>
            <a:endParaRPr lang="en-US" sz="3200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535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C0E540FE-F48A-4F42-9433-72980784B1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9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64DF7BF-3CF3-497B-8B6E-8BD8D41348F5}"/>
              </a:ext>
            </a:extLst>
          </p:cNvPr>
          <p:cNvSpPr txBox="1"/>
          <p:nvPr/>
        </p:nvSpPr>
        <p:spPr>
          <a:xfrm>
            <a:off x="990600" y="1371600"/>
            <a:ext cx="8001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Calisto MT" panose="02040603050505030304" pitchFamily="18" charset="0"/>
              </a:rPr>
              <a:t>4. So I will bless you as long as I live;</a:t>
            </a:r>
          </a:p>
          <a:p>
            <a:endParaRPr lang="en-US" sz="4000" b="1" dirty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r>
              <a:rPr lang="en-US" sz="4000" b="1" dirty="0">
                <a:solidFill>
                  <a:schemeClr val="bg1"/>
                </a:solidFill>
                <a:latin typeface="Calisto MT" panose="02040603050505030304" pitchFamily="18" charset="0"/>
              </a:rPr>
              <a:t>    in your name I will lift up my hands.</a:t>
            </a:r>
            <a:endParaRPr lang="en-US" sz="3200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278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C0E540FE-F48A-4F42-9433-72980784B1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9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64DF7BF-3CF3-497B-8B6E-8BD8D41348F5}"/>
              </a:ext>
            </a:extLst>
          </p:cNvPr>
          <p:cNvSpPr txBox="1"/>
          <p:nvPr/>
        </p:nvSpPr>
        <p:spPr>
          <a:xfrm>
            <a:off x="838200" y="1066800"/>
            <a:ext cx="8001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Calisto MT" panose="02040603050505030304" pitchFamily="18" charset="0"/>
              </a:rPr>
              <a:t>5. My soul will be satisfied as with fat and rich food,</a:t>
            </a:r>
          </a:p>
          <a:p>
            <a:endParaRPr lang="en-US" sz="4000" b="1" dirty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r>
              <a:rPr lang="en-US" sz="4000" b="1" dirty="0">
                <a:solidFill>
                  <a:schemeClr val="bg1"/>
                </a:solidFill>
                <a:latin typeface="Calisto MT" panose="02040603050505030304" pitchFamily="18" charset="0"/>
              </a:rPr>
              <a:t>    and my mouth will praise you with joyful lips,</a:t>
            </a:r>
            <a:endParaRPr lang="en-US" sz="3200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358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C0E540FE-F48A-4F42-9433-72980784B1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9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64DF7BF-3CF3-497B-8B6E-8BD8D41348F5}"/>
              </a:ext>
            </a:extLst>
          </p:cNvPr>
          <p:cNvSpPr txBox="1"/>
          <p:nvPr/>
        </p:nvSpPr>
        <p:spPr>
          <a:xfrm>
            <a:off x="838200" y="1371600"/>
            <a:ext cx="8001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Calisto MT" panose="02040603050505030304" pitchFamily="18" charset="0"/>
              </a:rPr>
              <a:t>6. when I remember you upon my bed,</a:t>
            </a:r>
          </a:p>
          <a:p>
            <a:endParaRPr lang="en-US" sz="4000" b="1" dirty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r>
              <a:rPr lang="en-US" sz="4000" b="1" dirty="0">
                <a:solidFill>
                  <a:schemeClr val="bg1"/>
                </a:solidFill>
                <a:latin typeface="Calisto MT" panose="02040603050505030304" pitchFamily="18" charset="0"/>
              </a:rPr>
              <a:t>    and meditate on you in the watches of the night;</a:t>
            </a:r>
            <a:endParaRPr lang="en-US" sz="3200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222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C0E540FE-F48A-4F42-9433-72980784B1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9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64DF7BF-3CF3-497B-8B6E-8BD8D41348F5}"/>
              </a:ext>
            </a:extLst>
          </p:cNvPr>
          <p:cNvSpPr txBox="1"/>
          <p:nvPr/>
        </p:nvSpPr>
        <p:spPr>
          <a:xfrm>
            <a:off x="914400" y="1371600"/>
            <a:ext cx="8001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Calisto MT" panose="02040603050505030304" pitchFamily="18" charset="0"/>
              </a:rPr>
              <a:t>7. for you have been my help,</a:t>
            </a:r>
          </a:p>
          <a:p>
            <a:endParaRPr lang="en-US" sz="4000" b="1" dirty="0">
              <a:solidFill>
                <a:schemeClr val="bg1"/>
              </a:solidFill>
              <a:latin typeface="Calisto MT" panose="02040603050505030304" pitchFamily="18" charset="0"/>
            </a:endParaRPr>
          </a:p>
          <a:p>
            <a:r>
              <a:rPr lang="en-US" sz="4000" b="1" dirty="0">
                <a:solidFill>
                  <a:schemeClr val="bg1"/>
                </a:solidFill>
                <a:latin typeface="Calisto MT" panose="02040603050505030304" pitchFamily="18" charset="0"/>
              </a:rPr>
              <a:t>    and in the shadow of your wings I will sing for joy.</a:t>
            </a:r>
            <a:endParaRPr lang="en-US" sz="3200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824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C0E540FE-F48A-4F42-9433-72980784B1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9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64DF7BF-3CF3-497B-8B6E-8BD8D41348F5}"/>
              </a:ext>
            </a:extLst>
          </p:cNvPr>
          <p:cNvSpPr txBox="1"/>
          <p:nvPr/>
        </p:nvSpPr>
        <p:spPr>
          <a:xfrm>
            <a:off x="1143000" y="1828800"/>
            <a:ext cx="8001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Calisto MT" panose="02040603050505030304" pitchFamily="18" charset="0"/>
              </a:rPr>
              <a:t>8. My soul clings to you;</a:t>
            </a:r>
          </a:p>
          <a:p>
            <a:r>
              <a:rPr lang="en-US" sz="4000" b="1" dirty="0">
                <a:solidFill>
                  <a:schemeClr val="bg1"/>
                </a:solidFill>
                <a:latin typeface="Calisto MT" panose="02040603050505030304" pitchFamily="18" charset="0"/>
              </a:rPr>
              <a:t>    your right hand upholds me.</a:t>
            </a:r>
            <a:endParaRPr lang="en-US" sz="3200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608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192</Words>
  <Application>Microsoft Office PowerPoint</Application>
  <PresentationFormat>On-screen Show (4:3)</PresentationFormat>
  <Paragraphs>30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Brush Script MT</vt:lpstr>
      <vt:lpstr>Calibri</vt:lpstr>
      <vt:lpstr>Calibri Light</vt:lpstr>
      <vt:lpstr>Calisto MT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42</cp:revision>
  <dcterms:created xsi:type="dcterms:W3CDTF">2020-04-04T21:15:34Z</dcterms:created>
  <dcterms:modified xsi:type="dcterms:W3CDTF">2020-05-30T02:54:25Z</dcterms:modified>
</cp:coreProperties>
</file>