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496" r:id="rId2"/>
    <p:sldId id="513" r:id="rId3"/>
    <p:sldId id="511" r:id="rId4"/>
    <p:sldId id="514" r:id="rId5"/>
    <p:sldId id="515" r:id="rId6"/>
    <p:sldId id="516" r:id="rId7"/>
    <p:sldId id="517" r:id="rId8"/>
    <p:sldId id="518" r:id="rId9"/>
    <p:sldId id="520" r:id="rId10"/>
    <p:sldId id="51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108"/>
    <a:srgbClr val="99CCFF"/>
    <a:srgbClr val="A50021"/>
    <a:srgbClr val="993300"/>
    <a:srgbClr val="663300"/>
    <a:srgbClr val="153553"/>
    <a:srgbClr val="996633"/>
    <a:srgbClr val="FFCC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902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9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E367-AA32-4A22-9D07-BBE8E5397DDA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8EDC7-31B9-4791-B6FF-3A3D141BF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810032" cy="3006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C30AC4-B7F0-4AA9-A3D6-228C2AED38DF}"/>
              </a:ext>
            </a:extLst>
          </p:cNvPr>
          <p:cNvSpPr txBox="1"/>
          <p:nvPr/>
        </p:nvSpPr>
        <p:spPr>
          <a:xfrm>
            <a:off x="1219200" y="4880367"/>
            <a:ext cx="603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Saturday, Sept. 12</a:t>
            </a:r>
            <a:r>
              <a:rPr lang="en-US" sz="2800" b="1" baseline="30000" dirty="0">
                <a:solidFill>
                  <a:srgbClr val="C00000"/>
                </a:solidFill>
                <a:latin typeface="Georgia" panose="02040502050405020303" pitchFamily="18" charset="0"/>
              </a:rPr>
              <a:t>th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, 5 – 8:30pm</a:t>
            </a:r>
          </a:p>
        </p:txBody>
      </p:sp>
    </p:spTree>
    <p:extLst>
      <p:ext uri="{BB962C8B-B14F-4D97-AF65-F5344CB8AC3E}">
        <p14:creationId xmlns:p14="http://schemas.microsoft.com/office/powerpoint/2010/main" val="354296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IV.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Repentance Renounces Ancestry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John puts Gentile and Jew on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level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playing field with respect to their need for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8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He makes it clear, there are no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Grandkids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in God’s economy.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Our coming to God via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is a personal responsibility that all need to make themselves.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omen's Ministry « First Presbyterian Church of Bakerstown, PA ...">
            <a:extLst>
              <a:ext uri="{FF2B5EF4-FFF2-40B4-BE49-F238E27FC236}">
                <a16:creationId xmlns:a16="http://schemas.microsoft.com/office/drawing/2014/main" id="{E37AE113-0E05-4DF9-9865-A687D751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2400"/>
            <a:ext cx="81153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2D0FA-2E19-4881-88B9-C2BF7FD812E3}"/>
              </a:ext>
            </a:extLst>
          </p:cNvPr>
          <p:cNvSpPr txBox="1"/>
          <p:nvPr/>
        </p:nvSpPr>
        <p:spPr>
          <a:xfrm>
            <a:off x="381000" y="4419600"/>
            <a:ext cx="8077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Gabriola" panose="04040605051002020D02" pitchFamily="82" charset="0"/>
              </a:rPr>
              <a:t>“Fight for Truth”</a:t>
            </a:r>
          </a:p>
          <a:p>
            <a:pPr algn="ctr"/>
            <a:r>
              <a:rPr lang="en-US" sz="4800" dirty="0">
                <a:latin typeface="Gabriola" panose="04040605051002020D02" pitchFamily="82" charset="0"/>
              </a:rPr>
              <a:t>Women’s Seminar</a:t>
            </a:r>
            <a:endParaRPr lang="en-US" sz="4800" dirty="0">
              <a:latin typeface="Georgia" panose="02040502050405020303" pitchFamily="18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Saturday, October 3</a:t>
            </a:r>
            <a:r>
              <a:rPr lang="en-US" sz="2800" baseline="30000" dirty="0">
                <a:solidFill>
                  <a:srgbClr val="C00000"/>
                </a:solidFill>
                <a:latin typeface="Georgia" panose="02040502050405020303" pitchFamily="18" charset="0"/>
              </a:rPr>
              <a:t>rd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, 8:30 am – 4:30 pm.</a:t>
            </a:r>
            <a:endParaRPr lang="en-US" sz="28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C672D-3F5B-4307-981F-E779CB21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838200"/>
            <a:ext cx="8178799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12F7B6-4525-4D48-B01F-343912218DE2}"/>
              </a:ext>
            </a:extLst>
          </p:cNvPr>
          <p:cNvSpPr txBox="1"/>
          <p:nvPr/>
        </p:nvSpPr>
        <p:spPr>
          <a:xfrm>
            <a:off x="800099" y="4546224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“The Message of John the Baptist”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780DC-D383-4D2F-924A-9FDBA870B30C}"/>
              </a:ext>
            </a:extLst>
          </p:cNvPr>
          <p:cNvSpPr txBox="1"/>
          <p:nvPr/>
        </p:nvSpPr>
        <p:spPr>
          <a:xfrm>
            <a:off x="1104899" y="521413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Luke 3:7-17</a:t>
            </a:r>
          </a:p>
        </p:txBody>
      </p:sp>
    </p:spTree>
    <p:extLst>
      <p:ext uri="{BB962C8B-B14F-4D97-AF65-F5344CB8AC3E}">
        <p14:creationId xmlns:p14="http://schemas.microsoft.com/office/powerpoint/2010/main" val="22751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John was the prophesied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forerunner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the Messiah,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Isa.40:4-6, Malachi 3:1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As was the case often, God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called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His prophets at a time of serious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spiritual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decay.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In the phrase, “The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word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(rhema) of God came to John” identifies John as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prophet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God.</a:t>
            </a:r>
          </a:p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Jer. 1:4-5; Ez.1:3.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Luke gives us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verifiable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time line of when  John’s ministry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commenced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by the naming of Tiberias Caesar as Emperor,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Lk. 3:1-2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29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John had a single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focus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on his preaching, that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, along with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baptism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as a means to show one’s sincerity in confessing their sins. 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Repentance should be considered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Good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News since it’s “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that leads to Life”, </a:t>
            </a:r>
          </a:p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Acts 11:18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preaching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true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repentance lays bare the true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reality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our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lost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condition.</a:t>
            </a:r>
          </a:p>
        </p:txBody>
      </p:sp>
    </p:spTree>
    <p:extLst>
      <p:ext uri="{BB962C8B-B14F-4D97-AF65-F5344CB8AC3E}">
        <p14:creationId xmlns:p14="http://schemas.microsoft.com/office/powerpoint/2010/main" val="17767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398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Repentance Reflects on Personal Sin</a:t>
            </a:r>
          </a:p>
          <a:p>
            <a:endParaRPr lang="en-US" sz="1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Spiritually,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pathway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God is through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wilderness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the heart.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1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True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requires a full admission of one’s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sinfulness.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602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Repentance Recognizes Divine Wrath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True repentance 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motivated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by fear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Divine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wrath.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OT is filled with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prophecy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the coming of God’s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wrath,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Malachi 3:1-2, 5; 4:1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While most refers to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2nd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coming of Christ, John preaches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prepare the people to face it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confidently. </a:t>
            </a:r>
          </a:p>
        </p:txBody>
      </p:sp>
    </p:spTree>
    <p:extLst>
      <p:ext uri="{BB962C8B-B14F-4D97-AF65-F5344CB8AC3E}">
        <p14:creationId xmlns:p14="http://schemas.microsoft.com/office/powerpoint/2010/main" val="227321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III.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Repentance Rejects Religious Ritual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No religious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ceremonies,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in and of themselves,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save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anybody.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In the Sermon on the Mount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Jesus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destroys their hopes placed in religious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rituals.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Paul puts a proper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perspective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on all our rituals,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Phil. 38-9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17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762000" y="14478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3 points Regarding Fruits of Repentance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“Fruits are an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Expression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of Repentance, NOT the means to gain Divine acceptance.” </a:t>
            </a:r>
          </a:p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Howard Marshall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 “Commentary on Luke”</a:t>
            </a:r>
          </a:p>
          <a:p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True Repentance bears fruit of Generosity towards the needy,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True Repentance bears Honesty w/o Greed in business or life.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13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III.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True Repentance bears fruit of not Abusing Power for Personal Gain,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14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54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8955</TotalTime>
  <Words>539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Gabriola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David Archer</cp:lastModifiedBy>
  <cp:revision>23</cp:revision>
  <dcterms:created xsi:type="dcterms:W3CDTF">2020-08-23T03:54:27Z</dcterms:created>
  <dcterms:modified xsi:type="dcterms:W3CDTF">2020-08-30T15:33:19Z</dcterms:modified>
</cp:coreProperties>
</file>