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32" r:id="rId3"/>
    <p:sldId id="540" r:id="rId4"/>
    <p:sldId id="541" r:id="rId5"/>
    <p:sldId id="542" r:id="rId6"/>
    <p:sldId id="54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6:12-16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6:12-16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838200" y="1828800"/>
            <a:ext cx="7848600" cy="3891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These twelve, non-descript,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men became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pillars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church and the new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leaders of a New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Israel,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</a:t>
            </a:r>
            <a:r>
              <a:rPr lang="en-US" sz="2800" i="1" dirty="0">
                <a:solidFill>
                  <a:srgbClr val="C00000"/>
                </a:solidFill>
                <a:latin typeface="Georgia" panose="02040502050405020303" pitchFamily="18" charset="0"/>
              </a:rPr>
              <a:t>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2:19-21;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Rev. 21. </a:t>
            </a:r>
          </a:p>
        </p:txBody>
      </p:sp>
    </p:spTree>
    <p:extLst>
      <p:ext uri="{BB962C8B-B14F-4D97-AF65-F5344CB8AC3E}">
        <p14:creationId xmlns:p14="http://schemas.microsoft.com/office/powerpoint/2010/main" val="2924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6:12-16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524000"/>
            <a:ext cx="78486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Need to Choose the Twelve  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had three primary functions 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purposes;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 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Performing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miracles,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or “signs and 	wonders”, John.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Teaching,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primarily about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	God, 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Lk. 4:43.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Raising up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successors.</a:t>
            </a:r>
          </a:p>
          <a:p>
            <a:pPr marL="457200" indent="-457200">
              <a:buAutoNum type="arabicPeriod" startAt="3"/>
            </a:pPr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Due to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hostility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religious leaders, Jesus could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sense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His impending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was near and His mission had to be handed off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others.</a:t>
            </a:r>
          </a:p>
        </p:txBody>
      </p:sp>
    </p:spTree>
    <p:extLst>
      <p:ext uri="{BB962C8B-B14F-4D97-AF65-F5344CB8AC3E}">
        <p14:creationId xmlns:p14="http://schemas.microsoft.com/office/powerpoint/2010/main" val="351877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6:12-16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7593" y="1521797"/>
            <a:ext cx="7848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	  The Preparation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Prayer: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This prayer was an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intense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prayer, and had the idea of one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enduring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persevering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through the night.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could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pray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all night to the Father due to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intimate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relationship with Him.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Personally Known: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He didn’t select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elite, but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common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men.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He called them,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Apostles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which means, “One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sent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forth in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One sending.</a:t>
            </a:r>
          </a:p>
        </p:txBody>
      </p:sp>
    </p:spTree>
    <p:extLst>
      <p:ext uri="{BB962C8B-B14F-4D97-AF65-F5344CB8AC3E}">
        <p14:creationId xmlns:p14="http://schemas.microsoft.com/office/powerpoint/2010/main" val="397668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6:12-16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676400"/>
            <a:ext cx="78486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Purpose of the Twelve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preach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salvation to all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nations,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Mk. 16:15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Establish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foundation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New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covenant,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22:20; Jer. 31:31,33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Establishing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church,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2:19-21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Become the new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leadership of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Israel,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22:28-30; Rev. 21:12-14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449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Master’s Men”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6:12-16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59902" y="1447800"/>
            <a:ext cx="7926897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UcPeriod" startAt="4"/>
            </a:pP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Men</a:t>
            </a:r>
          </a:p>
          <a:p>
            <a:pPr marL="571500" indent="-571500" algn="ctr">
              <a:buAutoNum type="romanUcPeriod" startAt="4"/>
            </a:pPr>
            <a:endParaRPr lang="en-US" sz="11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Though uneducated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untrained,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they evoked a sense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astonishment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the Jewish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leadership,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Acts 4:13, </a:t>
            </a:r>
          </a:p>
          <a:p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Acts 17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God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chose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these men so that He might receive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glory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 their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accomplishments.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Judas Iscariot shows us that: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You can be in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presence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Jesus and not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know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	Him or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known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Him,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Matt. 7:21-23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Doing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deeds and living a chaste life is no 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guarantee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that you have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relationship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the Lord.</a:t>
            </a:r>
          </a:p>
        </p:txBody>
      </p:sp>
    </p:spTree>
    <p:extLst>
      <p:ext uri="{BB962C8B-B14F-4D97-AF65-F5344CB8AC3E}">
        <p14:creationId xmlns:p14="http://schemas.microsoft.com/office/powerpoint/2010/main" val="2650543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10087</TotalTime>
  <Words>409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72</cp:revision>
  <dcterms:created xsi:type="dcterms:W3CDTF">2020-11-06T17:15:08Z</dcterms:created>
  <dcterms:modified xsi:type="dcterms:W3CDTF">2020-12-20T04:44:12Z</dcterms:modified>
</cp:coreProperties>
</file>