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sldIdLst>
    <p:sldId id="256" r:id="rId2"/>
    <p:sldId id="257" r:id="rId3"/>
    <p:sldId id="258" r:id="rId4"/>
    <p:sldId id="259" r:id="rId5"/>
    <p:sldId id="260" r:id="rId6"/>
    <p:sldId id="261" r:id="rId7"/>
    <p:sldId id="263" r:id="rId8"/>
    <p:sldId id="262" r:id="rId9"/>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1733973" rtl="0" fontAlgn="auto" latinLnBrk="0" hangingPunct="0">
      <a:lnSpc>
        <a:spcPct val="90000"/>
      </a:lnSpc>
      <a:spcBef>
        <a:spcPts val="0"/>
      </a:spcBef>
      <a:spcAft>
        <a:spcPts val="0"/>
      </a:spcAft>
      <a:buClrTx/>
      <a:buSzTx/>
      <a:buFontTx/>
      <a:buNone/>
      <a:tabLst/>
      <a:defRPr kumimoji="0" sz="16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lvl1pPr>
    <a:lvl2pPr marL="0" marR="0" indent="457200" algn="ctr" defTabSz="1733973" rtl="0" fontAlgn="auto" latinLnBrk="0" hangingPunct="0">
      <a:lnSpc>
        <a:spcPct val="90000"/>
      </a:lnSpc>
      <a:spcBef>
        <a:spcPts val="0"/>
      </a:spcBef>
      <a:spcAft>
        <a:spcPts val="0"/>
      </a:spcAft>
      <a:buClrTx/>
      <a:buSzTx/>
      <a:buFontTx/>
      <a:buNone/>
      <a:tabLst/>
      <a:defRPr kumimoji="0" sz="16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lvl2pPr>
    <a:lvl3pPr marL="0" marR="0" indent="914400" algn="ctr" defTabSz="1733973" rtl="0" fontAlgn="auto" latinLnBrk="0" hangingPunct="0">
      <a:lnSpc>
        <a:spcPct val="90000"/>
      </a:lnSpc>
      <a:spcBef>
        <a:spcPts val="0"/>
      </a:spcBef>
      <a:spcAft>
        <a:spcPts val="0"/>
      </a:spcAft>
      <a:buClrTx/>
      <a:buSzTx/>
      <a:buFontTx/>
      <a:buNone/>
      <a:tabLst/>
      <a:defRPr kumimoji="0" sz="16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lvl3pPr>
    <a:lvl4pPr marL="0" marR="0" indent="1371600" algn="ctr" defTabSz="1733973" rtl="0" fontAlgn="auto" latinLnBrk="0" hangingPunct="0">
      <a:lnSpc>
        <a:spcPct val="90000"/>
      </a:lnSpc>
      <a:spcBef>
        <a:spcPts val="0"/>
      </a:spcBef>
      <a:spcAft>
        <a:spcPts val="0"/>
      </a:spcAft>
      <a:buClrTx/>
      <a:buSzTx/>
      <a:buFontTx/>
      <a:buNone/>
      <a:tabLst/>
      <a:defRPr kumimoji="0" sz="16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lvl4pPr>
    <a:lvl5pPr marL="0" marR="0" indent="1828800" algn="ctr" defTabSz="1733973" rtl="0" fontAlgn="auto" latinLnBrk="0" hangingPunct="0">
      <a:lnSpc>
        <a:spcPct val="90000"/>
      </a:lnSpc>
      <a:spcBef>
        <a:spcPts val="0"/>
      </a:spcBef>
      <a:spcAft>
        <a:spcPts val="0"/>
      </a:spcAft>
      <a:buClrTx/>
      <a:buSzTx/>
      <a:buFontTx/>
      <a:buNone/>
      <a:tabLst/>
      <a:defRPr kumimoji="0" sz="16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lvl5pPr>
    <a:lvl6pPr marL="0" marR="0" indent="2286000" algn="ctr" defTabSz="1733973" rtl="0" fontAlgn="auto" latinLnBrk="0" hangingPunct="0">
      <a:lnSpc>
        <a:spcPct val="90000"/>
      </a:lnSpc>
      <a:spcBef>
        <a:spcPts val="0"/>
      </a:spcBef>
      <a:spcAft>
        <a:spcPts val="0"/>
      </a:spcAft>
      <a:buClrTx/>
      <a:buSzTx/>
      <a:buFontTx/>
      <a:buNone/>
      <a:tabLst/>
      <a:defRPr kumimoji="0" sz="16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lvl6pPr>
    <a:lvl7pPr marL="0" marR="0" indent="2743200" algn="ctr" defTabSz="1733973" rtl="0" fontAlgn="auto" latinLnBrk="0" hangingPunct="0">
      <a:lnSpc>
        <a:spcPct val="90000"/>
      </a:lnSpc>
      <a:spcBef>
        <a:spcPts val="0"/>
      </a:spcBef>
      <a:spcAft>
        <a:spcPts val="0"/>
      </a:spcAft>
      <a:buClrTx/>
      <a:buSzTx/>
      <a:buFontTx/>
      <a:buNone/>
      <a:tabLst/>
      <a:defRPr kumimoji="0" sz="16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lvl7pPr>
    <a:lvl8pPr marL="0" marR="0" indent="3200400" algn="ctr" defTabSz="1733973" rtl="0" fontAlgn="auto" latinLnBrk="0" hangingPunct="0">
      <a:lnSpc>
        <a:spcPct val="90000"/>
      </a:lnSpc>
      <a:spcBef>
        <a:spcPts val="0"/>
      </a:spcBef>
      <a:spcAft>
        <a:spcPts val="0"/>
      </a:spcAft>
      <a:buClrTx/>
      <a:buSzTx/>
      <a:buFontTx/>
      <a:buNone/>
      <a:tabLst/>
      <a:defRPr kumimoji="0" sz="16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lvl8pPr>
    <a:lvl9pPr marL="0" marR="0" indent="3657600" algn="ctr" defTabSz="1733973" rtl="0" fontAlgn="auto" latinLnBrk="0" hangingPunct="0">
      <a:lnSpc>
        <a:spcPct val="90000"/>
      </a:lnSpc>
      <a:spcBef>
        <a:spcPts val="0"/>
      </a:spcBef>
      <a:spcAft>
        <a:spcPts val="0"/>
      </a:spcAft>
      <a:buClrTx/>
      <a:buSzTx/>
      <a:buFontTx/>
      <a:buNone/>
      <a:tabLst/>
      <a:defRPr kumimoji="0" sz="16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Graphik"/>
          <a:ea typeface="Graphik"/>
          <a:cs typeface="Graphik"/>
        </a:font>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
          <a:latin typeface="Graphik Semibold"/>
          <a:ea typeface="Graphik Semibold"/>
          <a:cs typeface="Graphik Semibold"/>
        </a:font>
        <a:srgbClr val="000000"/>
      </a:tcTxStyle>
      <a:tcStyle>
        <a:tcBdr>
          <a:left>
            <a:ln w="3175" cap="flat">
              <a:solidFill>
                <a:srgbClr val="000000"/>
              </a:solidFill>
              <a:prstDash val="solid"/>
              <a:miter lim="400000"/>
            </a:ln>
          </a:left>
          <a:right>
            <a:ln w="12700"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firstCol>
    <a:lastRow>
      <a:tcTxStyle b="on" i="off">
        <a:font>
          <a:latin typeface="Graphik Semibold"/>
          <a:ea typeface="Graphik Semibold"/>
          <a:cs typeface="Graphik Semibold"/>
        </a:font>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12700"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lastRow>
    <a:firstRow>
      <a:tcTxStyle b="on" i="off">
        <a:font>
          <a:latin typeface="Graphik Semibold"/>
          <a:ea typeface="Graphik Semibold"/>
          <a:cs typeface="Graphik Semibold"/>
        </a:font>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12700"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firstRow>
  </a:tblStyle>
  <a:tblStyle styleId="{C7B018BB-80A7-4F77-B60F-C8B233D01FF8}" styleName="">
    <a:tblBg/>
    <a:wholeTbl>
      <a:tcTxStyle b="off" i="off">
        <a:font>
          <a:latin typeface="Graphik"/>
          <a:ea typeface="Graphik"/>
          <a:cs typeface="Graphik"/>
        </a:font>
        <a:srgbClr val="000000"/>
      </a:tcTxStyle>
      <a:tcStyle>
        <a:tcBdr>
          <a:left>
            <a:ln w="3175" cap="flat">
              <a:solidFill>
                <a:srgbClr val="536773"/>
              </a:solidFill>
              <a:prstDash val="solid"/>
              <a:miter lim="400000"/>
            </a:ln>
          </a:left>
          <a:right>
            <a:ln w="3175" cap="flat">
              <a:solidFill>
                <a:srgbClr val="536773"/>
              </a:solidFill>
              <a:prstDash val="solid"/>
              <a:miter lim="400000"/>
            </a:ln>
          </a:right>
          <a:top>
            <a:ln w="3175" cap="flat">
              <a:solidFill>
                <a:srgbClr val="536773"/>
              </a:solidFill>
              <a:prstDash val="solid"/>
              <a:miter lim="400000"/>
            </a:ln>
          </a:top>
          <a:bottom>
            <a:ln w="3175" cap="flat">
              <a:solidFill>
                <a:srgbClr val="536773"/>
              </a:solidFill>
              <a:prstDash val="solid"/>
              <a:miter lim="400000"/>
            </a:ln>
          </a:bottom>
          <a:insideH>
            <a:ln w="3175" cap="flat">
              <a:solidFill>
                <a:srgbClr val="536773"/>
              </a:solidFill>
              <a:prstDash val="solid"/>
              <a:miter lim="400000"/>
            </a:ln>
          </a:insideH>
          <a:insideV>
            <a:ln w="3175"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
          <a:latin typeface="Graphik Semibold"/>
          <a:ea typeface="Graphik Semibold"/>
          <a:cs typeface="Graphik Semibold"/>
        </a:font>
        <a:srgbClr val="000000"/>
      </a:tcTxStyle>
      <a:tcStyle>
        <a:tcBdr>
          <a:left>
            <a:ln w="3175" cap="flat">
              <a:solidFill>
                <a:srgbClr val="000000"/>
              </a:solidFill>
              <a:prstDash val="solid"/>
              <a:miter lim="400000"/>
            </a:ln>
          </a:left>
          <a:right>
            <a:ln w="12700" cap="flat">
              <a:solidFill>
                <a:srgbClr val="000000"/>
              </a:solidFill>
              <a:prstDash val="solid"/>
              <a:miter lim="400000"/>
            </a:ln>
          </a:right>
          <a:top>
            <a:ln w="3175" cap="flat">
              <a:solidFill>
                <a:srgbClr val="536773"/>
              </a:solidFill>
              <a:prstDash val="solid"/>
              <a:miter lim="400000"/>
            </a:ln>
          </a:top>
          <a:bottom>
            <a:ln w="3175" cap="flat">
              <a:solidFill>
                <a:srgbClr val="536773"/>
              </a:solidFill>
              <a:prstDash val="solid"/>
              <a:miter lim="400000"/>
            </a:ln>
          </a:bottom>
          <a:insideH>
            <a:ln w="3175" cap="flat">
              <a:solidFill>
                <a:srgbClr val="536773"/>
              </a:solidFill>
              <a:prstDash val="solid"/>
              <a:miter lim="400000"/>
            </a:ln>
          </a:insideH>
          <a:insideV>
            <a:ln w="3175" cap="flat">
              <a:solidFill>
                <a:srgbClr val="536773"/>
              </a:solidFill>
              <a:prstDash val="solid"/>
              <a:miter lim="400000"/>
            </a:ln>
          </a:insideV>
        </a:tcBdr>
        <a:fill>
          <a:noFill/>
        </a:fill>
      </a:tcStyle>
    </a:firstCol>
    <a:lastRow>
      <a:tcTxStyle b="off" i="off">
        <a:font>
          <a:latin typeface="Graphik"/>
          <a:ea typeface="Graphik"/>
          <a:cs typeface="Graphik"/>
        </a:font>
        <a:srgbClr val="000000"/>
      </a:tcTxStyle>
      <a:tcStyle>
        <a:tcBdr>
          <a:left>
            <a:ln w="3175" cap="flat">
              <a:solidFill>
                <a:srgbClr val="536773"/>
              </a:solidFill>
              <a:prstDash val="solid"/>
              <a:miter lim="400000"/>
            </a:ln>
          </a:left>
          <a:right>
            <a:ln w="3175" cap="flat">
              <a:solidFill>
                <a:srgbClr val="536773"/>
              </a:solidFill>
              <a:prstDash val="solid"/>
              <a:miter lim="400000"/>
            </a:ln>
          </a:right>
          <a:top>
            <a:ln w="12700" cap="flat">
              <a:solidFill>
                <a:srgbClr val="000000"/>
              </a:solidFill>
              <a:prstDash val="solid"/>
              <a:miter lim="400000"/>
            </a:ln>
          </a:top>
          <a:bottom>
            <a:ln w="3175" cap="flat">
              <a:solidFill>
                <a:srgbClr val="000000"/>
              </a:solidFill>
              <a:prstDash val="solid"/>
              <a:miter lim="400000"/>
            </a:ln>
          </a:bottom>
          <a:insideH>
            <a:ln w="3175" cap="flat">
              <a:solidFill>
                <a:srgbClr val="536773"/>
              </a:solidFill>
              <a:prstDash val="solid"/>
              <a:miter lim="400000"/>
            </a:ln>
          </a:insideH>
          <a:insideV>
            <a:ln w="3175" cap="flat">
              <a:solidFill>
                <a:srgbClr val="536773"/>
              </a:solidFill>
              <a:prstDash val="solid"/>
              <a:miter lim="400000"/>
            </a:ln>
          </a:insideV>
        </a:tcBdr>
        <a:fill>
          <a:noFill/>
        </a:fill>
      </a:tcStyle>
    </a:lastRow>
    <a:firstRow>
      <a:tcTxStyle b="on" i="off">
        <a:font>
          <a:latin typeface="Graphik Semibold"/>
          <a:ea typeface="Graphik Semibold"/>
          <a:cs typeface="Graphik Semibold"/>
        </a:font>
        <a:srgbClr val="000000"/>
      </a:tcTxStyle>
      <a:tcStyle>
        <a:tcBdr>
          <a:left>
            <a:ln w="3175" cap="flat">
              <a:solidFill>
                <a:srgbClr val="536773"/>
              </a:solidFill>
              <a:prstDash val="solid"/>
              <a:miter lim="400000"/>
            </a:ln>
          </a:left>
          <a:right>
            <a:ln w="3175" cap="flat">
              <a:solidFill>
                <a:srgbClr val="536773"/>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536773"/>
              </a:solidFill>
              <a:prstDash val="solid"/>
              <a:miter lim="400000"/>
            </a:ln>
          </a:insideH>
          <a:insideV>
            <a:ln w="3175" cap="flat">
              <a:solidFill>
                <a:srgbClr val="536773"/>
              </a:solidFill>
              <a:prstDash val="solid"/>
              <a:miter lim="400000"/>
            </a:ln>
          </a:insideV>
        </a:tcBdr>
        <a:fill>
          <a:solidFill>
            <a:schemeClr val="accent1">
              <a:hueOff val="-217956"/>
              <a:satOff val="14368"/>
              <a:lumOff val="17764"/>
            </a:schemeClr>
          </a:solidFill>
        </a:fill>
      </a:tcStyle>
    </a:firstRow>
  </a:tblStyle>
  <a:tblStyle styleId="{EEE7283C-3CF3-47DC-8721-378D4A62B228}" styleName="">
    <a:tblBg/>
    <a:wholeTbl>
      <a:tcTxStyle b="off" i="off">
        <a:font>
          <a:latin typeface="Graphik"/>
          <a:ea typeface="Graphik"/>
          <a:cs typeface="Graphik"/>
        </a:font>
        <a:srgbClr val="000000"/>
      </a:tcTxStyle>
      <a:tcStyle>
        <a:tcBdr>
          <a:left>
            <a:ln w="3175" cap="flat">
              <a:solidFill>
                <a:srgbClr val="838383"/>
              </a:solidFill>
              <a:prstDash val="solid"/>
              <a:miter lim="400000"/>
            </a:ln>
          </a:left>
          <a:right>
            <a:ln w="3175" cap="flat">
              <a:solidFill>
                <a:srgbClr val="838383"/>
              </a:solidFill>
              <a:prstDash val="solid"/>
              <a:miter lim="400000"/>
            </a:ln>
          </a:right>
          <a:top>
            <a:ln w="3175" cap="flat">
              <a:solidFill>
                <a:srgbClr val="838383"/>
              </a:solidFill>
              <a:prstDash val="solid"/>
              <a:miter lim="400000"/>
            </a:ln>
          </a:top>
          <a:bottom>
            <a:ln w="3175" cap="flat">
              <a:solidFill>
                <a:srgbClr val="838383"/>
              </a:solidFill>
              <a:prstDash val="solid"/>
              <a:miter lim="400000"/>
            </a:ln>
          </a:bottom>
          <a:insideH>
            <a:ln w="3175" cap="flat">
              <a:solidFill>
                <a:srgbClr val="838383"/>
              </a:solidFill>
              <a:prstDash val="solid"/>
              <a:miter lim="400000"/>
            </a:ln>
          </a:insideH>
          <a:insideV>
            <a:ln w="3175" cap="flat">
              <a:solidFill>
                <a:srgbClr val="838383"/>
              </a:solidFill>
              <a:prstDash val="solid"/>
              <a:miter lim="400000"/>
            </a:ln>
          </a:insideV>
        </a:tcBdr>
        <a:fill>
          <a:noFill/>
        </a:fill>
      </a:tcStyle>
    </a:wholeTbl>
    <a:band2H>
      <a:tcTxStyle/>
      <a:tcStyle>
        <a:tcBdr/>
        <a:fill>
          <a:solidFill>
            <a:srgbClr val="ECEEEE"/>
          </a:solidFill>
        </a:fill>
      </a:tcStyle>
    </a:band2H>
    <a:firstCol>
      <a:tcTxStyle b="on" i="off">
        <a:font>
          <a:latin typeface="Graphik Semibold"/>
          <a:ea typeface="Graphik Semibold"/>
          <a:cs typeface="Graphik Semibold"/>
        </a:font>
        <a:srgbClr val="000000"/>
      </a:tcTxStyle>
      <a:tcStyle>
        <a:tcBdr>
          <a:left>
            <a:ln w="3175" cap="flat">
              <a:solidFill>
                <a:srgbClr val="4D4D4D"/>
              </a:solidFill>
              <a:prstDash val="solid"/>
              <a:miter lim="400000"/>
            </a:ln>
          </a:left>
          <a:right>
            <a:ln w="3175" cap="flat">
              <a:solidFill>
                <a:srgbClr val="808080"/>
              </a:solidFill>
              <a:prstDash val="solid"/>
              <a:miter lim="400000"/>
            </a:ln>
          </a:right>
          <a:top>
            <a:ln w="3175" cap="flat">
              <a:solidFill>
                <a:srgbClr val="808080"/>
              </a:solidFill>
              <a:prstDash val="solid"/>
              <a:miter lim="400000"/>
            </a:ln>
          </a:top>
          <a:bottom>
            <a:ln w="3175" cap="flat">
              <a:solidFill>
                <a:srgbClr val="808080"/>
              </a:solidFill>
              <a:prstDash val="solid"/>
              <a:miter lim="400000"/>
            </a:ln>
          </a:bottom>
          <a:insideH>
            <a:ln w="3175" cap="flat">
              <a:solidFill>
                <a:srgbClr val="808080"/>
              </a:solidFill>
              <a:prstDash val="solid"/>
              <a:miter lim="400000"/>
            </a:ln>
          </a:insideH>
          <a:insideV>
            <a:ln w="3175" cap="flat">
              <a:solidFill>
                <a:srgbClr val="808080"/>
              </a:solidFill>
              <a:prstDash val="solid"/>
              <a:miter lim="400000"/>
            </a:ln>
          </a:insideV>
        </a:tcBdr>
        <a:fill>
          <a:solidFill>
            <a:schemeClr val="accent3">
              <a:hueOff val="571091"/>
              <a:satOff val="15926"/>
              <a:lumOff val="22314"/>
            </a:schemeClr>
          </a:solidFill>
        </a:fill>
      </a:tcStyle>
    </a:firstCol>
    <a:lastRow>
      <a:tcTxStyle b="off" i="off">
        <a:font>
          <a:latin typeface="Graphik"/>
          <a:ea typeface="Graphik"/>
          <a:cs typeface="Graphik"/>
        </a:font>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12700" cap="flat">
              <a:solidFill>
                <a:srgbClr val="45B43B"/>
              </a:solidFill>
              <a:prstDash val="solid"/>
              <a:miter lim="400000"/>
            </a:ln>
          </a:top>
          <a:bottom>
            <a:ln w="3175" cap="flat">
              <a:solidFill>
                <a:srgbClr val="4D4D4D"/>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lastRow>
    <a:firstRow>
      <a:tcTxStyle b="on" i="off">
        <a:font>
          <a:latin typeface="Graphik Semibold"/>
          <a:ea typeface="Graphik Semibold"/>
          <a:cs typeface="Graphik Semibold"/>
        </a:font>
        <a:srgbClr val="000000"/>
      </a:tcTxStyle>
      <a:tcStyle>
        <a:tcBdr>
          <a:left>
            <a:ln w="3175" cap="flat">
              <a:solidFill>
                <a:srgbClr val="4D4D4D"/>
              </a:solidFill>
              <a:prstDash val="solid"/>
              <a:miter lim="400000"/>
            </a:ln>
          </a:left>
          <a:right>
            <a:ln w="3175" cap="flat">
              <a:solidFill>
                <a:srgbClr val="4D4D4D"/>
              </a:solidFill>
              <a:prstDash val="solid"/>
              <a:miter lim="400000"/>
            </a:ln>
          </a:right>
          <a:top>
            <a:ln w="3175" cap="flat">
              <a:solidFill>
                <a:srgbClr val="4D4D4D"/>
              </a:solidFill>
              <a:prstDash val="solid"/>
              <a:miter lim="400000"/>
            </a:ln>
          </a:top>
          <a:bottom>
            <a:ln w="3175" cap="flat">
              <a:solidFill>
                <a:srgbClr val="4D4D4D"/>
              </a:solidFill>
              <a:prstDash val="solid"/>
              <a:miter lim="400000"/>
            </a:ln>
          </a:bottom>
          <a:insideH>
            <a:ln w="3175" cap="flat">
              <a:solidFill>
                <a:srgbClr val="4D4D4D"/>
              </a:solidFill>
              <a:prstDash val="solid"/>
              <a:miter lim="400000"/>
            </a:ln>
          </a:insideH>
          <a:insideV>
            <a:ln w="3175" cap="flat">
              <a:solidFill>
                <a:srgbClr val="4D4D4D"/>
              </a:solidFill>
              <a:prstDash val="solid"/>
              <a:miter lim="400000"/>
            </a:ln>
          </a:insideV>
        </a:tcBdr>
        <a:fill>
          <a:solidFill>
            <a:srgbClr val="45B43B"/>
          </a:solidFill>
        </a:fill>
      </a:tcStyle>
    </a:firstRow>
  </a:tblStyle>
  <a:tblStyle styleId="{CF821DB8-F4EB-4A41-A1BA-3FCAFE7338EE}" styleName="">
    <a:tblBg/>
    <a:wholeTbl>
      <a:tcTxStyle b="off" i="off">
        <a:font>
          <a:latin typeface="Graphik"/>
          <a:ea typeface="Graphik"/>
          <a:cs typeface="Graphik"/>
        </a:font>
        <a:srgbClr val="000000"/>
      </a:tcTxStyle>
      <a:tcStyle>
        <a:tcBdr>
          <a:left>
            <a:ln w="3175" cap="flat">
              <a:solidFill>
                <a:srgbClr val="5B5A5A"/>
              </a:solidFill>
              <a:prstDash val="solid"/>
              <a:miter lim="400000"/>
            </a:ln>
          </a:left>
          <a:right>
            <a:ln w="3175" cap="flat">
              <a:solidFill>
                <a:srgbClr val="5B5A5A"/>
              </a:solidFill>
              <a:prstDash val="solid"/>
              <a:miter lim="400000"/>
            </a:ln>
          </a:right>
          <a:top>
            <a:ln w="3175" cap="flat">
              <a:solidFill>
                <a:srgbClr val="5B5A5A"/>
              </a:solidFill>
              <a:prstDash val="solid"/>
              <a:miter lim="400000"/>
            </a:ln>
          </a:top>
          <a:bottom>
            <a:ln w="3175" cap="flat">
              <a:solidFill>
                <a:srgbClr val="5B5A5A"/>
              </a:solidFill>
              <a:prstDash val="solid"/>
              <a:miter lim="400000"/>
            </a:ln>
          </a:bottom>
          <a:insideH>
            <a:ln w="3175" cap="flat">
              <a:solidFill>
                <a:srgbClr val="5B5A5A"/>
              </a:solidFill>
              <a:prstDash val="solid"/>
              <a:miter lim="400000"/>
            </a:ln>
          </a:insideH>
          <a:insideV>
            <a:ln w="3175" cap="flat">
              <a:solidFill>
                <a:srgbClr val="5B5A5A"/>
              </a:solidFill>
              <a:prstDash val="solid"/>
              <a:miter lim="400000"/>
            </a:ln>
          </a:insideV>
        </a:tcBdr>
        <a:fill>
          <a:solidFill>
            <a:srgbClr val="FAF7E9"/>
          </a:solidFill>
        </a:fill>
      </a:tcStyle>
    </a:wholeTbl>
    <a:band2H>
      <a:tcTxStyle/>
      <a:tcStyle>
        <a:tcBdr/>
        <a:fill>
          <a:solidFill>
            <a:schemeClr val="accent4">
              <a:hueOff val="349036"/>
              <a:lumOff val="17111"/>
            </a:schemeClr>
          </a:solidFill>
        </a:fill>
      </a:tcStyle>
    </a:band2H>
    <a:firstCol>
      <a:tcTxStyle b="on" i="off">
        <a:font>
          <a:latin typeface="Graphik Semibold"/>
          <a:ea typeface="Graphik Semibold"/>
          <a:cs typeface="Graphik Semibold"/>
        </a:font>
        <a:srgbClr val="000000"/>
      </a:tcTxStyle>
      <a:tcStyle>
        <a:tcBdr>
          <a:left>
            <a:ln w="3175" cap="flat">
              <a:solidFill>
                <a:srgbClr val="5B5A5A"/>
              </a:solidFill>
              <a:prstDash val="solid"/>
              <a:miter lim="400000"/>
            </a:ln>
          </a:left>
          <a:right>
            <a:ln w="3175" cap="flat">
              <a:solidFill>
                <a:srgbClr val="5B5A5A"/>
              </a:solidFill>
              <a:prstDash val="solid"/>
              <a:miter lim="400000"/>
            </a:ln>
          </a:right>
          <a:top>
            <a:ln w="3175" cap="flat">
              <a:solidFill>
                <a:srgbClr val="5B5A5A"/>
              </a:solidFill>
              <a:prstDash val="solid"/>
              <a:miter lim="400000"/>
            </a:ln>
          </a:top>
          <a:bottom>
            <a:ln w="3175" cap="flat">
              <a:solidFill>
                <a:srgbClr val="5B5A5A"/>
              </a:solidFill>
              <a:prstDash val="solid"/>
              <a:miter lim="400000"/>
            </a:ln>
          </a:bottom>
          <a:insideH>
            <a:ln w="3175" cap="flat">
              <a:solidFill>
                <a:srgbClr val="5B5A5A"/>
              </a:solidFill>
              <a:prstDash val="solid"/>
              <a:miter lim="400000"/>
            </a:ln>
          </a:insideH>
          <a:insideV>
            <a:ln w="3175" cap="flat">
              <a:solidFill>
                <a:srgbClr val="5B5A5A"/>
              </a:solidFill>
              <a:prstDash val="solid"/>
              <a:miter lim="400000"/>
            </a:ln>
          </a:insideV>
        </a:tcBdr>
        <a:fill>
          <a:solidFill>
            <a:srgbClr val="FFBD17"/>
          </a:solidFill>
        </a:fill>
      </a:tcStyle>
    </a:firstCol>
    <a:lastRow>
      <a:tcTxStyle b="on" i="off">
        <a:font>
          <a:latin typeface="Graphik Semibold"/>
          <a:ea typeface="Graphik Semibold"/>
          <a:cs typeface="Graphik Semibold"/>
        </a:font>
        <a:srgbClr val="000000"/>
      </a:tcTxStyle>
      <a:tcStyle>
        <a:tcBdr>
          <a:left>
            <a:ln w="3175" cap="flat">
              <a:solidFill>
                <a:srgbClr val="5B5A5A"/>
              </a:solidFill>
              <a:prstDash val="solid"/>
              <a:miter lim="400000"/>
            </a:ln>
          </a:left>
          <a:right>
            <a:ln w="3175" cap="flat">
              <a:solidFill>
                <a:srgbClr val="5B5A5A"/>
              </a:solidFill>
              <a:prstDash val="solid"/>
              <a:miter lim="400000"/>
            </a:ln>
          </a:right>
          <a:top>
            <a:ln w="12700" cap="flat">
              <a:solidFill>
                <a:srgbClr val="FFBD17"/>
              </a:solidFill>
              <a:prstDash val="solid"/>
              <a:miter lim="400000"/>
            </a:ln>
          </a:top>
          <a:bottom>
            <a:ln w="3175" cap="flat">
              <a:solidFill>
                <a:srgbClr val="5B5A5A"/>
              </a:solidFill>
              <a:prstDash val="solid"/>
              <a:miter lim="400000"/>
            </a:ln>
          </a:bottom>
          <a:insideH>
            <a:ln w="3175" cap="flat">
              <a:solidFill>
                <a:srgbClr val="5B5A5A"/>
              </a:solidFill>
              <a:prstDash val="solid"/>
              <a:miter lim="400000"/>
            </a:ln>
          </a:insideH>
          <a:insideV>
            <a:ln w="3175" cap="flat">
              <a:solidFill>
                <a:srgbClr val="5B5A5A"/>
              </a:solidFill>
              <a:prstDash val="solid"/>
              <a:miter lim="400000"/>
            </a:ln>
          </a:insideV>
        </a:tcBdr>
        <a:fill>
          <a:solidFill>
            <a:srgbClr val="FAF7E9"/>
          </a:solidFill>
        </a:fill>
      </a:tcStyle>
    </a:lastRow>
    <a:firstRow>
      <a:tcTxStyle b="on" i="off">
        <a:font>
          <a:latin typeface="Graphik Semibold"/>
          <a:ea typeface="Graphik Semibold"/>
          <a:cs typeface="Graphik Semibold"/>
        </a:font>
        <a:srgbClr val="000000"/>
      </a:tcTxStyle>
      <a:tcStyle>
        <a:tcBdr>
          <a:left>
            <a:ln w="3175" cap="flat">
              <a:solidFill>
                <a:srgbClr val="5B5A5A"/>
              </a:solidFill>
              <a:prstDash val="solid"/>
              <a:miter lim="400000"/>
            </a:ln>
          </a:left>
          <a:right>
            <a:ln w="3175" cap="flat">
              <a:solidFill>
                <a:srgbClr val="5B5A5A"/>
              </a:solidFill>
              <a:prstDash val="solid"/>
              <a:miter lim="400000"/>
            </a:ln>
          </a:right>
          <a:top>
            <a:ln w="3175" cap="flat">
              <a:solidFill>
                <a:srgbClr val="5B5A5A"/>
              </a:solidFill>
              <a:prstDash val="solid"/>
              <a:miter lim="400000"/>
            </a:ln>
          </a:top>
          <a:bottom>
            <a:ln w="3175" cap="flat">
              <a:solidFill>
                <a:srgbClr val="5B5A5A"/>
              </a:solidFill>
              <a:prstDash val="solid"/>
              <a:miter lim="400000"/>
            </a:ln>
          </a:bottom>
          <a:insideH>
            <a:ln w="3175" cap="flat">
              <a:solidFill>
                <a:srgbClr val="5B5A5A"/>
              </a:solidFill>
              <a:prstDash val="solid"/>
              <a:miter lim="400000"/>
            </a:ln>
          </a:insideH>
          <a:insideV>
            <a:ln w="3175" cap="flat">
              <a:solidFill>
                <a:srgbClr val="5B5A5A"/>
              </a:solidFill>
              <a:prstDash val="solid"/>
              <a:miter lim="400000"/>
            </a:ln>
          </a:insideV>
        </a:tcBdr>
        <a:fill>
          <a:solidFill>
            <a:srgbClr val="FF8A25"/>
          </a:solidFill>
        </a:fill>
      </a:tcStyle>
    </a:firstRow>
  </a:tblStyle>
  <a:tblStyle styleId="{33BA23B1-9221-436E-865A-0063620EA4FD}" styleName="">
    <a:tblBg/>
    <a:wholeTbl>
      <a:tcTxStyle b="off" i="off">
        <a:font>
          <a:latin typeface="Graphik"/>
          <a:ea typeface="Graphik"/>
          <a:cs typeface="Graphik"/>
        </a:font>
        <a:srgbClr val="000000"/>
      </a:tcTxStyle>
      <a:tcStyle>
        <a:tcBdr>
          <a:left>
            <a:ln w="3175" cap="flat">
              <a:solidFill>
                <a:srgbClr val="5E5E5E"/>
              </a:solidFill>
              <a:prstDash val="solid"/>
              <a:miter lim="400000"/>
            </a:ln>
          </a:left>
          <a:right>
            <a:ln w="3175" cap="flat">
              <a:solidFill>
                <a:srgbClr val="5E5E5E"/>
              </a:solidFill>
              <a:prstDash val="solid"/>
              <a:miter lim="400000"/>
            </a:ln>
          </a:right>
          <a:top>
            <a:ln w="3175" cap="flat">
              <a:solidFill>
                <a:srgbClr val="5E5E5E"/>
              </a:solidFill>
              <a:prstDash val="solid"/>
              <a:miter lim="400000"/>
            </a:ln>
          </a:top>
          <a:bottom>
            <a:ln w="3175" cap="flat">
              <a:solidFill>
                <a:srgbClr val="5E5E5E"/>
              </a:solidFill>
              <a:prstDash val="solid"/>
              <a:miter lim="400000"/>
            </a:ln>
          </a:bottom>
          <a:insideH>
            <a:ln w="3175" cap="flat">
              <a:solidFill>
                <a:srgbClr val="5E5E5E"/>
              </a:solidFill>
              <a:prstDash val="solid"/>
              <a:miter lim="400000"/>
            </a:ln>
          </a:insideH>
          <a:insideV>
            <a:ln w="3175" cap="flat">
              <a:solidFill>
                <a:srgbClr val="5E5E5E"/>
              </a:solidFill>
              <a:prstDash val="solid"/>
              <a:miter lim="400000"/>
            </a:ln>
          </a:insideV>
        </a:tcBdr>
        <a:fill>
          <a:noFill/>
        </a:fill>
      </a:tcStyle>
    </a:wholeTbl>
    <a:band2H>
      <a:tcTxStyle/>
      <a:tcStyle>
        <a:tcBdr/>
        <a:fill>
          <a:solidFill>
            <a:srgbClr val="ECEEEF"/>
          </a:solidFill>
        </a:fill>
      </a:tcStyle>
    </a:band2H>
    <a:firstCol>
      <a:tcTxStyle b="on" i="off">
        <a:font>
          <a:latin typeface="Graphik Semibold"/>
          <a:ea typeface="Graphik Semibold"/>
          <a:cs typeface="Graphik Semibold"/>
        </a:font>
        <a:srgbClr val="FFFFFF"/>
      </a:tcTxStyle>
      <a:tcStyle>
        <a:tcBdr>
          <a:left>
            <a:ln w="3175" cap="flat">
              <a:solidFill>
                <a:srgbClr val="A6AAA9"/>
              </a:solidFill>
              <a:prstDash val="solid"/>
              <a:miter lim="400000"/>
            </a:ln>
          </a:left>
          <a:right>
            <a:ln w="3175" cap="flat">
              <a:solidFill>
                <a:srgbClr val="5E5E5E"/>
              </a:solidFill>
              <a:prstDash val="solid"/>
              <a:miter lim="400000"/>
            </a:ln>
          </a:right>
          <a:top>
            <a:ln w="3175" cap="flat">
              <a:solidFill>
                <a:srgbClr val="5E5E5E"/>
              </a:solidFill>
              <a:prstDash val="solid"/>
              <a:miter lim="400000"/>
            </a:ln>
          </a:top>
          <a:bottom>
            <a:ln w="3175" cap="flat">
              <a:solidFill>
                <a:srgbClr val="5E5E5E"/>
              </a:solidFill>
              <a:prstDash val="solid"/>
              <a:miter lim="400000"/>
            </a:ln>
          </a:bottom>
          <a:insideH>
            <a:ln w="3175" cap="flat">
              <a:solidFill>
                <a:srgbClr val="5E5E5E"/>
              </a:solidFill>
              <a:prstDash val="solid"/>
              <a:miter lim="400000"/>
            </a:ln>
          </a:insideH>
          <a:insideV>
            <a:ln w="3175" cap="flat">
              <a:solidFill>
                <a:srgbClr val="5E5E5E"/>
              </a:solidFill>
              <a:prstDash val="solid"/>
              <a:miter lim="400000"/>
            </a:ln>
          </a:insideV>
        </a:tcBdr>
        <a:fill>
          <a:solidFill>
            <a:srgbClr val="32C5B9"/>
          </a:solidFill>
        </a:fill>
      </a:tcStyle>
    </a:firstCol>
    <a:lastRow>
      <a:tcTxStyle b="on" i="off">
        <a:font>
          <a:latin typeface="Graphik Semibold"/>
          <a:ea typeface="Graphik Semibold"/>
          <a:cs typeface="Graphik Semibold"/>
        </a:font>
        <a:srgbClr val="000000"/>
      </a:tcTxStyle>
      <a:tcStyle>
        <a:tcBdr>
          <a:left>
            <a:ln w="3175" cap="flat">
              <a:solidFill>
                <a:srgbClr val="A6AAA9"/>
              </a:solidFill>
              <a:prstDash val="solid"/>
              <a:miter lim="400000"/>
            </a:ln>
          </a:left>
          <a:right>
            <a:ln w="3175" cap="flat">
              <a:solidFill>
                <a:srgbClr val="A6AAA9"/>
              </a:solidFill>
              <a:prstDash val="solid"/>
              <a:miter lim="400000"/>
            </a:ln>
          </a:right>
          <a:top>
            <a:ln w="12700" cap="flat">
              <a:solidFill>
                <a:schemeClr val="accent2">
                  <a:hueOff val="240640"/>
                  <a:satOff val="2542"/>
                  <a:lumOff val="-13198"/>
                </a:schemeClr>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rgbClr val="FFFFFF"/>
          </a:solidFill>
        </a:fill>
      </a:tcStyle>
    </a:lastRow>
    <a:firstRow>
      <a:tcTxStyle b="on" i="off">
        <a:font>
          <a:latin typeface="Graphik Semibold"/>
          <a:ea typeface="Graphik Semibold"/>
          <a:cs typeface="Graphik Semibold"/>
        </a:font>
        <a:srgbClr val="FFFFFF"/>
      </a:tcTxStyle>
      <a:tcStyle>
        <a:tcBdr>
          <a:left>
            <a:ln w="3175" cap="flat">
              <a:solidFill>
                <a:srgbClr val="5E5E5E"/>
              </a:solidFill>
              <a:prstDash val="solid"/>
              <a:miter lim="400000"/>
            </a:ln>
          </a:left>
          <a:right>
            <a:ln w="3175" cap="flat">
              <a:solidFill>
                <a:srgbClr val="5E5E5E"/>
              </a:solidFill>
              <a:prstDash val="solid"/>
              <a:miter lim="400000"/>
            </a:ln>
          </a:right>
          <a:top>
            <a:ln w="3175" cap="flat">
              <a:solidFill>
                <a:srgbClr val="A6AAA9"/>
              </a:solidFill>
              <a:prstDash val="solid"/>
              <a:miter lim="400000"/>
            </a:ln>
          </a:top>
          <a:bottom>
            <a:ln w="3175" cap="flat">
              <a:solidFill>
                <a:srgbClr val="5E5E5E"/>
              </a:solidFill>
              <a:prstDash val="solid"/>
              <a:miter lim="400000"/>
            </a:ln>
          </a:bottom>
          <a:insideH>
            <a:ln w="3175" cap="flat">
              <a:solidFill>
                <a:srgbClr val="5E5E5E"/>
              </a:solidFill>
              <a:prstDash val="solid"/>
              <a:miter lim="400000"/>
            </a:ln>
          </a:insideH>
          <a:insideV>
            <a:ln w="3175" cap="flat">
              <a:solidFill>
                <a:srgbClr val="5E5E5E"/>
              </a:solidFill>
              <a:prstDash val="solid"/>
              <a:miter lim="400000"/>
            </a:ln>
          </a:insideV>
        </a:tcBdr>
        <a:fill>
          <a:solidFill>
            <a:schemeClr val="accent2">
              <a:hueOff val="240640"/>
              <a:satOff val="2542"/>
              <a:lumOff val="-13198"/>
            </a:schemeClr>
          </a:solidFill>
        </a:fill>
      </a:tcStyle>
    </a:firstRow>
  </a:tblStyle>
  <a:tblStyle styleId="{2708684C-4D16-4618-839F-0558EEFCDFE6}" styleName="">
    <a:tblBg/>
    <a:wholeTbl>
      <a:tcTxStyle b="off" i="off">
        <a:font>
          <a:latin typeface="Graphik"/>
          <a:ea typeface="Graphik"/>
          <a:cs typeface="Graphik"/>
        </a:font>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prstDash val="solid"/>
              <a:miter lim="400000"/>
            </a:ln>
          </a:insideV>
        </a:tcBdr>
        <a:fill>
          <a:noFill/>
        </a:fill>
      </a:tcStyle>
    </a:wholeTbl>
    <a:band2H>
      <a:tcTxStyle/>
      <a:tcStyle>
        <a:tcBdr/>
        <a:fill>
          <a:solidFill>
            <a:srgbClr val="EDEEEF"/>
          </a:solidFill>
        </a:fill>
      </a:tcStyle>
    </a:band2H>
    <a:firstCol>
      <a:tcTxStyle b="on" i="off">
        <a:font>
          <a:latin typeface="Graphik Semibold"/>
          <a:ea typeface="Graphik Semibold"/>
          <a:cs typeface="Graphik Semibold"/>
        </a:font>
        <a:srgbClr val="000000"/>
      </a:tcTxStyle>
      <a:tcStyle>
        <a:tcBdr>
          <a:left>
            <a:ln w="3175" cap="flat">
              <a:solidFill>
                <a:srgbClr val="6C6C6C"/>
              </a:solidFill>
              <a:prstDash val="solid"/>
              <a:miter lim="400000"/>
            </a:ln>
          </a:left>
          <a:right>
            <a:ln w="12700" cap="flat">
              <a:solidFill>
                <a:srgbClr val="000000"/>
              </a:solidFill>
              <a:prstDash val="solid"/>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prstDash val="solid"/>
              <a:miter lim="400000"/>
            </a:ln>
          </a:insideV>
        </a:tcBdr>
        <a:fill>
          <a:noFill/>
        </a:fill>
      </a:tcStyle>
    </a:firstCol>
    <a:lastRow>
      <a:tcTxStyle b="on" i="off">
        <a:font>
          <a:latin typeface="Graphik Semibold"/>
          <a:ea typeface="Graphik Semibold"/>
          <a:cs typeface="Graphik Semibold"/>
        </a:font>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12700" cap="flat">
              <a:solidFill>
                <a:srgbClr val="000000"/>
              </a:solidFill>
              <a:prstDash val="solid"/>
              <a:miter lim="400000"/>
            </a:ln>
          </a:top>
          <a:bottom>
            <a:ln w="3175" cap="flat">
              <a:solidFill>
                <a:srgbClr val="6C6C6C"/>
              </a:solidFill>
              <a:prstDash val="solid"/>
              <a:miter lim="400000"/>
            </a:ln>
          </a:bottom>
          <a:insideH>
            <a:ln w="3175" cap="flat">
              <a:solidFill>
                <a:srgbClr val="000000"/>
              </a:solidFill>
              <a:custDash>
                <a:ds d="200000" sp="200000"/>
              </a:custDash>
              <a:miter lim="400000"/>
            </a:ln>
          </a:insideH>
          <a:insideV>
            <a:ln w="3175" cap="flat">
              <a:solidFill>
                <a:srgbClr val="000000"/>
              </a:solidFill>
              <a:prstDash val="solid"/>
              <a:miter lim="400000"/>
            </a:ln>
          </a:insideV>
        </a:tcBdr>
        <a:fill>
          <a:noFill/>
        </a:fill>
      </a:tcStyle>
    </a:lastRow>
    <a:firstRow>
      <a:tcTxStyle b="on" i="off">
        <a:font>
          <a:latin typeface="Graphik Semibold"/>
          <a:ea typeface="Graphik Semibold"/>
          <a:cs typeface="Graphik Semibold"/>
        </a:font>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6C6C6C"/>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172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8" name="Shape 148"/>
          <p:cNvSpPr>
            <a:spLocks noGrp="1" noRot="1" noChangeAspect="1"/>
          </p:cNvSpPr>
          <p:nvPr>
            <p:ph type="sldImg"/>
          </p:nvPr>
        </p:nvSpPr>
        <p:spPr>
          <a:xfrm>
            <a:off x="1143000" y="685800"/>
            <a:ext cx="4572000" cy="3429000"/>
          </a:xfrm>
          <a:prstGeom prst="rect">
            <a:avLst/>
          </a:prstGeom>
        </p:spPr>
        <p:txBody>
          <a:bodyPr/>
          <a:lstStyle/>
          <a:p>
            <a:endParaRPr/>
          </a:p>
        </p:txBody>
      </p:sp>
      <p:sp>
        <p:nvSpPr>
          <p:cNvPr id="149" name="Shape 14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spTree>
      <p:nvGrpSpPr>
        <p:cNvPr id="1" name=""/>
        <p:cNvGrpSpPr/>
        <p:nvPr/>
      </p:nvGrpSpPr>
      <p:grpSpPr>
        <a:xfrm>
          <a:off x="0" y="0"/>
          <a:ext cx="0" cy="0"/>
          <a:chOff x="0" y="0"/>
          <a:chExt cx="0" cy="0"/>
        </a:xfrm>
      </p:grpSpPr>
      <p:sp>
        <p:nvSpPr>
          <p:cNvPr id="11" name="Author and Date"/>
          <p:cNvSpPr txBox="1">
            <a:spLocks noGrp="1"/>
          </p:cNvSpPr>
          <p:nvPr>
            <p:ph type="body" sz="quarter" idx="21" hasCustomPrompt="1"/>
          </p:nvPr>
        </p:nvSpPr>
        <p:spPr>
          <a:xfrm>
            <a:off x="650239" y="7611820"/>
            <a:ext cx="11704321" cy="323089"/>
          </a:xfrm>
          <a:prstGeom prst="rect">
            <a:avLst/>
          </a:prstGeom>
        </p:spPr>
        <p:txBody>
          <a:bodyPr/>
          <a:lstStyle>
            <a:lvl1pPr defTabSz="463747">
              <a:defRPr sz="1580" spc="-15">
                <a:latin typeface="Graphik Medium"/>
                <a:ea typeface="Graphik Medium"/>
                <a:cs typeface="Graphik Medium"/>
                <a:sym typeface="Graphik Medium"/>
              </a:defRPr>
            </a:lvl1pPr>
          </a:lstStyle>
          <a:p>
            <a:r>
              <a:t>Author and Date</a:t>
            </a:r>
          </a:p>
        </p:txBody>
      </p:sp>
      <p:sp>
        <p:nvSpPr>
          <p:cNvPr id="12" name="Presentation Title"/>
          <p:cNvSpPr txBox="1">
            <a:spLocks noGrp="1"/>
          </p:cNvSpPr>
          <p:nvPr>
            <p:ph type="title" hasCustomPrompt="1"/>
          </p:nvPr>
        </p:nvSpPr>
        <p:spPr>
          <a:prstGeom prst="rect">
            <a:avLst/>
          </a:prstGeom>
        </p:spPr>
        <p:txBody>
          <a:bodyPr/>
          <a:lstStyle/>
          <a:p>
            <a:r>
              <a:t>Presentation Title</a:t>
            </a:r>
          </a:p>
        </p:txBody>
      </p:sp>
      <p:sp>
        <p:nvSpPr>
          <p:cNvPr id="13" name="Body Level One…"/>
          <p:cNvSpPr txBox="1">
            <a:spLocks noGrp="1"/>
          </p:cNvSpPr>
          <p:nvPr>
            <p:ph type="body" sz="quarter" idx="1" hasCustomPrompt="1"/>
          </p:nvPr>
        </p:nvSpPr>
        <p:spPr>
          <a:prstGeom prst="rect">
            <a:avLst/>
          </a:prstGeom>
        </p:spPr>
        <p:txBody>
          <a:bodyPr/>
          <a:lstStyle/>
          <a:p>
            <a:r>
              <a:t>Presentation Subtitle</a:t>
            </a:r>
          </a:p>
          <a:p>
            <a:pPr lvl="1"/>
            <a:endParaRPr/>
          </a:p>
          <a:p>
            <a:pPr lvl="2"/>
            <a:endParaRPr/>
          </a:p>
          <a:p>
            <a:pPr lvl="3"/>
            <a:endParaRPr/>
          </a:p>
          <a:p>
            <a:pPr lvl="4"/>
            <a:endParaRPr/>
          </a:p>
        </p:txBody>
      </p:sp>
      <p:sp>
        <p:nvSpPr>
          <p:cNvPr id="1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Statement">
    <p:spTree>
      <p:nvGrpSpPr>
        <p:cNvPr id="1" name=""/>
        <p:cNvGrpSpPr/>
        <p:nvPr/>
      </p:nvGrpSpPr>
      <p:grpSpPr>
        <a:xfrm>
          <a:off x="0" y="0"/>
          <a:ext cx="0" cy="0"/>
          <a:chOff x="0" y="0"/>
          <a:chExt cx="0" cy="0"/>
        </a:xfrm>
      </p:grpSpPr>
      <p:sp>
        <p:nvSpPr>
          <p:cNvPr id="98" name="Body Level One…"/>
          <p:cNvSpPr txBox="1">
            <a:spLocks noGrp="1"/>
          </p:cNvSpPr>
          <p:nvPr>
            <p:ph type="body" sz="half" idx="1" hasCustomPrompt="1"/>
          </p:nvPr>
        </p:nvSpPr>
        <p:spPr>
          <a:xfrm>
            <a:off x="650239" y="2953173"/>
            <a:ext cx="11704322" cy="3522134"/>
          </a:xfrm>
          <a:prstGeom prst="rect">
            <a:avLst/>
          </a:prstGeom>
        </p:spPr>
        <p:txBody>
          <a:bodyPr anchor="ctr"/>
          <a:lstStyle>
            <a:lvl1pPr defTabSz="1733973">
              <a:lnSpc>
                <a:spcPct val="80000"/>
              </a:lnSpc>
              <a:defRPr sz="9000" spc="0">
                <a:latin typeface="+mn-lt"/>
                <a:ea typeface="+mn-ea"/>
                <a:cs typeface="+mn-cs"/>
                <a:sym typeface="Helvetica"/>
              </a:defRPr>
            </a:lvl1pPr>
            <a:lvl2pPr defTabSz="1733973">
              <a:lnSpc>
                <a:spcPct val="80000"/>
              </a:lnSpc>
              <a:defRPr sz="9000" spc="0">
                <a:latin typeface="+mn-lt"/>
                <a:ea typeface="+mn-ea"/>
                <a:cs typeface="+mn-cs"/>
                <a:sym typeface="Helvetica"/>
              </a:defRPr>
            </a:lvl2pPr>
            <a:lvl3pPr defTabSz="1733973">
              <a:lnSpc>
                <a:spcPct val="80000"/>
              </a:lnSpc>
              <a:defRPr sz="9000" spc="0">
                <a:latin typeface="+mn-lt"/>
                <a:ea typeface="+mn-ea"/>
                <a:cs typeface="+mn-cs"/>
                <a:sym typeface="Helvetica"/>
              </a:defRPr>
            </a:lvl3pPr>
            <a:lvl4pPr defTabSz="1733973">
              <a:lnSpc>
                <a:spcPct val="80000"/>
              </a:lnSpc>
              <a:defRPr sz="9000" spc="0">
                <a:latin typeface="+mn-lt"/>
                <a:ea typeface="+mn-ea"/>
                <a:cs typeface="+mn-cs"/>
                <a:sym typeface="Helvetica"/>
              </a:defRPr>
            </a:lvl4pPr>
            <a:lvl5pPr defTabSz="1733973">
              <a:lnSpc>
                <a:spcPct val="80000"/>
              </a:lnSpc>
              <a:defRPr sz="9000" spc="0">
                <a:latin typeface="+mn-lt"/>
                <a:ea typeface="+mn-ea"/>
                <a:cs typeface="+mn-cs"/>
                <a:sym typeface="Helvetica"/>
              </a:defRPr>
            </a:lvl5pPr>
          </a:lstStyle>
          <a:p>
            <a:r>
              <a:t>Statement</a:t>
            </a:r>
          </a:p>
          <a:p>
            <a:pPr lvl="1"/>
            <a:endParaRPr/>
          </a:p>
          <a:p>
            <a:pPr lvl="2"/>
            <a:endParaRPr/>
          </a:p>
          <a:p>
            <a:pPr lvl="3"/>
            <a:endParaRPr/>
          </a:p>
          <a:p>
            <a:pPr lvl="4"/>
            <a:endParaRPr/>
          </a:p>
        </p:txBody>
      </p:sp>
      <p:sp>
        <p:nvSpPr>
          <p:cNvPr id="99" name="Slide Number"/>
          <p:cNvSpPr txBox="1">
            <a:spLocks noGrp="1"/>
          </p:cNvSpPr>
          <p:nvPr>
            <p:ph type="sldNum" sz="quarter" idx="2"/>
          </p:nvPr>
        </p:nvSpPr>
        <p:spPr>
          <a:xfrm>
            <a:off x="6372944" y="7940463"/>
            <a:ext cx="258912" cy="28101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Big Fact">
    <p:spTree>
      <p:nvGrpSpPr>
        <p:cNvPr id="1" name=""/>
        <p:cNvGrpSpPr/>
        <p:nvPr/>
      </p:nvGrpSpPr>
      <p:grpSpPr>
        <a:xfrm>
          <a:off x="0" y="0"/>
          <a:ext cx="0" cy="0"/>
          <a:chOff x="0" y="0"/>
          <a:chExt cx="0" cy="0"/>
        </a:xfrm>
      </p:grpSpPr>
      <p:sp>
        <p:nvSpPr>
          <p:cNvPr id="106" name="Fact information"/>
          <p:cNvSpPr txBox="1">
            <a:spLocks noGrp="1"/>
          </p:cNvSpPr>
          <p:nvPr>
            <p:ph type="body" sz="quarter" idx="21" hasCustomPrompt="1"/>
          </p:nvPr>
        </p:nvSpPr>
        <p:spPr>
          <a:xfrm>
            <a:off x="650239" y="5732394"/>
            <a:ext cx="11704322" cy="444061"/>
          </a:xfrm>
          <a:prstGeom prst="rect">
            <a:avLst/>
          </a:prstGeom>
        </p:spPr>
        <p:txBody>
          <a:bodyPr/>
          <a:lstStyle>
            <a:lvl1pPr defTabSz="469617">
              <a:defRPr sz="2400" spc="-24"/>
            </a:lvl1pPr>
          </a:lstStyle>
          <a:p>
            <a:r>
              <a:t>Fact information</a:t>
            </a:r>
          </a:p>
        </p:txBody>
      </p:sp>
      <p:sp>
        <p:nvSpPr>
          <p:cNvPr id="107" name="Body Level One…"/>
          <p:cNvSpPr txBox="1">
            <a:spLocks noGrp="1"/>
          </p:cNvSpPr>
          <p:nvPr>
            <p:ph type="body" sz="half" idx="1" hasCustomPrompt="1"/>
          </p:nvPr>
        </p:nvSpPr>
        <p:spPr>
          <a:xfrm>
            <a:off x="650239" y="3466925"/>
            <a:ext cx="11704322" cy="2277178"/>
          </a:xfrm>
          <a:prstGeom prst="rect">
            <a:avLst/>
          </a:prstGeom>
        </p:spPr>
        <p:txBody>
          <a:bodyPr anchor="b"/>
          <a:lstStyle>
            <a:lvl1pPr defTabSz="1733973">
              <a:lnSpc>
                <a:spcPct val="80000"/>
              </a:lnSpc>
              <a:defRPr sz="15800" b="1" spc="0">
                <a:latin typeface="+mn-lt"/>
                <a:ea typeface="+mn-ea"/>
                <a:cs typeface="+mn-cs"/>
                <a:sym typeface="Helvetica"/>
              </a:defRPr>
            </a:lvl1pPr>
            <a:lvl2pPr defTabSz="1733973">
              <a:lnSpc>
                <a:spcPct val="80000"/>
              </a:lnSpc>
              <a:defRPr sz="15800" b="1" spc="0">
                <a:latin typeface="+mn-lt"/>
                <a:ea typeface="+mn-ea"/>
                <a:cs typeface="+mn-cs"/>
                <a:sym typeface="Helvetica"/>
              </a:defRPr>
            </a:lvl2pPr>
            <a:lvl3pPr defTabSz="1733973">
              <a:lnSpc>
                <a:spcPct val="80000"/>
              </a:lnSpc>
              <a:defRPr sz="15800" b="1" spc="0">
                <a:latin typeface="+mn-lt"/>
                <a:ea typeface="+mn-ea"/>
                <a:cs typeface="+mn-cs"/>
                <a:sym typeface="Helvetica"/>
              </a:defRPr>
            </a:lvl3pPr>
            <a:lvl4pPr defTabSz="1733973">
              <a:lnSpc>
                <a:spcPct val="80000"/>
              </a:lnSpc>
              <a:defRPr sz="15800" b="1" spc="0">
                <a:latin typeface="+mn-lt"/>
                <a:ea typeface="+mn-ea"/>
                <a:cs typeface="+mn-cs"/>
                <a:sym typeface="Helvetica"/>
              </a:defRPr>
            </a:lvl4pPr>
            <a:lvl5pPr defTabSz="1733973">
              <a:lnSpc>
                <a:spcPct val="80000"/>
              </a:lnSpc>
              <a:defRPr sz="15800" b="1" spc="0">
                <a:latin typeface="+mn-lt"/>
                <a:ea typeface="+mn-ea"/>
                <a:cs typeface="+mn-cs"/>
                <a:sym typeface="Helvetica"/>
              </a:defRPr>
            </a:lvl5pPr>
          </a:lstStyle>
          <a:p>
            <a:r>
              <a:t>100%</a:t>
            </a:r>
          </a:p>
          <a:p>
            <a:pPr lvl="1"/>
            <a:endParaRPr/>
          </a:p>
          <a:p>
            <a:pPr lvl="2"/>
            <a:endParaRPr/>
          </a:p>
          <a:p>
            <a:pPr lvl="3"/>
            <a:endParaRPr/>
          </a:p>
          <a:p>
            <a:pPr lvl="4"/>
            <a:endParaRPr/>
          </a:p>
        </p:txBody>
      </p:sp>
      <p:sp>
        <p:nvSpPr>
          <p:cNvPr id="108" name="Slide Number"/>
          <p:cNvSpPr txBox="1">
            <a:spLocks noGrp="1"/>
          </p:cNvSpPr>
          <p:nvPr>
            <p:ph type="sldNum" sz="quarter" idx="2"/>
          </p:nvPr>
        </p:nvSpPr>
        <p:spPr>
          <a:xfrm>
            <a:off x="6372944" y="7940463"/>
            <a:ext cx="258912" cy="28101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115" name="Attribution"/>
          <p:cNvSpPr txBox="1">
            <a:spLocks noGrp="1"/>
          </p:cNvSpPr>
          <p:nvPr>
            <p:ph type="body" sz="quarter" idx="21" hasCustomPrompt="1"/>
          </p:nvPr>
        </p:nvSpPr>
        <p:spPr>
          <a:xfrm>
            <a:off x="650239" y="7139228"/>
            <a:ext cx="11704322" cy="444061"/>
          </a:xfrm>
          <a:prstGeom prst="rect">
            <a:avLst/>
          </a:prstGeom>
        </p:spPr>
        <p:txBody>
          <a:bodyPr anchor="ctr"/>
          <a:lstStyle>
            <a:lvl1pPr defTabSz="469617">
              <a:defRPr sz="2400" spc="-24"/>
            </a:lvl1pPr>
          </a:lstStyle>
          <a:p>
            <a:r>
              <a:t>Attribution</a:t>
            </a:r>
          </a:p>
        </p:txBody>
      </p:sp>
      <p:sp>
        <p:nvSpPr>
          <p:cNvPr id="116" name="Body Level One…"/>
          <p:cNvSpPr txBox="1">
            <a:spLocks noGrp="1"/>
          </p:cNvSpPr>
          <p:nvPr>
            <p:ph type="body" sz="half" idx="1" hasCustomPrompt="1"/>
          </p:nvPr>
        </p:nvSpPr>
        <p:spPr>
          <a:xfrm>
            <a:off x="650239" y="3447626"/>
            <a:ext cx="11704322" cy="2355428"/>
          </a:xfrm>
          <a:prstGeom prst="rect">
            <a:avLst/>
          </a:prstGeom>
        </p:spPr>
        <p:txBody>
          <a:bodyPr anchor="ctr"/>
          <a:lstStyle>
            <a:lvl1pPr defTabSz="1733973">
              <a:lnSpc>
                <a:spcPct val="80000"/>
              </a:lnSpc>
              <a:defRPr sz="5800" b="1" spc="0">
                <a:latin typeface="+mn-lt"/>
                <a:ea typeface="+mn-ea"/>
                <a:cs typeface="+mn-cs"/>
                <a:sym typeface="Helvetica"/>
              </a:defRPr>
            </a:lvl1pPr>
            <a:lvl2pPr defTabSz="1733973">
              <a:lnSpc>
                <a:spcPct val="80000"/>
              </a:lnSpc>
              <a:defRPr sz="5800" b="1" spc="0">
                <a:latin typeface="+mn-lt"/>
                <a:ea typeface="+mn-ea"/>
                <a:cs typeface="+mn-cs"/>
                <a:sym typeface="Helvetica"/>
              </a:defRPr>
            </a:lvl2pPr>
            <a:lvl3pPr defTabSz="1733973">
              <a:lnSpc>
                <a:spcPct val="80000"/>
              </a:lnSpc>
              <a:defRPr sz="5800" b="1" spc="0">
                <a:latin typeface="+mn-lt"/>
                <a:ea typeface="+mn-ea"/>
                <a:cs typeface="+mn-cs"/>
                <a:sym typeface="Helvetica"/>
              </a:defRPr>
            </a:lvl3pPr>
            <a:lvl4pPr defTabSz="1733973">
              <a:lnSpc>
                <a:spcPct val="80000"/>
              </a:lnSpc>
              <a:defRPr sz="5800" b="1" spc="0">
                <a:latin typeface="+mn-lt"/>
                <a:ea typeface="+mn-ea"/>
                <a:cs typeface="+mn-cs"/>
                <a:sym typeface="Helvetica"/>
              </a:defRPr>
            </a:lvl4pPr>
            <a:lvl5pPr defTabSz="1733973">
              <a:lnSpc>
                <a:spcPct val="80000"/>
              </a:lnSpc>
              <a:defRPr sz="5800" b="1" spc="0">
                <a:latin typeface="+mn-lt"/>
                <a:ea typeface="+mn-ea"/>
                <a:cs typeface="+mn-cs"/>
                <a:sym typeface="Helvetica"/>
              </a:defRPr>
            </a:lvl5pPr>
          </a:lstStyle>
          <a:p>
            <a:r>
              <a:t>“Notable Quote”</a:t>
            </a:r>
          </a:p>
          <a:p>
            <a:pPr lvl="1"/>
            <a:endParaRPr/>
          </a:p>
          <a:p>
            <a:pPr lvl="2"/>
            <a:endParaRPr/>
          </a:p>
          <a:p>
            <a:pPr lvl="3"/>
            <a:endParaRPr/>
          </a:p>
          <a:p>
            <a:pPr lvl="4"/>
            <a:endParaRPr/>
          </a:p>
        </p:txBody>
      </p:sp>
      <p:sp>
        <p:nvSpPr>
          <p:cNvPr id="11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124" name="941297804_1296x1457.jpg"/>
          <p:cNvSpPr>
            <a:spLocks noGrp="1"/>
          </p:cNvSpPr>
          <p:nvPr>
            <p:ph type="pic" sz="quarter" idx="21"/>
          </p:nvPr>
        </p:nvSpPr>
        <p:spPr>
          <a:xfrm>
            <a:off x="8397240" y="4196134"/>
            <a:ext cx="3928218" cy="4416214"/>
          </a:xfrm>
          <a:prstGeom prst="rect">
            <a:avLst/>
          </a:prstGeom>
        </p:spPr>
        <p:txBody>
          <a:bodyPr lIns="91439" tIns="45719" rIns="91439" bIns="45719">
            <a:noAutofit/>
          </a:bodyPr>
          <a:lstStyle/>
          <a:p>
            <a:endParaRPr/>
          </a:p>
        </p:txBody>
      </p:sp>
      <p:sp>
        <p:nvSpPr>
          <p:cNvPr id="125" name="915009552_2264x1509.jpg"/>
          <p:cNvSpPr>
            <a:spLocks noGrp="1"/>
          </p:cNvSpPr>
          <p:nvPr>
            <p:ph type="pic" sz="quarter" idx="22"/>
          </p:nvPr>
        </p:nvSpPr>
        <p:spPr>
          <a:xfrm>
            <a:off x="8194040" y="1896533"/>
            <a:ext cx="4328161" cy="2884804"/>
          </a:xfrm>
          <a:prstGeom prst="rect">
            <a:avLst/>
          </a:prstGeom>
        </p:spPr>
        <p:txBody>
          <a:bodyPr lIns="91439" tIns="45719" rIns="91439" bIns="45719">
            <a:noAutofit/>
          </a:bodyPr>
          <a:lstStyle/>
          <a:p>
            <a:endParaRPr/>
          </a:p>
        </p:txBody>
      </p:sp>
      <p:sp>
        <p:nvSpPr>
          <p:cNvPr id="126" name="740519873_3318x2212.jpg"/>
          <p:cNvSpPr>
            <a:spLocks noGrp="1"/>
          </p:cNvSpPr>
          <p:nvPr>
            <p:ph type="pic" idx="23"/>
          </p:nvPr>
        </p:nvSpPr>
        <p:spPr>
          <a:xfrm>
            <a:off x="-33868" y="1896533"/>
            <a:ext cx="8940802" cy="5960534"/>
          </a:xfrm>
          <a:prstGeom prst="rect">
            <a:avLst/>
          </a:prstGeom>
        </p:spPr>
        <p:txBody>
          <a:bodyPr lIns="91439" tIns="45719" rIns="91439" bIns="45719">
            <a:noAutofit/>
          </a:bodyPr>
          <a:lstStyle/>
          <a:p>
            <a:endParaRPr/>
          </a:p>
        </p:txBody>
      </p:sp>
      <p:sp>
        <p:nvSpPr>
          <p:cNvPr id="12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34" name="740519873_3318x2212.jpg"/>
          <p:cNvSpPr>
            <a:spLocks noGrp="1"/>
          </p:cNvSpPr>
          <p:nvPr>
            <p:ph type="pic" idx="21"/>
          </p:nvPr>
        </p:nvSpPr>
        <p:spPr>
          <a:xfrm>
            <a:off x="677333" y="993422"/>
            <a:ext cx="11650134" cy="7766756"/>
          </a:xfrm>
          <a:prstGeom prst="rect">
            <a:avLst/>
          </a:prstGeom>
        </p:spPr>
        <p:txBody>
          <a:bodyPr lIns="91439" tIns="45719" rIns="91439" bIns="45719">
            <a:noAutofit/>
          </a:bodyPr>
          <a:lstStyle/>
          <a:p>
            <a:endParaRPr/>
          </a:p>
        </p:txBody>
      </p:sp>
      <p:sp>
        <p:nvSpPr>
          <p:cNvPr id="13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4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mp; Photo">
    <p:spTree>
      <p:nvGrpSpPr>
        <p:cNvPr id="1" name=""/>
        <p:cNvGrpSpPr/>
        <p:nvPr/>
      </p:nvGrpSpPr>
      <p:grpSpPr>
        <a:xfrm>
          <a:off x="0" y="0"/>
          <a:ext cx="0" cy="0"/>
          <a:chOff x="0" y="0"/>
          <a:chExt cx="0" cy="0"/>
        </a:xfrm>
      </p:grpSpPr>
      <p:sp>
        <p:nvSpPr>
          <p:cNvPr id="21" name="740519873_3318x2212.jpg"/>
          <p:cNvSpPr>
            <a:spLocks noGrp="1"/>
          </p:cNvSpPr>
          <p:nvPr>
            <p:ph type="pic" idx="21"/>
          </p:nvPr>
        </p:nvSpPr>
        <p:spPr>
          <a:xfrm>
            <a:off x="-1" y="541866"/>
            <a:ext cx="13004801" cy="8669868"/>
          </a:xfrm>
          <a:prstGeom prst="rect">
            <a:avLst/>
          </a:prstGeom>
        </p:spPr>
        <p:txBody>
          <a:bodyPr lIns="91439" tIns="45719" rIns="91439" bIns="45719">
            <a:noAutofit/>
          </a:bodyPr>
          <a:lstStyle/>
          <a:p>
            <a:endParaRPr/>
          </a:p>
        </p:txBody>
      </p:sp>
      <p:sp>
        <p:nvSpPr>
          <p:cNvPr id="22" name="Presentation Title"/>
          <p:cNvSpPr txBox="1">
            <a:spLocks noGrp="1"/>
          </p:cNvSpPr>
          <p:nvPr>
            <p:ph type="title" hasCustomPrompt="1"/>
          </p:nvPr>
        </p:nvSpPr>
        <p:spPr>
          <a:prstGeom prst="rect">
            <a:avLst/>
          </a:prstGeom>
        </p:spPr>
        <p:txBody>
          <a:bodyPr/>
          <a:lstStyle>
            <a:lvl1pPr>
              <a:defRPr>
                <a:solidFill>
                  <a:srgbClr val="FFFFFF"/>
                </a:solidFill>
              </a:defRPr>
            </a:lvl1pPr>
          </a:lstStyle>
          <a:p>
            <a:r>
              <a:t>Presentation Title</a:t>
            </a:r>
          </a:p>
        </p:txBody>
      </p:sp>
      <p:sp>
        <p:nvSpPr>
          <p:cNvPr id="23" name="Body Level One…"/>
          <p:cNvSpPr txBox="1">
            <a:spLocks noGrp="1"/>
          </p:cNvSpPr>
          <p:nvPr>
            <p:ph type="body" sz="quarter" idx="1" hasCustomPrompt="1"/>
          </p:nvPr>
        </p:nvSpPr>
        <p:spPr>
          <a:xfrm>
            <a:off x="650239" y="5256106"/>
            <a:ext cx="11704322" cy="1201127"/>
          </a:xfrm>
          <a:prstGeom prst="rect">
            <a:avLst/>
          </a:prstGeo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r>
              <a:t>Presentation Subtitle</a:t>
            </a:r>
          </a:p>
          <a:p>
            <a:pPr lvl="1"/>
            <a:endParaRPr/>
          </a:p>
          <a:p>
            <a:pPr lvl="2"/>
            <a:endParaRPr/>
          </a:p>
          <a:p>
            <a:pPr lvl="3"/>
            <a:endParaRPr/>
          </a:p>
          <a:p>
            <a:pPr lvl="4"/>
            <a:endParaRPr/>
          </a:p>
        </p:txBody>
      </p:sp>
      <p:sp>
        <p:nvSpPr>
          <p:cNvPr id="24" name="Author and Date"/>
          <p:cNvSpPr txBox="1">
            <a:spLocks noGrp="1"/>
          </p:cNvSpPr>
          <p:nvPr>
            <p:ph type="body" sz="quarter" idx="22" hasCustomPrompt="1"/>
          </p:nvPr>
        </p:nvSpPr>
        <p:spPr>
          <a:xfrm>
            <a:off x="650239" y="7613226"/>
            <a:ext cx="11704322" cy="323089"/>
          </a:xfrm>
          <a:prstGeom prst="rect">
            <a:avLst/>
          </a:prstGeom>
        </p:spPr>
        <p:txBody>
          <a:bodyPr/>
          <a:lstStyle>
            <a:lvl1pPr defTabSz="463747">
              <a:defRPr sz="1580" spc="-15">
                <a:solidFill>
                  <a:srgbClr val="FFFFFF"/>
                </a:solidFill>
                <a:latin typeface="Graphik Medium"/>
                <a:ea typeface="Graphik Medium"/>
                <a:cs typeface="Graphik Medium"/>
                <a:sym typeface="Graphik Medium"/>
              </a:defRPr>
            </a:lvl1pPr>
          </a:lstStyle>
          <a:p>
            <a:r>
              <a:t>Author and Date</a:t>
            </a:r>
          </a:p>
        </p:txBody>
      </p:sp>
      <p:sp>
        <p:nvSpPr>
          <p:cNvPr id="25" name="Slide Number"/>
          <p:cNvSpPr txBox="1">
            <a:spLocks noGrp="1"/>
          </p:cNvSpPr>
          <p:nvPr>
            <p:ph type="sldNum" sz="quarter" idx="2"/>
          </p:nvPr>
        </p:nvSpPr>
        <p:spPr>
          <a:xfrm>
            <a:off x="6372944" y="7940463"/>
            <a:ext cx="258912" cy="281010"/>
          </a:xfrm>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mp; Photo Alt">
    <p:spTree>
      <p:nvGrpSpPr>
        <p:cNvPr id="1" name=""/>
        <p:cNvGrpSpPr/>
        <p:nvPr/>
      </p:nvGrpSpPr>
      <p:grpSpPr>
        <a:xfrm>
          <a:off x="0" y="0"/>
          <a:ext cx="0" cy="0"/>
          <a:chOff x="0" y="0"/>
          <a:chExt cx="0" cy="0"/>
        </a:xfrm>
      </p:grpSpPr>
      <p:sp>
        <p:nvSpPr>
          <p:cNvPr id="32" name="Slide Title"/>
          <p:cNvSpPr txBox="1">
            <a:spLocks noGrp="1"/>
          </p:cNvSpPr>
          <p:nvPr>
            <p:ph type="title" hasCustomPrompt="1"/>
          </p:nvPr>
        </p:nvSpPr>
        <p:spPr>
          <a:xfrm>
            <a:off x="648264" y="3664587"/>
            <a:ext cx="5203914" cy="1354668"/>
          </a:xfrm>
          <a:prstGeom prst="rect">
            <a:avLst/>
          </a:prstGeom>
        </p:spPr>
        <p:txBody>
          <a:bodyPr/>
          <a:lstStyle>
            <a:lvl1pPr>
              <a:defRPr sz="5800" spc="-58"/>
            </a:lvl1pPr>
          </a:lstStyle>
          <a:p>
            <a:r>
              <a:t>Slide Title</a:t>
            </a:r>
          </a:p>
        </p:txBody>
      </p:sp>
      <p:sp>
        <p:nvSpPr>
          <p:cNvPr id="33" name="Image"/>
          <p:cNvSpPr>
            <a:spLocks noGrp="1"/>
          </p:cNvSpPr>
          <p:nvPr>
            <p:ph type="pic" idx="21"/>
          </p:nvPr>
        </p:nvSpPr>
        <p:spPr>
          <a:xfrm>
            <a:off x="4951306" y="1896533"/>
            <a:ext cx="8934028" cy="5960534"/>
          </a:xfrm>
          <a:prstGeom prst="rect">
            <a:avLst/>
          </a:prstGeom>
        </p:spPr>
        <p:txBody>
          <a:bodyPr lIns="91439" tIns="45719" rIns="91439" bIns="45719">
            <a:noAutofit/>
          </a:bodyPr>
          <a:lstStyle/>
          <a:p>
            <a:endParaRPr/>
          </a:p>
        </p:txBody>
      </p:sp>
      <p:sp>
        <p:nvSpPr>
          <p:cNvPr id="34" name="Body Level One…"/>
          <p:cNvSpPr txBox="1">
            <a:spLocks noGrp="1"/>
          </p:cNvSpPr>
          <p:nvPr>
            <p:ph type="body" sz="quarter" idx="1" hasCustomPrompt="1"/>
          </p:nvPr>
        </p:nvSpPr>
        <p:spPr>
          <a:xfrm>
            <a:off x="650239" y="4961466"/>
            <a:ext cx="5201922" cy="2888828"/>
          </a:xfrm>
          <a:prstGeom prst="rect">
            <a:avLst/>
          </a:prstGeom>
        </p:spPr>
        <p:txBody>
          <a:bodyPr/>
          <a:lstStyle>
            <a:lvl1pPr>
              <a:defRPr sz="3000" spc="-29"/>
            </a:lvl1pPr>
            <a:lvl2pPr>
              <a:defRPr sz="3000" spc="-29"/>
            </a:lvl2pPr>
            <a:lvl3pPr>
              <a:defRPr sz="3000" spc="-29"/>
            </a:lvl3pPr>
            <a:lvl4pPr>
              <a:defRPr sz="3000" spc="-29"/>
            </a:lvl4pPr>
            <a:lvl5pPr>
              <a:defRPr sz="3000" spc="-29"/>
            </a:lvl5pPr>
          </a:lstStyle>
          <a:p>
            <a:r>
              <a:t>Slide Subtitle</a:t>
            </a:r>
          </a:p>
          <a:p>
            <a:pPr lvl="1"/>
            <a:endParaRPr/>
          </a:p>
          <a:p>
            <a:pPr lvl="2"/>
            <a:endParaRPr/>
          </a:p>
          <a:p>
            <a:pPr lvl="3"/>
            <a:endParaRPr/>
          </a:p>
          <a:p>
            <a:pPr lvl="4"/>
            <a:endParaRPr/>
          </a:p>
        </p:txBody>
      </p:sp>
      <p:sp>
        <p:nvSpPr>
          <p:cNvPr id="35" name="Slide Number"/>
          <p:cNvSpPr txBox="1">
            <a:spLocks noGrp="1"/>
          </p:cNvSpPr>
          <p:nvPr>
            <p:ph type="sldNum" sz="quarter" idx="2"/>
          </p:nvPr>
        </p:nvSpPr>
        <p:spPr>
          <a:xfrm>
            <a:off x="6372944" y="7940463"/>
            <a:ext cx="258912" cy="28101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42" name="Slide Title"/>
          <p:cNvSpPr txBox="1">
            <a:spLocks noGrp="1"/>
          </p:cNvSpPr>
          <p:nvPr>
            <p:ph type="title" hasCustomPrompt="1"/>
          </p:nvPr>
        </p:nvSpPr>
        <p:spPr>
          <a:xfrm>
            <a:off x="650239" y="1632373"/>
            <a:ext cx="11704322" cy="921174"/>
          </a:xfrm>
          <a:prstGeom prst="rect">
            <a:avLst/>
          </a:prstGeom>
        </p:spPr>
        <p:txBody>
          <a:bodyPr anchor="t"/>
          <a:lstStyle>
            <a:lvl1pPr>
              <a:defRPr sz="5800" spc="-58"/>
            </a:lvl1pPr>
          </a:lstStyle>
          <a:p>
            <a:r>
              <a:t>Slide Title</a:t>
            </a:r>
          </a:p>
        </p:txBody>
      </p:sp>
      <p:sp>
        <p:nvSpPr>
          <p:cNvPr id="43" name="Body Level One…"/>
          <p:cNvSpPr txBox="1">
            <a:spLocks noGrp="1"/>
          </p:cNvSpPr>
          <p:nvPr>
            <p:ph type="body" idx="1" hasCustomPrompt="1"/>
          </p:nvPr>
        </p:nvSpPr>
        <p:spPr>
          <a:xfrm>
            <a:off x="650239" y="3359573"/>
            <a:ext cx="11705909" cy="4524588"/>
          </a:xfrm>
          <a:prstGeom prst="rect">
            <a:avLst/>
          </a:prstGeom>
        </p:spPr>
        <p:txBody>
          <a:bodyPr/>
          <a:lstStyle>
            <a:lvl1pPr marL="372340" indent="-372340" algn="l" defTabSz="1733930">
              <a:lnSpc>
                <a:spcPct val="90000"/>
              </a:lnSpc>
              <a:spcBef>
                <a:spcPts val="1700"/>
              </a:spcBef>
              <a:buSzPct val="150000"/>
              <a:buChar char="•"/>
              <a:defRPr sz="3000" spc="0">
                <a:latin typeface="Canela Text Regular"/>
                <a:ea typeface="Canela Text Regular"/>
                <a:cs typeface="Canela Text Regular"/>
                <a:sym typeface="Canela Text Regular"/>
              </a:defRPr>
            </a:lvl1pPr>
            <a:lvl2pPr marL="918440" indent="-372340" algn="l" defTabSz="1733930">
              <a:lnSpc>
                <a:spcPct val="90000"/>
              </a:lnSpc>
              <a:spcBef>
                <a:spcPts val="1700"/>
              </a:spcBef>
              <a:buSzPct val="150000"/>
              <a:buChar char="•"/>
              <a:defRPr sz="3000" spc="0">
                <a:latin typeface="Canela Text Regular"/>
                <a:ea typeface="Canela Text Regular"/>
                <a:cs typeface="Canela Text Regular"/>
                <a:sym typeface="Canela Text Regular"/>
              </a:defRPr>
            </a:lvl2pPr>
            <a:lvl3pPr marL="1464540" indent="-372340" algn="l" defTabSz="1733930">
              <a:lnSpc>
                <a:spcPct val="90000"/>
              </a:lnSpc>
              <a:spcBef>
                <a:spcPts val="1700"/>
              </a:spcBef>
              <a:buSzPct val="150000"/>
              <a:buChar char="•"/>
              <a:defRPr sz="3000" spc="0">
                <a:latin typeface="Canela Text Regular"/>
                <a:ea typeface="Canela Text Regular"/>
                <a:cs typeface="Canela Text Regular"/>
                <a:sym typeface="Canela Text Regular"/>
              </a:defRPr>
            </a:lvl3pPr>
            <a:lvl4pPr marL="2010640" indent="-372340" algn="l" defTabSz="1733930">
              <a:lnSpc>
                <a:spcPct val="90000"/>
              </a:lnSpc>
              <a:spcBef>
                <a:spcPts val="1700"/>
              </a:spcBef>
              <a:buSzPct val="150000"/>
              <a:buChar char="•"/>
              <a:defRPr sz="3000" spc="0">
                <a:latin typeface="Canela Text Regular"/>
                <a:ea typeface="Canela Text Regular"/>
                <a:cs typeface="Canela Text Regular"/>
                <a:sym typeface="Canela Text Regular"/>
              </a:defRPr>
            </a:lvl4pPr>
            <a:lvl5pPr marL="2556740" indent="-372340" algn="l" defTabSz="1733930">
              <a:lnSpc>
                <a:spcPct val="90000"/>
              </a:lnSpc>
              <a:spcBef>
                <a:spcPts val="1700"/>
              </a:spcBef>
              <a:buSzPct val="150000"/>
              <a:buChar char="•"/>
              <a:defRPr sz="3000" spc="0">
                <a:latin typeface="Canela Text Regular"/>
                <a:ea typeface="Canela Text Regular"/>
                <a:cs typeface="Canela Text Regular"/>
                <a:sym typeface="Canela Text Regular"/>
              </a:defRPr>
            </a:lvl5pPr>
          </a:lstStyle>
          <a:p>
            <a:r>
              <a:t>Slide bullet text</a:t>
            </a:r>
          </a:p>
          <a:p>
            <a:pPr lvl="1"/>
            <a:endParaRPr/>
          </a:p>
          <a:p>
            <a:pPr lvl="2"/>
            <a:endParaRPr/>
          </a:p>
          <a:p>
            <a:pPr lvl="3"/>
            <a:endParaRPr/>
          </a:p>
          <a:p>
            <a:pPr lvl="4"/>
            <a:endParaRPr/>
          </a:p>
        </p:txBody>
      </p:sp>
      <p:sp>
        <p:nvSpPr>
          <p:cNvPr id="44" name="Slide Subtitle"/>
          <p:cNvSpPr txBox="1">
            <a:spLocks noGrp="1"/>
          </p:cNvSpPr>
          <p:nvPr>
            <p:ph type="body" sz="quarter" idx="21" hasCustomPrompt="1"/>
          </p:nvPr>
        </p:nvSpPr>
        <p:spPr>
          <a:xfrm>
            <a:off x="650239" y="2491012"/>
            <a:ext cx="11704322" cy="444061"/>
          </a:xfrm>
          <a:prstGeom prst="rect">
            <a:avLst/>
          </a:prstGeom>
        </p:spPr>
        <p:txBody>
          <a:bodyPr/>
          <a:lstStyle>
            <a:lvl1pPr defTabSz="469617">
              <a:defRPr sz="2400" spc="-24"/>
            </a:lvl1pPr>
          </a:lstStyle>
          <a:p>
            <a:r>
              <a:t>Slide Subtitle</a:t>
            </a:r>
          </a:p>
        </p:txBody>
      </p:sp>
      <p:sp>
        <p:nvSpPr>
          <p:cNvPr id="45" name="Slide Number"/>
          <p:cNvSpPr txBox="1">
            <a:spLocks noGrp="1"/>
          </p:cNvSpPr>
          <p:nvPr>
            <p:ph type="sldNum" sz="quarter" idx="2"/>
          </p:nvPr>
        </p:nvSpPr>
        <p:spPr>
          <a:xfrm>
            <a:off x="6372944" y="7940463"/>
            <a:ext cx="258912" cy="28101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52" name="Body Level One…"/>
          <p:cNvSpPr txBox="1">
            <a:spLocks noGrp="1"/>
          </p:cNvSpPr>
          <p:nvPr>
            <p:ph type="body" idx="1" hasCustomPrompt="1"/>
          </p:nvPr>
        </p:nvSpPr>
        <p:spPr>
          <a:xfrm>
            <a:off x="650239" y="3359573"/>
            <a:ext cx="11704322" cy="4526479"/>
          </a:xfrm>
          <a:prstGeom prst="rect">
            <a:avLst/>
          </a:prstGeom>
        </p:spPr>
        <p:txBody>
          <a:bodyPr numCol="2" spcCol="1364471"/>
          <a:lstStyle>
            <a:lvl1pPr marL="372340" indent="-372340" algn="l" defTabSz="1733930">
              <a:lnSpc>
                <a:spcPct val="90000"/>
              </a:lnSpc>
              <a:spcBef>
                <a:spcPts val="1700"/>
              </a:spcBef>
              <a:buSzPct val="150000"/>
              <a:buChar char="•"/>
              <a:defRPr sz="3000" spc="0">
                <a:latin typeface="Canela Text Regular"/>
                <a:ea typeface="Canela Text Regular"/>
                <a:cs typeface="Canela Text Regular"/>
                <a:sym typeface="Canela Text Regular"/>
              </a:defRPr>
            </a:lvl1pPr>
            <a:lvl2pPr marL="918440" indent="-372340" algn="l" defTabSz="1733930">
              <a:lnSpc>
                <a:spcPct val="90000"/>
              </a:lnSpc>
              <a:spcBef>
                <a:spcPts val="1700"/>
              </a:spcBef>
              <a:buSzPct val="150000"/>
              <a:buChar char="•"/>
              <a:defRPr sz="3000" spc="0">
                <a:latin typeface="Canela Text Regular"/>
                <a:ea typeface="Canela Text Regular"/>
                <a:cs typeface="Canela Text Regular"/>
                <a:sym typeface="Canela Text Regular"/>
              </a:defRPr>
            </a:lvl2pPr>
            <a:lvl3pPr marL="1464540" indent="-372340" algn="l" defTabSz="1733930">
              <a:lnSpc>
                <a:spcPct val="90000"/>
              </a:lnSpc>
              <a:spcBef>
                <a:spcPts val="1700"/>
              </a:spcBef>
              <a:buSzPct val="150000"/>
              <a:buChar char="•"/>
              <a:defRPr sz="3000" spc="0">
                <a:latin typeface="Canela Text Regular"/>
                <a:ea typeface="Canela Text Regular"/>
                <a:cs typeface="Canela Text Regular"/>
                <a:sym typeface="Canela Text Regular"/>
              </a:defRPr>
            </a:lvl3pPr>
            <a:lvl4pPr marL="2010640" indent="-372340" algn="l" defTabSz="1733930">
              <a:lnSpc>
                <a:spcPct val="90000"/>
              </a:lnSpc>
              <a:spcBef>
                <a:spcPts val="1700"/>
              </a:spcBef>
              <a:buSzPct val="150000"/>
              <a:buChar char="•"/>
              <a:defRPr sz="3000" spc="0">
                <a:latin typeface="Canela Text Regular"/>
                <a:ea typeface="Canela Text Regular"/>
                <a:cs typeface="Canela Text Regular"/>
                <a:sym typeface="Canela Text Regular"/>
              </a:defRPr>
            </a:lvl4pPr>
            <a:lvl5pPr marL="2556740" indent="-372340" algn="l" defTabSz="1733930">
              <a:lnSpc>
                <a:spcPct val="90000"/>
              </a:lnSpc>
              <a:spcBef>
                <a:spcPts val="1700"/>
              </a:spcBef>
              <a:buSzPct val="150000"/>
              <a:buChar char="•"/>
              <a:defRPr sz="3000" spc="0">
                <a:latin typeface="Canela Text Regular"/>
                <a:ea typeface="Canela Text Regular"/>
                <a:cs typeface="Canela Text Regular"/>
                <a:sym typeface="Canela Text Regular"/>
              </a:defRPr>
            </a:lvl5pPr>
          </a:lstStyle>
          <a:p>
            <a:r>
              <a:t>Slide bullet text</a:t>
            </a:r>
          </a:p>
          <a:p>
            <a:pPr lvl="1"/>
            <a:endParaRPr/>
          </a:p>
          <a:p>
            <a:pPr lvl="2"/>
            <a:endParaRPr/>
          </a:p>
          <a:p>
            <a:pPr lvl="3"/>
            <a:endParaRPr/>
          </a:p>
          <a:p>
            <a:pPr lvl="4"/>
            <a:endParaRPr/>
          </a:p>
        </p:txBody>
      </p:sp>
      <p:sp>
        <p:nvSpPr>
          <p:cNvPr id="5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0" name="Slide Title"/>
          <p:cNvSpPr txBox="1">
            <a:spLocks noGrp="1"/>
          </p:cNvSpPr>
          <p:nvPr>
            <p:ph type="title" hasCustomPrompt="1"/>
          </p:nvPr>
        </p:nvSpPr>
        <p:spPr>
          <a:xfrm>
            <a:off x="650239" y="1632373"/>
            <a:ext cx="5201922" cy="853441"/>
          </a:xfrm>
          <a:prstGeom prst="rect">
            <a:avLst/>
          </a:prstGeom>
        </p:spPr>
        <p:txBody>
          <a:bodyPr anchor="t"/>
          <a:lstStyle>
            <a:lvl1pPr>
              <a:defRPr sz="5800" spc="-58"/>
            </a:lvl1pPr>
          </a:lstStyle>
          <a:p>
            <a:r>
              <a:t>Slide Title</a:t>
            </a:r>
          </a:p>
        </p:txBody>
      </p:sp>
      <p:sp>
        <p:nvSpPr>
          <p:cNvPr id="61" name="Image"/>
          <p:cNvSpPr>
            <a:spLocks noGrp="1"/>
          </p:cNvSpPr>
          <p:nvPr>
            <p:ph type="pic" sz="half" idx="21"/>
          </p:nvPr>
        </p:nvSpPr>
        <p:spPr>
          <a:xfrm>
            <a:off x="6502744" y="1602447"/>
            <a:ext cx="5852161" cy="6575800"/>
          </a:xfrm>
          <a:prstGeom prst="rect">
            <a:avLst/>
          </a:prstGeom>
        </p:spPr>
        <p:txBody>
          <a:bodyPr lIns="91439" tIns="45719" rIns="91439" bIns="45719">
            <a:noAutofit/>
          </a:bodyPr>
          <a:lstStyle/>
          <a:p>
            <a:endParaRPr/>
          </a:p>
        </p:txBody>
      </p:sp>
      <p:sp>
        <p:nvSpPr>
          <p:cNvPr id="62" name="Slide Subtitle"/>
          <p:cNvSpPr txBox="1">
            <a:spLocks noGrp="1"/>
          </p:cNvSpPr>
          <p:nvPr>
            <p:ph type="body" sz="quarter" idx="22" hasCustomPrompt="1"/>
          </p:nvPr>
        </p:nvSpPr>
        <p:spPr>
          <a:xfrm>
            <a:off x="650239" y="2492586"/>
            <a:ext cx="5204038" cy="444061"/>
          </a:xfrm>
          <a:prstGeom prst="rect">
            <a:avLst/>
          </a:prstGeom>
        </p:spPr>
        <p:txBody>
          <a:bodyPr/>
          <a:lstStyle>
            <a:lvl1pPr defTabSz="469617">
              <a:defRPr sz="2400" spc="-24"/>
            </a:lvl1pPr>
          </a:lstStyle>
          <a:p>
            <a:r>
              <a:t>Slide Subtitle</a:t>
            </a:r>
          </a:p>
        </p:txBody>
      </p:sp>
      <p:sp>
        <p:nvSpPr>
          <p:cNvPr id="63" name="Body Level One…"/>
          <p:cNvSpPr txBox="1">
            <a:spLocks noGrp="1"/>
          </p:cNvSpPr>
          <p:nvPr>
            <p:ph type="body" sz="quarter" idx="1" hasCustomPrompt="1"/>
          </p:nvPr>
        </p:nvSpPr>
        <p:spPr>
          <a:xfrm>
            <a:off x="650239" y="3364917"/>
            <a:ext cx="5204038" cy="4471830"/>
          </a:xfrm>
          <a:prstGeom prst="rect">
            <a:avLst/>
          </a:prstGeom>
        </p:spPr>
        <p:txBody>
          <a:bodyPr/>
          <a:lstStyle>
            <a:lvl1pPr marL="372340" indent="-372340" algn="l" defTabSz="1733930">
              <a:lnSpc>
                <a:spcPct val="90000"/>
              </a:lnSpc>
              <a:spcBef>
                <a:spcPts val="1700"/>
              </a:spcBef>
              <a:buSzPct val="150000"/>
              <a:buChar char="•"/>
              <a:defRPr sz="3000" spc="0">
                <a:latin typeface="Canela Text Regular"/>
                <a:ea typeface="Canela Text Regular"/>
                <a:cs typeface="Canela Text Regular"/>
                <a:sym typeface="Canela Text Regular"/>
              </a:defRPr>
            </a:lvl1pPr>
            <a:lvl2pPr marL="918440" indent="-372340" algn="l" defTabSz="1733930">
              <a:lnSpc>
                <a:spcPct val="90000"/>
              </a:lnSpc>
              <a:spcBef>
                <a:spcPts val="1700"/>
              </a:spcBef>
              <a:buSzPct val="150000"/>
              <a:buChar char="•"/>
              <a:defRPr sz="3000" spc="0">
                <a:latin typeface="Canela Text Regular"/>
                <a:ea typeface="Canela Text Regular"/>
                <a:cs typeface="Canela Text Regular"/>
                <a:sym typeface="Canela Text Regular"/>
              </a:defRPr>
            </a:lvl2pPr>
            <a:lvl3pPr marL="1464540" indent="-372340" algn="l" defTabSz="1733930">
              <a:lnSpc>
                <a:spcPct val="90000"/>
              </a:lnSpc>
              <a:spcBef>
                <a:spcPts val="1700"/>
              </a:spcBef>
              <a:buSzPct val="150000"/>
              <a:buChar char="•"/>
              <a:defRPr sz="3000" spc="0">
                <a:latin typeface="Canela Text Regular"/>
                <a:ea typeface="Canela Text Regular"/>
                <a:cs typeface="Canela Text Regular"/>
                <a:sym typeface="Canela Text Regular"/>
              </a:defRPr>
            </a:lvl3pPr>
            <a:lvl4pPr marL="2010640" indent="-372340" algn="l" defTabSz="1733930">
              <a:lnSpc>
                <a:spcPct val="90000"/>
              </a:lnSpc>
              <a:spcBef>
                <a:spcPts val="1700"/>
              </a:spcBef>
              <a:buSzPct val="150000"/>
              <a:buChar char="•"/>
              <a:defRPr sz="3000" spc="0">
                <a:latin typeface="Canela Text Regular"/>
                <a:ea typeface="Canela Text Regular"/>
                <a:cs typeface="Canela Text Regular"/>
                <a:sym typeface="Canela Text Regular"/>
              </a:defRPr>
            </a:lvl4pPr>
            <a:lvl5pPr marL="2556740" indent="-372340" algn="l" defTabSz="1733930">
              <a:lnSpc>
                <a:spcPct val="90000"/>
              </a:lnSpc>
              <a:spcBef>
                <a:spcPts val="1700"/>
              </a:spcBef>
              <a:buSzPct val="150000"/>
              <a:buChar char="•"/>
              <a:defRPr sz="3000" spc="0">
                <a:latin typeface="Canela Text Regular"/>
                <a:ea typeface="Canela Text Regular"/>
                <a:cs typeface="Canela Text Regular"/>
                <a:sym typeface="Canela Text Regular"/>
              </a:defRPr>
            </a:lvl5pPr>
          </a:lstStyle>
          <a:p>
            <a:r>
              <a:t>Slide bullet text</a:t>
            </a:r>
          </a:p>
          <a:p>
            <a:pPr lvl="1"/>
            <a:endParaRPr/>
          </a:p>
          <a:p>
            <a:pPr lvl="2"/>
            <a:endParaRPr/>
          </a:p>
          <a:p>
            <a:pPr lvl="3"/>
            <a:endParaRPr/>
          </a:p>
          <a:p>
            <a:pPr lvl="4"/>
            <a:endParaRPr/>
          </a:p>
        </p:txBody>
      </p:sp>
      <p:sp>
        <p:nvSpPr>
          <p:cNvPr id="64" name="Slide Number"/>
          <p:cNvSpPr txBox="1">
            <a:spLocks noGrp="1"/>
          </p:cNvSpPr>
          <p:nvPr>
            <p:ph type="sldNum" sz="quarter" idx="2"/>
          </p:nvPr>
        </p:nvSpPr>
        <p:spPr>
          <a:xfrm>
            <a:off x="6376331" y="7940463"/>
            <a:ext cx="258911" cy="28101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Section">
    <p:spTree>
      <p:nvGrpSpPr>
        <p:cNvPr id="1" name=""/>
        <p:cNvGrpSpPr/>
        <p:nvPr/>
      </p:nvGrpSpPr>
      <p:grpSpPr>
        <a:xfrm>
          <a:off x="0" y="0"/>
          <a:ext cx="0" cy="0"/>
          <a:chOff x="0" y="0"/>
          <a:chExt cx="0" cy="0"/>
        </a:xfrm>
      </p:grpSpPr>
      <p:sp>
        <p:nvSpPr>
          <p:cNvPr id="71" name="Section Title"/>
          <p:cNvSpPr txBox="1">
            <a:spLocks noGrp="1"/>
          </p:cNvSpPr>
          <p:nvPr>
            <p:ph type="title" hasCustomPrompt="1"/>
          </p:nvPr>
        </p:nvSpPr>
        <p:spPr>
          <a:xfrm>
            <a:off x="650239" y="2948410"/>
            <a:ext cx="11704322" cy="3522135"/>
          </a:xfrm>
          <a:prstGeom prst="rect">
            <a:avLst/>
          </a:prstGeom>
        </p:spPr>
        <p:txBody>
          <a:bodyPr anchor="ctr"/>
          <a:lstStyle>
            <a:lvl1pPr>
              <a:defRPr spc="0"/>
            </a:lvl1pPr>
          </a:lstStyle>
          <a:p>
            <a:r>
              <a:t>Section Title</a:t>
            </a:r>
          </a:p>
        </p:txBody>
      </p:sp>
      <p:sp>
        <p:nvSpPr>
          <p:cNvPr id="7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79" name="Slide Title"/>
          <p:cNvSpPr txBox="1">
            <a:spLocks noGrp="1"/>
          </p:cNvSpPr>
          <p:nvPr>
            <p:ph type="title" hasCustomPrompt="1"/>
          </p:nvPr>
        </p:nvSpPr>
        <p:spPr>
          <a:xfrm>
            <a:off x="650239" y="1632373"/>
            <a:ext cx="11704322" cy="921174"/>
          </a:xfrm>
          <a:prstGeom prst="rect">
            <a:avLst/>
          </a:prstGeom>
        </p:spPr>
        <p:txBody>
          <a:bodyPr anchor="t"/>
          <a:lstStyle>
            <a:lvl1pPr>
              <a:defRPr sz="5800" spc="-58"/>
            </a:lvl1pPr>
          </a:lstStyle>
          <a:p>
            <a:r>
              <a:t>Slide Title</a:t>
            </a:r>
          </a:p>
        </p:txBody>
      </p:sp>
      <p:sp>
        <p:nvSpPr>
          <p:cNvPr id="80" name="Slide Subtitle"/>
          <p:cNvSpPr txBox="1">
            <a:spLocks noGrp="1"/>
          </p:cNvSpPr>
          <p:nvPr>
            <p:ph type="body" sz="quarter" idx="21" hasCustomPrompt="1"/>
          </p:nvPr>
        </p:nvSpPr>
        <p:spPr>
          <a:xfrm>
            <a:off x="650239" y="2491012"/>
            <a:ext cx="11704322" cy="444061"/>
          </a:xfrm>
          <a:prstGeom prst="rect">
            <a:avLst/>
          </a:prstGeom>
        </p:spPr>
        <p:txBody>
          <a:bodyPr/>
          <a:lstStyle>
            <a:lvl1pPr defTabSz="469617">
              <a:defRPr sz="2400" spc="-24"/>
            </a:lvl1pPr>
          </a:lstStyle>
          <a:p>
            <a:r>
              <a:t>Slide Subtitle</a:t>
            </a:r>
          </a:p>
        </p:txBody>
      </p:sp>
      <p:sp>
        <p:nvSpPr>
          <p:cNvPr id="8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Agenda">
    <p:spTree>
      <p:nvGrpSpPr>
        <p:cNvPr id="1" name=""/>
        <p:cNvGrpSpPr/>
        <p:nvPr/>
      </p:nvGrpSpPr>
      <p:grpSpPr>
        <a:xfrm>
          <a:off x="0" y="0"/>
          <a:ext cx="0" cy="0"/>
          <a:chOff x="0" y="0"/>
          <a:chExt cx="0" cy="0"/>
        </a:xfrm>
      </p:grpSpPr>
      <p:sp>
        <p:nvSpPr>
          <p:cNvPr id="88" name="Agenda Title"/>
          <p:cNvSpPr txBox="1">
            <a:spLocks noGrp="1"/>
          </p:cNvSpPr>
          <p:nvPr>
            <p:ph type="title" hasCustomPrompt="1"/>
          </p:nvPr>
        </p:nvSpPr>
        <p:spPr>
          <a:xfrm>
            <a:off x="650239" y="1632373"/>
            <a:ext cx="11704322" cy="921174"/>
          </a:xfrm>
          <a:prstGeom prst="rect">
            <a:avLst/>
          </a:prstGeom>
        </p:spPr>
        <p:txBody>
          <a:bodyPr anchor="t"/>
          <a:lstStyle>
            <a:lvl1pPr>
              <a:defRPr sz="5800" spc="-58"/>
            </a:lvl1pPr>
          </a:lstStyle>
          <a:p>
            <a:r>
              <a:t>Agenda Title</a:t>
            </a:r>
          </a:p>
        </p:txBody>
      </p:sp>
      <p:sp>
        <p:nvSpPr>
          <p:cNvPr id="89" name="Body Level One…"/>
          <p:cNvSpPr txBox="1">
            <a:spLocks noGrp="1"/>
          </p:cNvSpPr>
          <p:nvPr>
            <p:ph type="body" idx="1" hasCustomPrompt="1"/>
          </p:nvPr>
        </p:nvSpPr>
        <p:spPr>
          <a:xfrm>
            <a:off x="650239" y="3359573"/>
            <a:ext cx="11704322" cy="4472293"/>
          </a:xfrm>
          <a:prstGeom prst="rect">
            <a:avLst/>
          </a:prstGeom>
        </p:spPr>
        <p:txBody>
          <a:bodyPr/>
          <a:lstStyle>
            <a:lvl1pPr algn="l">
              <a:spcBef>
                <a:spcPts val="1700"/>
              </a:spcBef>
              <a:defRPr sz="4800" spc="-96">
                <a:latin typeface="Canela Deck Regular"/>
                <a:ea typeface="Canela Deck Regular"/>
                <a:cs typeface="Canela Deck Regular"/>
                <a:sym typeface="Canela Deck Regular"/>
              </a:defRPr>
            </a:lvl1pPr>
            <a:lvl2pPr algn="l">
              <a:spcBef>
                <a:spcPts val="1700"/>
              </a:spcBef>
              <a:defRPr sz="4800" spc="-96">
                <a:latin typeface="Canela Deck Regular"/>
                <a:ea typeface="Canela Deck Regular"/>
                <a:cs typeface="Canela Deck Regular"/>
                <a:sym typeface="Canela Deck Regular"/>
              </a:defRPr>
            </a:lvl2pPr>
            <a:lvl3pPr algn="l">
              <a:spcBef>
                <a:spcPts val="1700"/>
              </a:spcBef>
              <a:defRPr sz="4800" spc="-96">
                <a:latin typeface="Canela Deck Regular"/>
                <a:ea typeface="Canela Deck Regular"/>
                <a:cs typeface="Canela Deck Regular"/>
                <a:sym typeface="Canela Deck Regular"/>
              </a:defRPr>
            </a:lvl3pPr>
            <a:lvl4pPr algn="l">
              <a:spcBef>
                <a:spcPts val="1700"/>
              </a:spcBef>
              <a:defRPr sz="4800" spc="-96">
                <a:latin typeface="Canela Deck Regular"/>
                <a:ea typeface="Canela Deck Regular"/>
                <a:cs typeface="Canela Deck Regular"/>
                <a:sym typeface="Canela Deck Regular"/>
              </a:defRPr>
            </a:lvl4pPr>
            <a:lvl5pPr algn="l">
              <a:spcBef>
                <a:spcPts val="1700"/>
              </a:spcBef>
              <a:defRPr sz="4800" spc="-96">
                <a:latin typeface="Canela Deck Regular"/>
                <a:ea typeface="Canela Deck Regular"/>
                <a:cs typeface="Canela Deck Regular"/>
                <a:sym typeface="Canela Deck Regular"/>
              </a:defRPr>
            </a:lvl5pPr>
          </a:lstStyle>
          <a:p>
            <a:r>
              <a:t>Agenda Topics</a:t>
            </a:r>
          </a:p>
          <a:p>
            <a:pPr lvl="1"/>
            <a:endParaRPr/>
          </a:p>
          <a:p>
            <a:pPr lvl="2"/>
            <a:endParaRPr/>
          </a:p>
          <a:p>
            <a:pPr lvl="3"/>
            <a:endParaRPr/>
          </a:p>
          <a:p>
            <a:pPr lvl="4"/>
            <a:endParaRPr/>
          </a:p>
        </p:txBody>
      </p:sp>
      <p:sp>
        <p:nvSpPr>
          <p:cNvPr id="90" name="Agenda Subtitle"/>
          <p:cNvSpPr txBox="1">
            <a:spLocks noGrp="1"/>
          </p:cNvSpPr>
          <p:nvPr>
            <p:ph type="body" sz="quarter" idx="21" hasCustomPrompt="1"/>
          </p:nvPr>
        </p:nvSpPr>
        <p:spPr>
          <a:xfrm>
            <a:off x="650239" y="2492328"/>
            <a:ext cx="11704322" cy="444061"/>
          </a:xfrm>
          <a:prstGeom prst="rect">
            <a:avLst/>
          </a:prstGeom>
        </p:spPr>
        <p:txBody>
          <a:bodyPr/>
          <a:lstStyle>
            <a:lvl1pPr defTabSz="469617">
              <a:defRPr sz="2400" spc="-24"/>
            </a:lvl1pPr>
          </a:lstStyle>
          <a:p>
            <a:r>
              <a:t>Agenda Subtitle</a:t>
            </a:r>
          </a:p>
        </p:txBody>
      </p:sp>
      <p:sp>
        <p:nvSpPr>
          <p:cNvPr id="9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resentation Title"/>
          <p:cNvSpPr txBox="1">
            <a:spLocks noGrp="1"/>
          </p:cNvSpPr>
          <p:nvPr>
            <p:ph type="title" hasCustomPrompt="1"/>
          </p:nvPr>
        </p:nvSpPr>
        <p:spPr>
          <a:xfrm>
            <a:off x="650239" y="3108959"/>
            <a:ext cx="11704322" cy="2275841"/>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7093" tIns="27093" rIns="27093" bIns="27093" anchor="b">
            <a:normAutofit/>
          </a:bodyPr>
          <a:lstStyle/>
          <a:p>
            <a:r>
              <a:t>Presentation Title</a:t>
            </a:r>
          </a:p>
        </p:txBody>
      </p:sp>
      <p:sp>
        <p:nvSpPr>
          <p:cNvPr id="3" name="Body Level One…"/>
          <p:cNvSpPr txBox="1">
            <a:spLocks noGrp="1"/>
          </p:cNvSpPr>
          <p:nvPr>
            <p:ph type="body" idx="1" hasCustomPrompt="1"/>
          </p:nvPr>
        </p:nvSpPr>
        <p:spPr>
          <a:xfrm>
            <a:off x="650239" y="5255242"/>
            <a:ext cx="11704322" cy="1200317"/>
          </a:xfrm>
          <a:prstGeom prst="rect">
            <a:avLst/>
          </a:prstGeom>
          <a:ln w="3175">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7093" tIns="27093" rIns="27093" bIns="27093">
            <a:normAutofit/>
          </a:bodyPr>
          <a:lstStyle/>
          <a:p>
            <a:r>
              <a:t>Presentation Subtitle</a:t>
            </a:r>
          </a:p>
          <a:p>
            <a:pPr lvl="1"/>
            <a:endParaRPr/>
          </a:p>
          <a:p>
            <a:pPr lvl="2"/>
            <a:endParaRPr/>
          </a:p>
          <a:p>
            <a:pPr lvl="3"/>
            <a:endParaRPr/>
          </a:p>
          <a:p>
            <a:pPr lvl="4"/>
            <a:endParaRPr/>
          </a:p>
        </p:txBody>
      </p:sp>
      <p:sp>
        <p:nvSpPr>
          <p:cNvPr id="4" name="Slide Number"/>
          <p:cNvSpPr txBox="1">
            <a:spLocks noGrp="1"/>
          </p:cNvSpPr>
          <p:nvPr>
            <p:ph type="sldNum" sz="quarter" idx="2"/>
          </p:nvPr>
        </p:nvSpPr>
        <p:spPr>
          <a:xfrm>
            <a:off x="6374976" y="7940463"/>
            <a:ext cx="258911" cy="281010"/>
          </a:xfrm>
          <a:prstGeom prst="rect">
            <a:avLst/>
          </a:prstGeom>
          <a:ln w="3175">
            <a:miter lim="400000"/>
          </a:ln>
        </p:spPr>
        <p:txBody>
          <a:bodyPr wrap="none" lIns="27093" tIns="27093" rIns="27093" bIns="27093" anchor="b">
            <a:spAutoFit/>
          </a:bodyPr>
          <a:lstStyle>
            <a:lvl1pPr defTabSz="415431">
              <a:lnSpc>
                <a:spcPct val="100000"/>
              </a:lnSpc>
              <a:defRPr sz="1400">
                <a:solidFill>
                  <a:srgbClr val="5E5E5E"/>
                </a:solidFill>
                <a:latin typeface="Graphik"/>
                <a:ea typeface="Graphik"/>
                <a:cs typeface="Graphik"/>
                <a:sym typeface="Graphik"/>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1733973" rtl="0" latinLnBrk="0">
        <a:lnSpc>
          <a:spcPct val="80000"/>
        </a:lnSpc>
        <a:spcBef>
          <a:spcPts val="0"/>
        </a:spcBef>
        <a:spcAft>
          <a:spcPts val="0"/>
        </a:spcAft>
        <a:buClrTx/>
        <a:buSzTx/>
        <a:buFontTx/>
        <a:buNone/>
        <a:tabLst/>
        <a:defRPr sz="9000" b="1" i="0" u="none" strike="noStrike" cap="none" spc="-90" baseline="0">
          <a:solidFill>
            <a:srgbClr val="000000"/>
          </a:solidFill>
          <a:uFillTx/>
          <a:latin typeface="+mn-lt"/>
          <a:ea typeface="+mn-ea"/>
          <a:cs typeface="+mn-cs"/>
          <a:sym typeface="Helvetica"/>
        </a:defRPr>
      </a:lvl1pPr>
      <a:lvl2pPr marL="0" marR="0" indent="457200" algn="ctr" defTabSz="1733973" rtl="0" latinLnBrk="0">
        <a:lnSpc>
          <a:spcPct val="80000"/>
        </a:lnSpc>
        <a:spcBef>
          <a:spcPts val="0"/>
        </a:spcBef>
        <a:spcAft>
          <a:spcPts val="0"/>
        </a:spcAft>
        <a:buClrTx/>
        <a:buSzTx/>
        <a:buFontTx/>
        <a:buNone/>
        <a:tabLst/>
        <a:defRPr sz="9000" b="1" i="0" u="none" strike="noStrike" cap="none" spc="-90" baseline="0">
          <a:solidFill>
            <a:srgbClr val="000000"/>
          </a:solidFill>
          <a:uFillTx/>
          <a:latin typeface="+mn-lt"/>
          <a:ea typeface="+mn-ea"/>
          <a:cs typeface="+mn-cs"/>
          <a:sym typeface="Helvetica"/>
        </a:defRPr>
      </a:lvl2pPr>
      <a:lvl3pPr marL="0" marR="0" indent="914400" algn="ctr" defTabSz="1733973" rtl="0" latinLnBrk="0">
        <a:lnSpc>
          <a:spcPct val="80000"/>
        </a:lnSpc>
        <a:spcBef>
          <a:spcPts val="0"/>
        </a:spcBef>
        <a:spcAft>
          <a:spcPts val="0"/>
        </a:spcAft>
        <a:buClrTx/>
        <a:buSzTx/>
        <a:buFontTx/>
        <a:buNone/>
        <a:tabLst/>
        <a:defRPr sz="9000" b="1" i="0" u="none" strike="noStrike" cap="none" spc="-90" baseline="0">
          <a:solidFill>
            <a:srgbClr val="000000"/>
          </a:solidFill>
          <a:uFillTx/>
          <a:latin typeface="+mn-lt"/>
          <a:ea typeface="+mn-ea"/>
          <a:cs typeface="+mn-cs"/>
          <a:sym typeface="Helvetica"/>
        </a:defRPr>
      </a:lvl3pPr>
      <a:lvl4pPr marL="0" marR="0" indent="1371600" algn="ctr" defTabSz="1733973" rtl="0" latinLnBrk="0">
        <a:lnSpc>
          <a:spcPct val="80000"/>
        </a:lnSpc>
        <a:spcBef>
          <a:spcPts val="0"/>
        </a:spcBef>
        <a:spcAft>
          <a:spcPts val="0"/>
        </a:spcAft>
        <a:buClrTx/>
        <a:buSzTx/>
        <a:buFontTx/>
        <a:buNone/>
        <a:tabLst/>
        <a:defRPr sz="9000" b="1" i="0" u="none" strike="noStrike" cap="none" spc="-90" baseline="0">
          <a:solidFill>
            <a:srgbClr val="000000"/>
          </a:solidFill>
          <a:uFillTx/>
          <a:latin typeface="+mn-lt"/>
          <a:ea typeface="+mn-ea"/>
          <a:cs typeface="+mn-cs"/>
          <a:sym typeface="Helvetica"/>
        </a:defRPr>
      </a:lvl4pPr>
      <a:lvl5pPr marL="0" marR="0" indent="1828800" algn="ctr" defTabSz="1733973" rtl="0" latinLnBrk="0">
        <a:lnSpc>
          <a:spcPct val="80000"/>
        </a:lnSpc>
        <a:spcBef>
          <a:spcPts val="0"/>
        </a:spcBef>
        <a:spcAft>
          <a:spcPts val="0"/>
        </a:spcAft>
        <a:buClrTx/>
        <a:buSzTx/>
        <a:buFontTx/>
        <a:buNone/>
        <a:tabLst/>
        <a:defRPr sz="9000" b="1" i="0" u="none" strike="noStrike" cap="none" spc="-90" baseline="0">
          <a:solidFill>
            <a:srgbClr val="000000"/>
          </a:solidFill>
          <a:uFillTx/>
          <a:latin typeface="+mn-lt"/>
          <a:ea typeface="+mn-ea"/>
          <a:cs typeface="+mn-cs"/>
          <a:sym typeface="Helvetica"/>
        </a:defRPr>
      </a:lvl5pPr>
      <a:lvl6pPr marL="0" marR="0" indent="2286000" algn="ctr" defTabSz="1733973" rtl="0" latinLnBrk="0">
        <a:lnSpc>
          <a:spcPct val="80000"/>
        </a:lnSpc>
        <a:spcBef>
          <a:spcPts val="0"/>
        </a:spcBef>
        <a:spcAft>
          <a:spcPts val="0"/>
        </a:spcAft>
        <a:buClrTx/>
        <a:buSzTx/>
        <a:buFontTx/>
        <a:buNone/>
        <a:tabLst/>
        <a:defRPr sz="9000" b="1" i="0" u="none" strike="noStrike" cap="none" spc="-90" baseline="0">
          <a:solidFill>
            <a:srgbClr val="000000"/>
          </a:solidFill>
          <a:uFillTx/>
          <a:latin typeface="+mn-lt"/>
          <a:ea typeface="+mn-ea"/>
          <a:cs typeface="+mn-cs"/>
          <a:sym typeface="Helvetica"/>
        </a:defRPr>
      </a:lvl6pPr>
      <a:lvl7pPr marL="0" marR="0" indent="2743200" algn="ctr" defTabSz="1733973" rtl="0" latinLnBrk="0">
        <a:lnSpc>
          <a:spcPct val="80000"/>
        </a:lnSpc>
        <a:spcBef>
          <a:spcPts val="0"/>
        </a:spcBef>
        <a:spcAft>
          <a:spcPts val="0"/>
        </a:spcAft>
        <a:buClrTx/>
        <a:buSzTx/>
        <a:buFontTx/>
        <a:buNone/>
        <a:tabLst/>
        <a:defRPr sz="9000" b="1" i="0" u="none" strike="noStrike" cap="none" spc="-90" baseline="0">
          <a:solidFill>
            <a:srgbClr val="000000"/>
          </a:solidFill>
          <a:uFillTx/>
          <a:latin typeface="+mn-lt"/>
          <a:ea typeface="+mn-ea"/>
          <a:cs typeface="+mn-cs"/>
          <a:sym typeface="Helvetica"/>
        </a:defRPr>
      </a:lvl7pPr>
      <a:lvl8pPr marL="0" marR="0" indent="3200400" algn="ctr" defTabSz="1733973" rtl="0" latinLnBrk="0">
        <a:lnSpc>
          <a:spcPct val="80000"/>
        </a:lnSpc>
        <a:spcBef>
          <a:spcPts val="0"/>
        </a:spcBef>
        <a:spcAft>
          <a:spcPts val="0"/>
        </a:spcAft>
        <a:buClrTx/>
        <a:buSzTx/>
        <a:buFontTx/>
        <a:buNone/>
        <a:tabLst/>
        <a:defRPr sz="9000" b="1" i="0" u="none" strike="noStrike" cap="none" spc="-90" baseline="0">
          <a:solidFill>
            <a:srgbClr val="000000"/>
          </a:solidFill>
          <a:uFillTx/>
          <a:latin typeface="+mn-lt"/>
          <a:ea typeface="+mn-ea"/>
          <a:cs typeface="+mn-cs"/>
          <a:sym typeface="Helvetica"/>
        </a:defRPr>
      </a:lvl8pPr>
      <a:lvl9pPr marL="0" marR="0" indent="3657600" algn="ctr" defTabSz="1733973" rtl="0" latinLnBrk="0">
        <a:lnSpc>
          <a:spcPct val="80000"/>
        </a:lnSpc>
        <a:spcBef>
          <a:spcPts val="0"/>
        </a:spcBef>
        <a:spcAft>
          <a:spcPts val="0"/>
        </a:spcAft>
        <a:buClrTx/>
        <a:buSzTx/>
        <a:buFontTx/>
        <a:buNone/>
        <a:tabLst/>
        <a:defRPr sz="9000" b="1" i="0" u="none" strike="noStrike" cap="none" spc="-90" baseline="0">
          <a:solidFill>
            <a:srgbClr val="000000"/>
          </a:solidFill>
          <a:uFillTx/>
          <a:latin typeface="+mn-lt"/>
          <a:ea typeface="+mn-ea"/>
          <a:cs typeface="+mn-cs"/>
          <a:sym typeface="Helvetica"/>
        </a:defRPr>
      </a:lvl9pPr>
    </p:titleStyle>
    <p:bodyStyle>
      <a:lvl1pPr marL="0" marR="0" indent="0" algn="ctr" defTabSz="587022" rtl="0" latinLnBrk="0">
        <a:lnSpc>
          <a:spcPct val="100000"/>
        </a:lnSpc>
        <a:spcBef>
          <a:spcPts val="0"/>
        </a:spcBef>
        <a:spcAft>
          <a:spcPts val="0"/>
        </a:spcAft>
        <a:buClrTx/>
        <a:buSzTx/>
        <a:buFontTx/>
        <a:buNone/>
        <a:tabLst/>
        <a:defRPr sz="4200" b="0" i="0" u="none" strike="noStrike" cap="none" spc="-42" baseline="0">
          <a:solidFill>
            <a:srgbClr val="000000"/>
          </a:solidFill>
          <a:uFillTx/>
          <a:latin typeface="Graphik Semibold"/>
          <a:ea typeface="Graphik Semibold"/>
          <a:cs typeface="Graphik Semibold"/>
          <a:sym typeface="Graphik Semibold"/>
        </a:defRPr>
      </a:lvl1pPr>
      <a:lvl2pPr marL="0" marR="0" indent="457200" algn="ctr" defTabSz="587022" rtl="0" latinLnBrk="0">
        <a:lnSpc>
          <a:spcPct val="100000"/>
        </a:lnSpc>
        <a:spcBef>
          <a:spcPts val="0"/>
        </a:spcBef>
        <a:spcAft>
          <a:spcPts val="0"/>
        </a:spcAft>
        <a:buClrTx/>
        <a:buSzTx/>
        <a:buFontTx/>
        <a:buNone/>
        <a:tabLst/>
        <a:defRPr sz="4200" b="0" i="0" u="none" strike="noStrike" cap="none" spc="-42" baseline="0">
          <a:solidFill>
            <a:srgbClr val="000000"/>
          </a:solidFill>
          <a:uFillTx/>
          <a:latin typeface="Graphik Semibold"/>
          <a:ea typeface="Graphik Semibold"/>
          <a:cs typeface="Graphik Semibold"/>
          <a:sym typeface="Graphik Semibold"/>
        </a:defRPr>
      </a:lvl2pPr>
      <a:lvl3pPr marL="0" marR="0" indent="914400" algn="ctr" defTabSz="587022" rtl="0" latinLnBrk="0">
        <a:lnSpc>
          <a:spcPct val="100000"/>
        </a:lnSpc>
        <a:spcBef>
          <a:spcPts val="0"/>
        </a:spcBef>
        <a:spcAft>
          <a:spcPts val="0"/>
        </a:spcAft>
        <a:buClrTx/>
        <a:buSzTx/>
        <a:buFontTx/>
        <a:buNone/>
        <a:tabLst/>
        <a:defRPr sz="4200" b="0" i="0" u="none" strike="noStrike" cap="none" spc="-42" baseline="0">
          <a:solidFill>
            <a:srgbClr val="000000"/>
          </a:solidFill>
          <a:uFillTx/>
          <a:latin typeface="Graphik Semibold"/>
          <a:ea typeface="Graphik Semibold"/>
          <a:cs typeface="Graphik Semibold"/>
          <a:sym typeface="Graphik Semibold"/>
        </a:defRPr>
      </a:lvl3pPr>
      <a:lvl4pPr marL="0" marR="0" indent="1371600" algn="ctr" defTabSz="587022" rtl="0" latinLnBrk="0">
        <a:lnSpc>
          <a:spcPct val="100000"/>
        </a:lnSpc>
        <a:spcBef>
          <a:spcPts val="0"/>
        </a:spcBef>
        <a:spcAft>
          <a:spcPts val="0"/>
        </a:spcAft>
        <a:buClrTx/>
        <a:buSzTx/>
        <a:buFontTx/>
        <a:buNone/>
        <a:tabLst/>
        <a:defRPr sz="4200" b="0" i="0" u="none" strike="noStrike" cap="none" spc="-42" baseline="0">
          <a:solidFill>
            <a:srgbClr val="000000"/>
          </a:solidFill>
          <a:uFillTx/>
          <a:latin typeface="Graphik Semibold"/>
          <a:ea typeface="Graphik Semibold"/>
          <a:cs typeface="Graphik Semibold"/>
          <a:sym typeface="Graphik Semibold"/>
        </a:defRPr>
      </a:lvl4pPr>
      <a:lvl5pPr marL="0" marR="0" indent="1828800" algn="ctr" defTabSz="587022" rtl="0" latinLnBrk="0">
        <a:lnSpc>
          <a:spcPct val="100000"/>
        </a:lnSpc>
        <a:spcBef>
          <a:spcPts val="0"/>
        </a:spcBef>
        <a:spcAft>
          <a:spcPts val="0"/>
        </a:spcAft>
        <a:buClrTx/>
        <a:buSzTx/>
        <a:buFontTx/>
        <a:buNone/>
        <a:tabLst/>
        <a:defRPr sz="4200" b="0" i="0" u="none" strike="noStrike" cap="none" spc="-42" baseline="0">
          <a:solidFill>
            <a:srgbClr val="000000"/>
          </a:solidFill>
          <a:uFillTx/>
          <a:latin typeface="Graphik Semibold"/>
          <a:ea typeface="Graphik Semibold"/>
          <a:cs typeface="Graphik Semibold"/>
          <a:sym typeface="Graphik Semibold"/>
        </a:defRPr>
      </a:lvl5pPr>
      <a:lvl6pPr marL="0" marR="0" indent="2286000" algn="ctr" defTabSz="587022" rtl="0" latinLnBrk="0">
        <a:lnSpc>
          <a:spcPct val="100000"/>
        </a:lnSpc>
        <a:spcBef>
          <a:spcPts val="0"/>
        </a:spcBef>
        <a:spcAft>
          <a:spcPts val="0"/>
        </a:spcAft>
        <a:buClrTx/>
        <a:buSzTx/>
        <a:buFontTx/>
        <a:buNone/>
        <a:tabLst/>
        <a:defRPr sz="4200" b="0" i="0" u="none" strike="noStrike" cap="none" spc="-42" baseline="0">
          <a:solidFill>
            <a:srgbClr val="000000"/>
          </a:solidFill>
          <a:uFillTx/>
          <a:latin typeface="Graphik Semibold"/>
          <a:ea typeface="Graphik Semibold"/>
          <a:cs typeface="Graphik Semibold"/>
          <a:sym typeface="Graphik Semibold"/>
        </a:defRPr>
      </a:lvl6pPr>
      <a:lvl7pPr marL="0" marR="0" indent="2743200" algn="ctr" defTabSz="587022" rtl="0" latinLnBrk="0">
        <a:lnSpc>
          <a:spcPct val="100000"/>
        </a:lnSpc>
        <a:spcBef>
          <a:spcPts val="0"/>
        </a:spcBef>
        <a:spcAft>
          <a:spcPts val="0"/>
        </a:spcAft>
        <a:buClrTx/>
        <a:buSzTx/>
        <a:buFontTx/>
        <a:buNone/>
        <a:tabLst/>
        <a:defRPr sz="4200" b="0" i="0" u="none" strike="noStrike" cap="none" spc="-42" baseline="0">
          <a:solidFill>
            <a:srgbClr val="000000"/>
          </a:solidFill>
          <a:uFillTx/>
          <a:latin typeface="Graphik Semibold"/>
          <a:ea typeface="Graphik Semibold"/>
          <a:cs typeface="Graphik Semibold"/>
          <a:sym typeface="Graphik Semibold"/>
        </a:defRPr>
      </a:lvl7pPr>
      <a:lvl8pPr marL="0" marR="0" indent="3200400" algn="ctr" defTabSz="587022" rtl="0" latinLnBrk="0">
        <a:lnSpc>
          <a:spcPct val="100000"/>
        </a:lnSpc>
        <a:spcBef>
          <a:spcPts val="0"/>
        </a:spcBef>
        <a:spcAft>
          <a:spcPts val="0"/>
        </a:spcAft>
        <a:buClrTx/>
        <a:buSzTx/>
        <a:buFontTx/>
        <a:buNone/>
        <a:tabLst/>
        <a:defRPr sz="4200" b="0" i="0" u="none" strike="noStrike" cap="none" spc="-42" baseline="0">
          <a:solidFill>
            <a:srgbClr val="000000"/>
          </a:solidFill>
          <a:uFillTx/>
          <a:latin typeface="Graphik Semibold"/>
          <a:ea typeface="Graphik Semibold"/>
          <a:cs typeface="Graphik Semibold"/>
          <a:sym typeface="Graphik Semibold"/>
        </a:defRPr>
      </a:lvl8pPr>
      <a:lvl9pPr marL="0" marR="0" indent="3657600" algn="ctr" defTabSz="587022" rtl="0" latinLnBrk="0">
        <a:lnSpc>
          <a:spcPct val="100000"/>
        </a:lnSpc>
        <a:spcBef>
          <a:spcPts val="0"/>
        </a:spcBef>
        <a:spcAft>
          <a:spcPts val="0"/>
        </a:spcAft>
        <a:buClrTx/>
        <a:buSzTx/>
        <a:buFontTx/>
        <a:buNone/>
        <a:tabLst/>
        <a:defRPr sz="4200" b="0" i="0" u="none" strike="noStrike" cap="none" spc="-42" baseline="0">
          <a:solidFill>
            <a:srgbClr val="000000"/>
          </a:solidFill>
          <a:uFillTx/>
          <a:latin typeface="Graphik Semibold"/>
          <a:ea typeface="Graphik Semibold"/>
          <a:cs typeface="Graphik Semibold"/>
          <a:sym typeface="Graphik Semibold"/>
        </a:defRPr>
      </a:lvl9pPr>
    </p:bodyStyle>
    <p:otherStyle>
      <a:lvl1pPr marL="0" marR="0" indent="0" algn="ctr" defTabSz="415431"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Graphik"/>
        </a:defRPr>
      </a:lvl1pPr>
      <a:lvl2pPr marL="0" marR="0" indent="457200" algn="ctr" defTabSz="415431"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Graphik"/>
        </a:defRPr>
      </a:lvl2pPr>
      <a:lvl3pPr marL="0" marR="0" indent="914400" algn="ctr" defTabSz="415431"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Graphik"/>
        </a:defRPr>
      </a:lvl3pPr>
      <a:lvl4pPr marL="0" marR="0" indent="1371600" algn="ctr" defTabSz="415431"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Graphik"/>
        </a:defRPr>
      </a:lvl4pPr>
      <a:lvl5pPr marL="0" marR="0" indent="1828800" algn="ctr" defTabSz="415431"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Graphik"/>
        </a:defRPr>
      </a:lvl5pPr>
      <a:lvl6pPr marL="0" marR="0" indent="2286000" algn="ctr" defTabSz="415431"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Graphik"/>
        </a:defRPr>
      </a:lvl6pPr>
      <a:lvl7pPr marL="0" marR="0" indent="2743200" algn="ctr" defTabSz="415431"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Graphik"/>
        </a:defRPr>
      </a:lvl7pPr>
      <a:lvl8pPr marL="0" marR="0" indent="3200400" algn="ctr" defTabSz="415431"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Graphik"/>
        </a:defRPr>
      </a:lvl8pPr>
      <a:lvl9pPr marL="0" marR="0" indent="3657600" algn="ctr" defTabSz="415431"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Graphik"/>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Faith Facts To Live By"/>
          <p:cNvSpPr txBox="1">
            <a:spLocks noGrp="1"/>
          </p:cNvSpPr>
          <p:nvPr>
            <p:ph type="subTitle" sz="quarter" idx="1"/>
          </p:nvPr>
        </p:nvSpPr>
        <p:spPr>
          <a:xfrm>
            <a:off x="459739" y="1661189"/>
            <a:ext cx="11704322" cy="1200317"/>
          </a:xfrm>
          <a:prstGeom prst="rect">
            <a:avLst/>
          </a:prstGeom>
        </p:spPr>
        <p:txBody>
          <a:bodyPr>
            <a:noAutofit/>
          </a:bodyPr>
          <a:lstStyle>
            <a:lvl1pPr defTabSz="475487">
              <a:defRPr sz="5994" spc="-59">
                <a:latin typeface="Canela Text Bold"/>
                <a:ea typeface="Canela Text Bold"/>
                <a:cs typeface="Canela Text Bold"/>
                <a:sym typeface="Canela Text Bold"/>
              </a:defRPr>
            </a:lvl1pPr>
          </a:lstStyle>
          <a:p>
            <a:r>
              <a:rPr sz="9600" dirty="0">
                <a:latin typeface="Bodoni MT Black" panose="02070A03080606020203" pitchFamily="18" charset="0"/>
              </a:rPr>
              <a:t>Faith Facts To Live By</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Why do this study?"/>
          <p:cNvSpPr txBox="1">
            <a:spLocks noGrp="1"/>
          </p:cNvSpPr>
          <p:nvPr>
            <p:ph type="title"/>
          </p:nvPr>
        </p:nvSpPr>
        <p:spPr>
          <a:xfrm>
            <a:off x="650239" y="536117"/>
            <a:ext cx="11704322" cy="921175"/>
          </a:xfrm>
          <a:prstGeom prst="rect">
            <a:avLst/>
          </a:prstGeom>
        </p:spPr>
        <p:txBody>
          <a:bodyPr/>
          <a:lstStyle>
            <a:lvl1pPr defTabSz="1716633">
              <a:defRPr sz="5742" spc="-57"/>
            </a:lvl1pPr>
          </a:lstStyle>
          <a:p>
            <a:r>
              <a:t>Why do this study?</a:t>
            </a:r>
          </a:p>
        </p:txBody>
      </p:sp>
      <p:sp>
        <p:nvSpPr>
          <p:cNvPr id="155" name="1.  Faith is the Modus Operandi of the Christian’s life!…"/>
          <p:cNvSpPr txBox="1">
            <a:spLocks noGrp="1"/>
          </p:cNvSpPr>
          <p:nvPr>
            <p:ph type="body" idx="1"/>
          </p:nvPr>
        </p:nvSpPr>
        <p:spPr>
          <a:xfrm>
            <a:off x="648653" y="1550801"/>
            <a:ext cx="11705908" cy="7666682"/>
          </a:xfrm>
          <a:prstGeom prst="rect">
            <a:avLst/>
          </a:prstGeom>
        </p:spPr>
        <p:txBody>
          <a:bodyPr>
            <a:normAutofit fontScale="92500"/>
          </a:bodyPr>
          <a:lstStyle/>
          <a:p>
            <a:pPr marL="205457" indent="0" defTabSz="295859">
              <a:lnSpc>
                <a:spcPct val="120000"/>
              </a:lnSpc>
              <a:spcBef>
                <a:spcPts val="600"/>
              </a:spcBef>
              <a:buSzTx/>
              <a:buNone/>
              <a:tabLst>
                <a:tab pos="393700" algn="l"/>
              </a:tabLst>
              <a:defRPr sz="3458" b="1">
                <a:latin typeface="Times New Roman"/>
                <a:ea typeface="Times New Roman"/>
                <a:cs typeface="Times New Roman"/>
                <a:sym typeface="Times New Roman"/>
              </a:defRPr>
            </a:pPr>
            <a:r>
              <a:rPr sz="4000" dirty="0"/>
              <a:t>1.  Faith is the Modus Operandi of the Christian’s life! </a:t>
            </a:r>
            <a:r>
              <a:rPr sz="4000" b="0" dirty="0"/>
              <a:t> </a:t>
            </a:r>
          </a:p>
          <a:p>
            <a:pPr marL="205457" indent="0" defTabSz="295859">
              <a:lnSpc>
                <a:spcPct val="120000"/>
              </a:lnSpc>
              <a:spcBef>
                <a:spcPts val="0"/>
              </a:spcBef>
              <a:buSzTx/>
              <a:buNone/>
              <a:tabLst>
                <a:tab pos="393700" algn="l"/>
              </a:tabLst>
              <a:defRPr sz="3458">
                <a:latin typeface="Times New Roman"/>
                <a:ea typeface="Times New Roman"/>
                <a:cs typeface="Times New Roman"/>
                <a:sym typeface="Times New Roman"/>
              </a:defRPr>
            </a:pPr>
            <a:r>
              <a:rPr sz="4000" dirty="0"/>
              <a:t>	•  The Christian life begins by faith —  Ephesians 2:8-9;</a:t>
            </a:r>
          </a:p>
          <a:p>
            <a:pPr marL="205457" indent="0" defTabSz="295859">
              <a:lnSpc>
                <a:spcPct val="120000"/>
              </a:lnSpc>
              <a:spcBef>
                <a:spcPts val="0"/>
              </a:spcBef>
              <a:buSzTx/>
              <a:buNone/>
              <a:tabLst>
                <a:tab pos="393700" algn="l"/>
              </a:tabLst>
              <a:defRPr sz="3458">
                <a:latin typeface="Times New Roman"/>
                <a:ea typeface="Times New Roman"/>
                <a:cs typeface="Times New Roman"/>
                <a:sym typeface="Times New Roman"/>
              </a:defRPr>
            </a:pPr>
            <a:r>
              <a:rPr sz="4000" dirty="0"/>
              <a:t>       Galatians 2:16</a:t>
            </a:r>
          </a:p>
          <a:p>
            <a:pPr marL="205457" indent="0" defTabSz="295859">
              <a:lnSpc>
                <a:spcPct val="120000"/>
              </a:lnSpc>
              <a:spcBef>
                <a:spcPts val="0"/>
              </a:spcBef>
              <a:buSzTx/>
              <a:buNone/>
              <a:tabLst>
                <a:tab pos="393700" algn="l"/>
              </a:tabLst>
              <a:defRPr sz="3458">
                <a:latin typeface="Times New Roman"/>
                <a:ea typeface="Times New Roman"/>
                <a:cs typeface="Times New Roman"/>
                <a:sym typeface="Times New Roman"/>
              </a:defRPr>
            </a:pPr>
            <a:endParaRPr sz="4000" dirty="0"/>
          </a:p>
          <a:p>
            <a:pPr marL="205457" indent="0" defTabSz="295859">
              <a:lnSpc>
                <a:spcPct val="120000"/>
              </a:lnSpc>
              <a:spcBef>
                <a:spcPts val="0"/>
              </a:spcBef>
              <a:buSzTx/>
              <a:buNone/>
              <a:tabLst>
                <a:tab pos="393700" algn="l"/>
              </a:tabLst>
              <a:defRPr sz="3458">
                <a:latin typeface="Times New Roman"/>
                <a:ea typeface="Times New Roman"/>
                <a:cs typeface="Times New Roman"/>
                <a:sym typeface="Times New Roman"/>
              </a:defRPr>
            </a:pPr>
            <a:r>
              <a:rPr sz="4000" dirty="0"/>
              <a:t>	•  The Christian’s life is to be lived by Faith — </a:t>
            </a:r>
            <a:br>
              <a:rPr sz="4000" dirty="0"/>
            </a:br>
            <a:r>
              <a:rPr sz="4000" dirty="0"/>
              <a:t>       Romans 1:17; Gal. 2:20</a:t>
            </a:r>
          </a:p>
          <a:p>
            <a:pPr marL="205457" indent="0" defTabSz="295859">
              <a:lnSpc>
                <a:spcPct val="120000"/>
              </a:lnSpc>
              <a:spcBef>
                <a:spcPts val="0"/>
              </a:spcBef>
              <a:buSzTx/>
              <a:buNone/>
              <a:tabLst>
                <a:tab pos="393700" algn="l"/>
              </a:tabLst>
              <a:defRPr sz="3458">
                <a:latin typeface="Times New Roman"/>
                <a:ea typeface="Times New Roman"/>
                <a:cs typeface="Times New Roman"/>
                <a:sym typeface="Times New Roman"/>
              </a:defRPr>
            </a:pPr>
            <a:endParaRPr sz="4000" dirty="0"/>
          </a:p>
          <a:p>
            <a:pPr marL="205457" indent="0" defTabSz="295859">
              <a:lnSpc>
                <a:spcPct val="120000"/>
              </a:lnSpc>
              <a:spcBef>
                <a:spcPts val="0"/>
              </a:spcBef>
              <a:buSzTx/>
              <a:buNone/>
              <a:tabLst>
                <a:tab pos="393700" algn="l"/>
              </a:tabLst>
              <a:defRPr sz="3458" b="1">
                <a:latin typeface="Times New Roman"/>
                <a:ea typeface="Times New Roman"/>
                <a:cs typeface="Times New Roman"/>
                <a:sym typeface="Times New Roman"/>
              </a:defRPr>
            </a:pPr>
            <a:r>
              <a:rPr sz="4000" dirty="0"/>
              <a:t>2.  Faith is necessary to please God! </a:t>
            </a:r>
          </a:p>
          <a:p>
            <a:pPr marL="205457" indent="0" defTabSz="295859">
              <a:lnSpc>
                <a:spcPct val="120000"/>
              </a:lnSpc>
              <a:spcBef>
                <a:spcPts val="0"/>
              </a:spcBef>
              <a:buSzTx/>
              <a:buNone/>
              <a:tabLst>
                <a:tab pos="393700" algn="l"/>
              </a:tabLst>
              <a:defRPr sz="3458" b="1">
                <a:latin typeface="Times New Roman"/>
                <a:ea typeface="Times New Roman"/>
                <a:cs typeface="Times New Roman"/>
                <a:sym typeface="Times New Roman"/>
              </a:defRPr>
            </a:pPr>
            <a:r>
              <a:rPr sz="4000" dirty="0"/>
              <a:t>      Hebrews 11:6</a:t>
            </a:r>
          </a:p>
          <a:p>
            <a:pPr marL="205457" indent="0" defTabSz="295859">
              <a:lnSpc>
                <a:spcPct val="120000"/>
              </a:lnSpc>
              <a:spcBef>
                <a:spcPts val="0"/>
              </a:spcBef>
              <a:buSzTx/>
              <a:buNone/>
              <a:tabLst>
                <a:tab pos="393700" algn="l"/>
              </a:tabLst>
              <a:defRPr sz="3458" b="1">
                <a:latin typeface="Times New Roman"/>
                <a:ea typeface="Times New Roman"/>
                <a:cs typeface="Times New Roman"/>
                <a:sym typeface="Times New Roman"/>
              </a:defRPr>
            </a:pPr>
            <a:r>
              <a:rPr sz="4000" dirty="0"/>
              <a:t>            </a:t>
            </a:r>
            <a:r>
              <a:rPr sz="4000" b="0" dirty="0"/>
              <a:t>See also</a:t>
            </a:r>
            <a:r>
              <a:rPr sz="4000" dirty="0"/>
              <a:t> </a:t>
            </a:r>
            <a:r>
              <a:rPr sz="4000" b="0" dirty="0"/>
              <a:t>Colossians 1:9 </a:t>
            </a:r>
          </a:p>
          <a:p>
            <a:pPr marL="205457" indent="0" defTabSz="295859">
              <a:lnSpc>
                <a:spcPct val="120000"/>
              </a:lnSpc>
              <a:spcBef>
                <a:spcPts val="0"/>
              </a:spcBef>
              <a:buSzTx/>
              <a:buNone/>
              <a:tabLst>
                <a:tab pos="393700" algn="l"/>
              </a:tabLst>
              <a:defRPr sz="728">
                <a:latin typeface="Times New Roman"/>
                <a:ea typeface="Times New Roman"/>
                <a:cs typeface="Times New Roman"/>
                <a:sym typeface="Times New Roman"/>
              </a:defRPr>
            </a:pPr>
            <a:endParaRPr b="0" dirty="0"/>
          </a:p>
          <a:p>
            <a:pPr marL="205457" indent="0" defTabSz="295859">
              <a:lnSpc>
                <a:spcPct val="120000"/>
              </a:lnSpc>
              <a:spcBef>
                <a:spcPts val="0"/>
              </a:spcBef>
              <a:buSzTx/>
              <a:buNone/>
              <a:tabLst>
                <a:tab pos="393700" algn="l"/>
              </a:tabLst>
              <a:defRPr sz="728">
                <a:latin typeface="Times New Roman"/>
                <a:ea typeface="Times New Roman"/>
                <a:cs typeface="Times New Roman"/>
                <a:sym typeface="Times New Roman"/>
              </a:defRPr>
            </a:pPr>
            <a:endParaRPr b="0" dirty="0"/>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3.  To help us understand the purpose of trials that come into            our lives!…"/>
          <p:cNvSpPr txBox="1">
            <a:spLocks noGrp="1"/>
          </p:cNvSpPr>
          <p:nvPr>
            <p:ph type="body" idx="1"/>
          </p:nvPr>
        </p:nvSpPr>
        <p:spPr>
          <a:xfrm>
            <a:off x="522216" y="317501"/>
            <a:ext cx="11705909" cy="8746302"/>
          </a:xfrm>
          <a:prstGeom prst="rect">
            <a:avLst/>
          </a:prstGeom>
        </p:spPr>
        <p:txBody>
          <a:bodyPr>
            <a:normAutofit fontScale="92500"/>
          </a:bodyPr>
          <a:lstStyle/>
          <a:p>
            <a:pPr marL="196426" indent="0" defTabSz="282854">
              <a:lnSpc>
                <a:spcPct val="120000"/>
              </a:lnSpc>
              <a:spcBef>
                <a:spcPts val="300"/>
              </a:spcBef>
              <a:buSzTx/>
              <a:buNone/>
              <a:tabLst>
                <a:tab pos="381000" algn="l"/>
              </a:tabLst>
              <a:defRPr sz="3306" b="1">
                <a:latin typeface="Times New Roman"/>
                <a:ea typeface="Times New Roman"/>
                <a:cs typeface="Times New Roman"/>
                <a:sym typeface="Times New Roman"/>
              </a:defRPr>
            </a:pPr>
            <a:r>
              <a:rPr sz="4000" dirty="0"/>
              <a:t>3.  To help us understand the purpose of trials that come </a:t>
            </a:r>
            <a:br>
              <a:rPr lang="en-US" sz="4000" dirty="0"/>
            </a:br>
            <a:r>
              <a:rPr lang="en-US" sz="4000" dirty="0"/>
              <a:t>			</a:t>
            </a:r>
            <a:r>
              <a:rPr sz="4000" dirty="0"/>
              <a:t>into</a:t>
            </a:r>
            <a:r>
              <a:rPr lang="en-US" sz="4000" dirty="0"/>
              <a:t> </a:t>
            </a:r>
            <a:r>
              <a:rPr sz="4000" dirty="0"/>
              <a:t>our lives! </a:t>
            </a:r>
            <a:r>
              <a:rPr sz="4000" b="0" dirty="0"/>
              <a:t> </a:t>
            </a:r>
          </a:p>
          <a:p>
            <a:pPr marL="196426" lvl="2" indent="795527" defTabSz="282854">
              <a:lnSpc>
                <a:spcPct val="120000"/>
              </a:lnSpc>
              <a:spcBef>
                <a:spcPts val="300"/>
              </a:spcBef>
              <a:buSzTx/>
              <a:buNone/>
              <a:tabLst>
                <a:tab pos="381000" algn="l"/>
              </a:tabLst>
              <a:defRPr sz="3306" b="1">
                <a:latin typeface="Times New Roman"/>
                <a:ea typeface="Times New Roman"/>
                <a:cs typeface="Times New Roman"/>
                <a:sym typeface="Times New Roman"/>
              </a:defRPr>
            </a:pPr>
            <a:r>
              <a:rPr sz="4000" b="0" dirty="0"/>
              <a:t>James 1:2-4</a:t>
            </a:r>
          </a:p>
          <a:p>
            <a:pPr marL="196426" lvl="2" indent="795527" defTabSz="282854">
              <a:lnSpc>
                <a:spcPct val="120000"/>
              </a:lnSpc>
              <a:spcBef>
                <a:spcPts val="0"/>
              </a:spcBef>
              <a:buSzTx/>
              <a:buNone/>
              <a:tabLst>
                <a:tab pos="381000" algn="l"/>
              </a:tabLst>
              <a:defRPr sz="3306">
                <a:latin typeface="Times New Roman"/>
                <a:ea typeface="Times New Roman"/>
                <a:cs typeface="Times New Roman"/>
                <a:sym typeface="Times New Roman"/>
              </a:defRPr>
            </a:pPr>
            <a:r>
              <a:rPr sz="4000" dirty="0"/>
              <a:t>God brings trials to “test” our faith so we can become </a:t>
            </a:r>
            <a:br>
              <a:rPr lang="en-US" sz="4000" dirty="0"/>
            </a:br>
            <a:r>
              <a:rPr lang="en-US" sz="4000" dirty="0"/>
              <a:t>				</a:t>
            </a:r>
            <a:r>
              <a:rPr sz="4000" dirty="0"/>
              <a:t>strong and mature in our relationship with Him!</a:t>
            </a:r>
            <a:endParaRPr lang="en-US" sz="4000" dirty="0"/>
          </a:p>
          <a:p>
            <a:pPr marL="196426" lvl="2" indent="795527" defTabSz="282854">
              <a:lnSpc>
                <a:spcPct val="120000"/>
              </a:lnSpc>
              <a:spcBef>
                <a:spcPts val="0"/>
              </a:spcBef>
              <a:buSzTx/>
              <a:buNone/>
              <a:tabLst>
                <a:tab pos="381000" algn="l"/>
              </a:tabLst>
              <a:defRPr sz="3306">
                <a:latin typeface="Times New Roman"/>
                <a:ea typeface="Times New Roman"/>
                <a:cs typeface="Times New Roman"/>
                <a:sym typeface="Times New Roman"/>
              </a:defRPr>
            </a:pPr>
            <a:endParaRPr sz="4000" dirty="0"/>
          </a:p>
          <a:p>
            <a:pPr marL="196426" indent="0" defTabSz="282854">
              <a:lnSpc>
                <a:spcPct val="120000"/>
              </a:lnSpc>
              <a:spcBef>
                <a:spcPts val="0"/>
              </a:spcBef>
              <a:buSzTx/>
              <a:buNone/>
              <a:tabLst>
                <a:tab pos="381000" algn="l"/>
              </a:tabLst>
              <a:defRPr sz="3306">
                <a:latin typeface="Times New Roman"/>
                <a:ea typeface="Times New Roman"/>
                <a:cs typeface="Times New Roman"/>
                <a:sym typeface="Times New Roman"/>
              </a:defRPr>
            </a:pPr>
            <a:r>
              <a:rPr sz="4000" b="1" dirty="0"/>
              <a:t>4.  So we can appreciate the value of God’s Word in our </a:t>
            </a:r>
            <a:br>
              <a:rPr lang="en-US" sz="4000" b="1" dirty="0"/>
            </a:br>
            <a:r>
              <a:rPr lang="en-US" sz="4000" b="1" dirty="0"/>
              <a:t>				</a:t>
            </a:r>
            <a:r>
              <a:rPr sz="4000" b="1" dirty="0"/>
              <a:t>lives! </a:t>
            </a:r>
            <a:r>
              <a:rPr sz="4000" dirty="0"/>
              <a:t> </a:t>
            </a:r>
          </a:p>
          <a:p>
            <a:pPr marL="196426" lvl="2" indent="795527" defTabSz="282854">
              <a:lnSpc>
                <a:spcPct val="120000"/>
              </a:lnSpc>
              <a:spcBef>
                <a:spcPts val="0"/>
              </a:spcBef>
              <a:buSzTx/>
              <a:buNone/>
              <a:tabLst>
                <a:tab pos="381000" algn="l"/>
              </a:tabLst>
              <a:defRPr sz="3306">
                <a:latin typeface="Times New Roman"/>
                <a:ea typeface="Times New Roman"/>
                <a:cs typeface="Times New Roman"/>
                <a:sym typeface="Times New Roman"/>
              </a:defRPr>
            </a:pPr>
            <a:r>
              <a:rPr sz="4000" dirty="0"/>
              <a:t>Romans 10:17  </a:t>
            </a:r>
          </a:p>
          <a:p>
            <a:pPr marL="196426" lvl="2" indent="795527" defTabSz="282854">
              <a:lnSpc>
                <a:spcPct val="120000"/>
              </a:lnSpc>
              <a:spcBef>
                <a:spcPts val="0"/>
              </a:spcBef>
              <a:buSzTx/>
              <a:buNone/>
              <a:tabLst>
                <a:tab pos="381000" algn="l"/>
              </a:tabLst>
              <a:defRPr sz="3306">
                <a:latin typeface="Times New Roman"/>
                <a:ea typeface="Times New Roman"/>
                <a:cs typeface="Times New Roman"/>
                <a:sym typeface="Times New Roman"/>
              </a:defRPr>
            </a:pPr>
            <a:r>
              <a:rPr lang="en-US" sz="4000" dirty="0"/>
              <a:t> </a:t>
            </a:r>
            <a:r>
              <a:rPr sz="4000" dirty="0"/>
              <a:t>Faith comes by hearing and hearing by the word about </a:t>
            </a:r>
            <a:br>
              <a:rPr lang="en-US" sz="4000" dirty="0"/>
            </a:br>
            <a:r>
              <a:rPr lang="en-US" sz="4000" dirty="0"/>
              <a:t>				</a:t>
            </a:r>
            <a:r>
              <a:rPr sz="4000" dirty="0"/>
              <a:t>Christ!</a:t>
            </a:r>
          </a:p>
          <a:p>
            <a:pPr marL="196426" indent="0" defTabSz="282854">
              <a:lnSpc>
                <a:spcPct val="120000"/>
              </a:lnSpc>
              <a:spcBef>
                <a:spcPts val="0"/>
              </a:spcBef>
              <a:buSzTx/>
              <a:buNone/>
              <a:tabLst>
                <a:tab pos="381000" algn="l"/>
              </a:tabLst>
              <a:defRPr sz="3306">
                <a:latin typeface="Times New Roman"/>
                <a:ea typeface="Times New Roman"/>
                <a:cs typeface="Times New Roman"/>
                <a:sym typeface="Times New Roman"/>
              </a:defRPr>
            </a:pPr>
            <a:endParaRPr dirty="0"/>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5. To remind us that a life of faith brings great rewards!…"/>
          <p:cNvSpPr txBox="1">
            <a:spLocks noGrp="1"/>
          </p:cNvSpPr>
          <p:nvPr>
            <p:ph type="body" idx="1"/>
          </p:nvPr>
        </p:nvSpPr>
        <p:spPr>
          <a:xfrm>
            <a:off x="321745" y="334721"/>
            <a:ext cx="11705909" cy="9084160"/>
          </a:xfrm>
          <a:prstGeom prst="rect">
            <a:avLst/>
          </a:prstGeom>
        </p:spPr>
        <p:txBody>
          <a:bodyPr/>
          <a:lstStyle/>
          <a:p>
            <a:pPr marL="142240" indent="0" defTabSz="204825">
              <a:lnSpc>
                <a:spcPct val="120000"/>
              </a:lnSpc>
              <a:spcBef>
                <a:spcPts val="200"/>
              </a:spcBef>
              <a:buSzTx/>
              <a:buNone/>
              <a:tabLst>
                <a:tab pos="266700" algn="l"/>
              </a:tabLst>
              <a:defRPr sz="2394" b="1">
                <a:latin typeface="Times New Roman"/>
                <a:ea typeface="Times New Roman"/>
                <a:cs typeface="Times New Roman"/>
                <a:sym typeface="Times New Roman"/>
              </a:defRPr>
            </a:pPr>
            <a:r>
              <a:rPr sz="4000" b="0" dirty="0"/>
              <a:t>5. </a:t>
            </a:r>
            <a:r>
              <a:rPr sz="4000" dirty="0"/>
              <a:t>To remind u</a:t>
            </a:r>
            <a:r>
              <a:rPr lang="en-US" sz="4000" dirty="0"/>
              <a:t>s</a:t>
            </a:r>
            <a:r>
              <a:rPr sz="4000" dirty="0"/>
              <a:t> that a life of faith brings great </a:t>
            </a:r>
            <a:br>
              <a:rPr lang="en-US" sz="4000" dirty="0"/>
            </a:br>
            <a:r>
              <a:rPr lang="en-US" sz="4000" dirty="0"/>
              <a:t>					</a:t>
            </a:r>
            <a:r>
              <a:rPr sz="4000" dirty="0"/>
              <a:t>rewards!</a:t>
            </a:r>
            <a:r>
              <a:rPr sz="4000" b="0" dirty="0"/>
              <a:t>  </a:t>
            </a:r>
          </a:p>
          <a:p>
            <a:pPr marL="142240" lvl="1" indent="288036" defTabSz="204825">
              <a:lnSpc>
                <a:spcPct val="120000"/>
              </a:lnSpc>
              <a:spcBef>
                <a:spcPts val="200"/>
              </a:spcBef>
              <a:buSzTx/>
              <a:buNone/>
              <a:tabLst>
                <a:tab pos="266700" algn="l"/>
              </a:tabLst>
              <a:defRPr sz="2394" b="1">
                <a:latin typeface="Times New Roman"/>
                <a:ea typeface="Times New Roman"/>
                <a:cs typeface="Times New Roman"/>
                <a:sym typeface="Times New Roman"/>
              </a:defRPr>
            </a:pPr>
            <a:r>
              <a:rPr sz="4000" b="1" dirty="0"/>
              <a:t>Hebrews 11:1-2</a:t>
            </a:r>
          </a:p>
          <a:p>
            <a:pPr marL="142240" lvl="1" indent="288036" defTabSz="204825">
              <a:lnSpc>
                <a:spcPct val="120000"/>
              </a:lnSpc>
              <a:spcBef>
                <a:spcPts val="200"/>
              </a:spcBef>
              <a:buSzTx/>
              <a:buNone/>
              <a:tabLst>
                <a:tab pos="266700" algn="l"/>
              </a:tabLst>
              <a:defRPr sz="2394" b="1">
                <a:latin typeface="Times New Roman"/>
                <a:ea typeface="Times New Roman"/>
                <a:cs typeface="Times New Roman"/>
                <a:sym typeface="Times New Roman"/>
              </a:defRPr>
            </a:pPr>
            <a:r>
              <a:rPr sz="4000" b="0" dirty="0"/>
              <a:t>•  The word</a:t>
            </a:r>
            <a:r>
              <a:rPr sz="4000" dirty="0"/>
              <a:t> “assurance” </a:t>
            </a:r>
            <a:r>
              <a:rPr sz="4000" i="1" u="sng" dirty="0"/>
              <a:t>hypostasis</a:t>
            </a:r>
            <a:r>
              <a:rPr sz="4000" b="0" dirty="0"/>
              <a:t>, means a </a:t>
            </a:r>
            <a:br>
              <a:rPr lang="en-US" sz="4000" b="0" dirty="0"/>
            </a:br>
            <a:r>
              <a:rPr lang="en-US" sz="4000" b="0" dirty="0"/>
              <a:t>					</a:t>
            </a:r>
            <a:r>
              <a:rPr sz="4000" b="0" dirty="0"/>
              <a:t>“support, </a:t>
            </a:r>
            <a:r>
              <a:rPr lang="en-US" sz="4000" b="0" dirty="0"/>
              <a:t>  </a:t>
            </a:r>
            <a:r>
              <a:rPr sz="4000" b="0" dirty="0"/>
              <a:t>foundation, or guarantee”  Think of faith </a:t>
            </a:r>
            <a:br>
              <a:rPr lang="en-US" sz="4000" b="0" dirty="0"/>
            </a:br>
            <a:r>
              <a:rPr lang="en-US" sz="4000" b="0" dirty="0"/>
              <a:t>					</a:t>
            </a:r>
            <a:r>
              <a:rPr sz="4000" b="0" dirty="0"/>
              <a:t>in the same way that you would view a support </a:t>
            </a:r>
            <a:br>
              <a:rPr lang="en-US" sz="4000" b="0" dirty="0"/>
            </a:br>
            <a:r>
              <a:rPr lang="en-US" sz="4000" b="0" dirty="0"/>
              <a:t>					</a:t>
            </a:r>
            <a:r>
              <a:rPr sz="4000" b="0" dirty="0"/>
              <a:t>beam of a massive structure. It is the support beam </a:t>
            </a:r>
            <a:br>
              <a:rPr lang="en-US" sz="4000" b="0" dirty="0"/>
            </a:br>
            <a:r>
              <a:rPr lang="en-US" sz="4000" b="0" dirty="0"/>
              <a:t>					</a:t>
            </a:r>
            <a:r>
              <a:rPr sz="4000" b="0" dirty="0"/>
              <a:t>of our hope. </a:t>
            </a:r>
          </a:p>
          <a:p>
            <a:pPr marL="142240" lvl="1" indent="288036" defTabSz="204825">
              <a:lnSpc>
                <a:spcPct val="120000"/>
              </a:lnSpc>
              <a:spcBef>
                <a:spcPts val="200"/>
              </a:spcBef>
              <a:buSzTx/>
              <a:buNone/>
              <a:tabLst>
                <a:tab pos="266700" algn="l"/>
              </a:tabLst>
              <a:defRPr sz="2394" b="1">
                <a:latin typeface="Times New Roman"/>
                <a:ea typeface="Times New Roman"/>
                <a:cs typeface="Times New Roman"/>
                <a:sym typeface="Times New Roman"/>
              </a:defRPr>
            </a:pPr>
            <a:endParaRPr sz="4000" b="0" dirty="0"/>
          </a:p>
          <a:p>
            <a:pPr marL="142240" lvl="1" indent="288036" defTabSz="204825">
              <a:lnSpc>
                <a:spcPct val="120000"/>
              </a:lnSpc>
              <a:spcBef>
                <a:spcPts val="200"/>
              </a:spcBef>
              <a:buSzTx/>
              <a:buNone/>
              <a:tabLst>
                <a:tab pos="266700" algn="l"/>
              </a:tabLst>
              <a:defRPr sz="2394" b="1">
                <a:latin typeface="Times New Roman"/>
                <a:ea typeface="Times New Roman"/>
                <a:cs typeface="Times New Roman"/>
                <a:sym typeface="Times New Roman"/>
              </a:defRPr>
            </a:pPr>
            <a:endParaRPr b="0" dirty="0"/>
          </a:p>
          <a:p>
            <a:pPr marL="284480" lvl="1" indent="214071" defTabSz="204825">
              <a:lnSpc>
                <a:spcPct val="120000"/>
              </a:lnSpc>
              <a:spcBef>
                <a:spcPts val="0"/>
              </a:spcBef>
              <a:buSzTx/>
              <a:buNone/>
              <a:defRPr sz="2394">
                <a:latin typeface="Times New Roman"/>
                <a:ea typeface="Times New Roman"/>
                <a:cs typeface="Times New Roman"/>
                <a:sym typeface="Times New Roman"/>
              </a:defRPr>
            </a:pPr>
            <a:endParaRPr b="1" dirty="0"/>
          </a:p>
          <a:p>
            <a:pPr marL="284480" lvl="1" indent="214071" defTabSz="204825">
              <a:lnSpc>
                <a:spcPct val="120000"/>
              </a:lnSpc>
              <a:spcBef>
                <a:spcPts val="0"/>
              </a:spcBef>
              <a:buSzTx/>
              <a:buNone/>
              <a:defRPr sz="2394">
                <a:latin typeface="Times New Roman"/>
                <a:ea typeface="Times New Roman"/>
                <a:cs typeface="Times New Roman"/>
                <a:sym typeface="Times New Roman"/>
              </a:defRPr>
            </a:pPr>
            <a:endParaRPr b="1" dirty="0"/>
          </a:p>
          <a:p>
            <a:pPr marL="284480" lvl="1" indent="214071" defTabSz="204825">
              <a:lnSpc>
                <a:spcPct val="120000"/>
              </a:lnSpc>
              <a:spcBef>
                <a:spcPts val="0"/>
              </a:spcBef>
              <a:buSzTx/>
              <a:buNone/>
              <a:defRPr sz="2394">
                <a:latin typeface="Times New Roman"/>
                <a:ea typeface="Times New Roman"/>
                <a:cs typeface="Times New Roman"/>
                <a:sym typeface="Times New Roman"/>
              </a:defRPr>
            </a:pPr>
            <a:endParaRPr b="1" dirty="0"/>
          </a:p>
          <a:p>
            <a:pPr marL="284480" lvl="1" indent="214071" defTabSz="204825">
              <a:lnSpc>
                <a:spcPct val="120000"/>
              </a:lnSpc>
              <a:spcBef>
                <a:spcPts val="0"/>
              </a:spcBef>
              <a:buSzTx/>
              <a:buNone/>
              <a:defRPr sz="2394">
                <a:latin typeface="Times New Roman"/>
                <a:ea typeface="Times New Roman"/>
                <a:cs typeface="Times New Roman"/>
                <a:sym typeface="Times New Roman"/>
              </a:defRPr>
            </a:pPr>
            <a:endParaRPr b="1" dirty="0"/>
          </a:p>
          <a:p>
            <a:pPr marL="284480" lvl="1" indent="214071" defTabSz="204825">
              <a:lnSpc>
                <a:spcPct val="120000"/>
              </a:lnSpc>
              <a:spcBef>
                <a:spcPts val="0"/>
              </a:spcBef>
              <a:buSzTx/>
              <a:buNone/>
              <a:defRPr sz="2394">
                <a:latin typeface="Times New Roman"/>
                <a:ea typeface="Times New Roman"/>
                <a:cs typeface="Times New Roman"/>
                <a:sym typeface="Times New Roman"/>
              </a:defRPr>
            </a:pPr>
            <a:endParaRPr b="1" dirty="0"/>
          </a:p>
          <a:p>
            <a:pPr marL="284480" lvl="1" indent="214071" defTabSz="204825">
              <a:lnSpc>
                <a:spcPct val="120000"/>
              </a:lnSpc>
              <a:spcBef>
                <a:spcPts val="0"/>
              </a:spcBef>
              <a:buSzTx/>
              <a:buNone/>
              <a:defRPr sz="2394">
                <a:latin typeface="Times New Roman"/>
                <a:ea typeface="Times New Roman"/>
                <a:cs typeface="Times New Roman"/>
                <a:sym typeface="Times New Roman"/>
              </a:defRPr>
            </a:pPr>
            <a:endParaRPr b="1" dirty="0"/>
          </a:p>
          <a:p>
            <a:pPr marL="284480" lvl="1" indent="214071" defTabSz="204825">
              <a:lnSpc>
                <a:spcPct val="120000"/>
              </a:lnSpc>
              <a:spcBef>
                <a:spcPts val="0"/>
              </a:spcBef>
              <a:buSzTx/>
              <a:buNone/>
              <a:defRPr sz="2394">
                <a:latin typeface="Times New Roman"/>
                <a:ea typeface="Times New Roman"/>
                <a:cs typeface="Times New Roman"/>
                <a:sym typeface="Times New Roman"/>
              </a:defRPr>
            </a:pPr>
            <a:endParaRPr b="1" dirty="0"/>
          </a:p>
          <a:p>
            <a:pPr marL="284480" lvl="1" indent="214071" defTabSz="204825">
              <a:lnSpc>
                <a:spcPct val="120000"/>
              </a:lnSpc>
              <a:spcBef>
                <a:spcPts val="0"/>
              </a:spcBef>
              <a:buSzTx/>
              <a:buNone/>
              <a:defRPr sz="2394">
                <a:latin typeface="Times New Roman"/>
                <a:ea typeface="Times New Roman"/>
                <a:cs typeface="Times New Roman"/>
                <a:sym typeface="Times New Roman"/>
              </a:defRPr>
            </a:pPr>
            <a:endParaRPr b="1" dirty="0"/>
          </a:p>
          <a:p>
            <a:pPr marL="284480" lvl="1" indent="214071" defTabSz="204825">
              <a:lnSpc>
                <a:spcPct val="120000"/>
              </a:lnSpc>
              <a:spcBef>
                <a:spcPts val="0"/>
              </a:spcBef>
              <a:buSzTx/>
              <a:buNone/>
              <a:defRPr sz="2394">
                <a:latin typeface="Times New Roman"/>
                <a:ea typeface="Times New Roman"/>
                <a:cs typeface="Times New Roman"/>
                <a:sym typeface="Times New Roman"/>
              </a:defRPr>
            </a:pPr>
            <a:endParaRPr b="1" dirty="0"/>
          </a:p>
          <a:p>
            <a:pPr marL="284480" lvl="1" indent="214071" defTabSz="204825">
              <a:lnSpc>
                <a:spcPct val="120000"/>
              </a:lnSpc>
              <a:spcBef>
                <a:spcPts val="0"/>
              </a:spcBef>
              <a:buSzTx/>
              <a:buNone/>
              <a:defRPr sz="2394">
                <a:latin typeface="Times New Roman"/>
                <a:ea typeface="Times New Roman"/>
                <a:cs typeface="Times New Roman"/>
                <a:sym typeface="Times New Roman"/>
              </a:defRPr>
            </a:pPr>
            <a:endParaRPr b="1" dirty="0"/>
          </a:p>
        </p:txBody>
      </p:sp>
      <p:pic>
        <p:nvPicPr>
          <p:cNvPr id="162" name="FAITH SUPPORT BEAMS.jpg" descr="FAITH SUPPORT BEAMS.jpg"/>
          <p:cNvPicPr>
            <a:picLocks noChangeAspect="1"/>
          </p:cNvPicPr>
          <p:nvPr/>
        </p:nvPicPr>
        <p:blipFill>
          <a:blip r:embed="rId2"/>
          <a:stretch>
            <a:fillRect/>
          </a:stretch>
        </p:blipFill>
        <p:spPr>
          <a:xfrm>
            <a:off x="5545375" y="5532725"/>
            <a:ext cx="3768249" cy="3644855"/>
          </a:xfrm>
          <a:prstGeom prst="rect">
            <a:avLst/>
          </a:prstGeom>
          <a:ln w="3175">
            <a:miter lim="400000"/>
          </a:ln>
        </p:spPr>
      </p:pic>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 name="•  The word “conviction” elenchos, is evidence that makes…"/>
          <p:cNvSpPr txBox="1">
            <a:spLocks noGrp="1"/>
          </p:cNvSpPr>
          <p:nvPr>
            <p:ph type="body" idx="1"/>
          </p:nvPr>
        </p:nvSpPr>
        <p:spPr>
          <a:xfrm>
            <a:off x="549204" y="405671"/>
            <a:ext cx="12099996" cy="8928829"/>
          </a:xfrm>
          <a:prstGeom prst="rect">
            <a:avLst/>
          </a:prstGeom>
        </p:spPr>
        <p:txBody>
          <a:bodyPr>
            <a:noAutofit/>
          </a:bodyPr>
          <a:lstStyle/>
          <a:p>
            <a:pPr marL="379306" lvl="1" indent="285428" defTabSz="273100">
              <a:lnSpc>
                <a:spcPct val="120000"/>
              </a:lnSpc>
              <a:spcBef>
                <a:spcPts val="0"/>
              </a:spcBef>
              <a:buSzTx/>
              <a:buNone/>
              <a:defRPr sz="3191">
                <a:latin typeface="Times New Roman"/>
                <a:ea typeface="Times New Roman"/>
                <a:cs typeface="Times New Roman"/>
                <a:sym typeface="Times New Roman"/>
              </a:defRPr>
            </a:pPr>
            <a:r>
              <a:rPr sz="3600" dirty="0"/>
              <a:t>•  The word </a:t>
            </a:r>
            <a:r>
              <a:rPr sz="3600" b="1" dirty="0"/>
              <a:t>“conviction”</a:t>
            </a:r>
            <a:r>
              <a:rPr sz="3600" dirty="0"/>
              <a:t> </a:t>
            </a:r>
            <a:r>
              <a:rPr sz="3600" b="1" i="1" u="sng" dirty="0" err="1"/>
              <a:t>elenchos</a:t>
            </a:r>
            <a:r>
              <a:rPr sz="3600" dirty="0"/>
              <a:t>, is evidence that make</a:t>
            </a:r>
            <a:r>
              <a:rPr lang="en-US" sz="3600" dirty="0"/>
              <a:t> 			</a:t>
            </a:r>
            <a:r>
              <a:rPr sz="3600" dirty="0"/>
              <a:t>someone fully agree, understand and realize the truth or</a:t>
            </a:r>
            <a:r>
              <a:rPr lang="en-US" sz="3600" dirty="0"/>
              <a:t> </a:t>
            </a:r>
            <a:br>
              <a:rPr lang="en-US" sz="3600" dirty="0"/>
            </a:br>
            <a:r>
              <a:rPr lang="en-US" sz="3600" dirty="0"/>
              <a:t>			</a:t>
            </a:r>
            <a:r>
              <a:rPr sz="3600" dirty="0"/>
              <a:t>validity of something. Even though things are unseen </a:t>
            </a:r>
            <a:br>
              <a:rPr lang="en-US" sz="3600" dirty="0"/>
            </a:br>
            <a:r>
              <a:rPr lang="en-US" sz="3600" dirty="0"/>
              <a:t>			</a:t>
            </a:r>
            <a:r>
              <a:rPr sz="3600" dirty="0"/>
              <a:t>faith</a:t>
            </a:r>
            <a:r>
              <a:rPr lang="en-US" sz="3600" dirty="0"/>
              <a:t> </a:t>
            </a:r>
            <a:r>
              <a:rPr sz="3600" dirty="0"/>
              <a:t>provides the evidence, and understanding to realize </a:t>
            </a:r>
            <a:br>
              <a:rPr lang="en-US" sz="3600" dirty="0"/>
            </a:br>
            <a:r>
              <a:rPr lang="en-US" sz="3600" dirty="0"/>
              <a:t>			</a:t>
            </a:r>
            <a:r>
              <a:rPr sz="3600" dirty="0"/>
              <a:t>th</a:t>
            </a:r>
            <a:r>
              <a:rPr lang="en-US" sz="3600" dirty="0"/>
              <a:t>e </a:t>
            </a:r>
            <a:r>
              <a:rPr sz="3600" dirty="0"/>
              <a:t>validity that the things are true. </a:t>
            </a:r>
            <a:endParaRPr lang="en-US" sz="3600" dirty="0"/>
          </a:p>
          <a:p>
            <a:pPr marL="379306" lvl="1" indent="285428" defTabSz="273100">
              <a:lnSpc>
                <a:spcPct val="120000"/>
              </a:lnSpc>
              <a:spcBef>
                <a:spcPts val="0"/>
              </a:spcBef>
              <a:buSzTx/>
              <a:buNone/>
              <a:defRPr sz="3191">
                <a:latin typeface="Times New Roman"/>
                <a:ea typeface="Times New Roman"/>
                <a:cs typeface="Times New Roman"/>
                <a:sym typeface="Times New Roman"/>
              </a:defRPr>
            </a:pPr>
            <a:r>
              <a:rPr sz="3600" dirty="0"/>
              <a:t>•  The word </a:t>
            </a:r>
            <a:r>
              <a:rPr sz="3600" b="1" dirty="0"/>
              <a:t>“approval”</a:t>
            </a:r>
            <a:r>
              <a:rPr sz="3600" dirty="0"/>
              <a:t> </a:t>
            </a:r>
            <a:r>
              <a:rPr sz="3600" b="1" i="1" u="sng" dirty="0" err="1"/>
              <a:t>martyreo</a:t>
            </a:r>
            <a:r>
              <a:rPr sz="3600" dirty="0"/>
              <a:t>, means a testimony, or </a:t>
            </a:r>
            <a:br>
              <a:rPr lang="en-US" sz="3600" dirty="0"/>
            </a:br>
            <a:r>
              <a:rPr lang="en-US" sz="3600" dirty="0"/>
              <a:t>			a </a:t>
            </a:r>
            <a:r>
              <a:rPr sz="3600" dirty="0"/>
              <a:t>witness.  (cf.  verse 4, 5 &amp; 39)</a:t>
            </a:r>
          </a:p>
          <a:p>
            <a:pPr marL="379306" lvl="1" indent="285428" defTabSz="273100">
              <a:lnSpc>
                <a:spcPct val="120000"/>
              </a:lnSpc>
              <a:spcBef>
                <a:spcPts val="0"/>
              </a:spcBef>
              <a:buSzTx/>
              <a:buNone/>
              <a:defRPr sz="3191">
                <a:latin typeface="Times New Roman"/>
                <a:ea typeface="Times New Roman"/>
                <a:cs typeface="Times New Roman"/>
                <a:sym typeface="Times New Roman"/>
              </a:defRPr>
            </a:pPr>
            <a:endParaRPr sz="3600" dirty="0"/>
          </a:p>
          <a:p>
            <a:pPr marL="189653" indent="0" defTabSz="273100">
              <a:lnSpc>
                <a:spcPct val="120000"/>
              </a:lnSpc>
              <a:spcBef>
                <a:spcPts val="300"/>
              </a:spcBef>
              <a:buSzTx/>
              <a:buNone/>
              <a:tabLst>
                <a:tab pos="177800" algn="l"/>
              </a:tabLst>
              <a:defRPr sz="3191" b="1">
                <a:latin typeface="Times New Roman"/>
                <a:ea typeface="Times New Roman"/>
                <a:cs typeface="Times New Roman"/>
                <a:sym typeface="Times New Roman"/>
              </a:defRPr>
            </a:pPr>
            <a:r>
              <a:rPr sz="3600" b="0" dirty="0"/>
              <a:t>6. </a:t>
            </a:r>
            <a:r>
              <a:rPr sz="3600" dirty="0"/>
              <a:t>To enable us to stand against the subtle attacks of </a:t>
            </a:r>
            <a:br>
              <a:rPr lang="en-US" sz="3600" dirty="0"/>
            </a:br>
            <a:r>
              <a:rPr lang="en-US" sz="3600" dirty="0"/>
              <a:t>				</a:t>
            </a:r>
            <a:r>
              <a:rPr sz="3600" dirty="0"/>
              <a:t>Satan! </a:t>
            </a:r>
            <a:r>
              <a:rPr sz="3600" b="0" dirty="0"/>
              <a:t> </a:t>
            </a:r>
          </a:p>
          <a:p>
            <a:pPr marL="189653" lvl="1" indent="384047" defTabSz="273100">
              <a:lnSpc>
                <a:spcPct val="120000"/>
              </a:lnSpc>
              <a:spcBef>
                <a:spcPts val="300"/>
              </a:spcBef>
              <a:buSzTx/>
              <a:buNone/>
              <a:tabLst>
                <a:tab pos="177800" algn="l"/>
              </a:tabLst>
              <a:defRPr sz="3191" b="1">
                <a:latin typeface="Times New Roman"/>
                <a:ea typeface="Times New Roman"/>
                <a:cs typeface="Times New Roman"/>
                <a:sym typeface="Times New Roman"/>
              </a:defRPr>
            </a:pPr>
            <a:r>
              <a:rPr lang="en-US" sz="3600" b="0" dirty="0"/>
              <a:t>	</a:t>
            </a:r>
            <a:r>
              <a:rPr sz="3600" b="0" dirty="0"/>
              <a:t>Ephesians 6:16</a:t>
            </a:r>
          </a:p>
          <a:p>
            <a:pPr marL="189653" lvl="1" indent="384047" defTabSz="273100">
              <a:lnSpc>
                <a:spcPct val="120000"/>
              </a:lnSpc>
              <a:spcBef>
                <a:spcPts val="300"/>
              </a:spcBef>
              <a:buSzTx/>
              <a:buNone/>
              <a:tabLst>
                <a:tab pos="177800" algn="l"/>
              </a:tabLst>
              <a:defRPr sz="3191" b="1">
                <a:latin typeface="Times New Roman"/>
                <a:ea typeface="Times New Roman"/>
                <a:cs typeface="Times New Roman"/>
                <a:sym typeface="Times New Roman"/>
              </a:defRPr>
            </a:pPr>
            <a:r>
              <a:rPr sz="3600" dirty="0"/>
              <a:t> </a:t>
            </a:r>
            <a:r>
              <a:rPr sz="3600" b="0" dirty="0"/>
              <a:t> “take up the shield of </a:t>
            </a:r>
            <a:r>
              <a:rPr sz="3600" i="1" u="sng" dirty="0"/>
              <a:t>faith</a:t>
            </a:r>
            <a:r>
              <a:rPr sz="3600" b="0" dirty="0"/>
              <a:t> with which you will be able to</a:t>
            </a:r>
          </a:p>
          <a:p>
            <a:pPr marL="189653" lvl="1" indent="384047" defTabSz="273100">
              <a:lnSpc>
                <a:spcPct val="120000"/>
              </a:lnSpc>
              <a:spcBef>
                <a:spcPts val="300"/>
              </a:spcBef>
              <a:buSzTx/>
              <a:buNone/>
              <a:tabLst>
                <a:tab pos="177800" algn="l"/>
              </a:tabLst>
              <a:defRPr sz="3191" b="1">
                <a:latin typeface="Times New Roman"/>
                <a:ea typeface="Times New Roman"/>
                <a:cs typeface="Times New Roman"/>
                <a:sym typeface="Times New Roman"/>
              </a:defRPr>
            </a:pPr>
            <a:r>
              <a:rPr sz="3600" b="0" dirty="0"/>
              <a:t>   extinguish all the flaming missiles of the evil one.”</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What is FATIH?"/>
          <p:cNvSpPr txBox="1">
            <a:spLocks noGrp="1"/>
          </p:cNvSpPr>
          <p:nvPr>
            <p:ph type="title"/>
          </p:nvPr>
        </p:nvSpPr>
        <p:spPr>
          <a:xfrm>
            <a:off x="523802" y="332010"/>
            <a:ext cx="11704321" cy="921174"/>
          </a:xfrm>
          <a:prstGeom prst="rect">
            <a:avLst/>
          </a:prstGeom>
        </p:spPr>
        <p:txBody>
          <a:bodyPr/>
          <a:lstStyle>
            <a:lvl1pPr defTabSz="1716633">
              <a:defRPr sz="5742" spc="-57"/>
            </a:lvl1pPr>
          </a:lstStyle>
          <a:p>
            <a:r>
              <a:rPr dirty="0"/>
              <a:t>What is FATIH?</a:t>
            </a:r>
          </a:p>
        </p:txBody>
      </p:sp>
      <p:sp>
        <p:nvSpPr>
          <p:cNvPr id="168" name="Let’s blast before we build!…"/>
          <p:cNvSpPr txBox="1">
            <a:spLocks noGrp="1"/>
          </p:cNvSpPr>
          <p:nvPr>
            <p:ph type="body" idx="1"/>
          </p:nvPr>
        </p:nvSpPr>
        <p:spPr>
          <a:xfrm>
            <a:off x="523009" y="1610972"/>
            <a:ext cx="11705909" cy="7350031"/>
          </a:xfrm>
          <a:prstGeom prst="rect">
            <a:avLst/>
          </a:prstGeom>
        </p:spPr>
        <p:txBody>
          <a:bodyPr>
            <a:normAutofit/>
          </a:bodyPr>
          <a:lstStyle/>
          <a:p>
            <a:pPr marL="118237" indent="0" algn="just" defTabSz="224027">
              <a:lnSpc>
                <a:spcPct val="120000"/>
              </a:lnSpc>
              <a:spcBef>
                <a:spcPts val="600"/>
              </a:spcBef>
              <a:buSzTx/>
              <a:buNone/>
              <a:defRPr sz="2548" b="1">
                <a:solidFill>
                  <a:schemeClr val="accent3">
                    <a:hueOff val="263036"/>
                    <a:satOff val="49643"/>
                    <a:lumOff val="-25950"/>
                  </a:schemeClr>
                </a:solidFill>
                <a:latin typeface="Times New Roman"/>
                <a:ea typeface="Times New Roman"/>
                <a:cs typeface="Times New Roman"/>
                <a:sym typeface="Times New Roman"/>
              </a:defRPr>
            </a:pPr>
            <a:r>
              <a:rPr sz="3600" i="1" dirty="0"/>
              <a:t>Let’s blast before we build!</a:t>
            </a:r>
          </a:p>
          <a:p>
            <a:pPr marL="118237" indent="0" algn="just" defTabSz="224027">
              <a:lnSpc>
                <a:spcPct val="120000"/>
              </a:lnSpc>
              <a:spcBef>
                <a:spcPts val="600"/>
              </a:spcBef>
              <a:buSzTx/>
              <a:buNone/>
              <a:defRPr sz="2009" b="1">
                <a:latin typeface="Times New Roman"/>
                <a:ea typeface="Times New Roman"/>
                <a:cs typeface="Times New Roman"/>
                <a:sym typeface="Times New Roman"/>
              </a:defRPr>
            </a:pPr>
            <a:r>
              <a:rPr sz="3600" dirty="0"/>
              <a:t> What we </a:t>
            </a:r>
            <a:r>
              <a:rPr sz="3600" u="sng" dirty="0">
                <a:solidFill>
                  <a:schemeClr val="accent5"/>
                </a:solidFill>
              </a:rPr>
              <a:t>DO NOT</a:t>
            </a:r>
            <a:r>
              <a:rPr sz="3600" dirty="0"/>
              <a:t> mean by “faith”:</a:t>
            </a:r>
          </a:p>
          <a:p>
            <a:pPr marL="118237" indent="0" algn="just" defTabSz="224027">
              <a:lnSpc>
                <a:spcPct val="120000"/>
              </a:lnSpc>
              <a:spcBef>
                <a:spcPts val="600"/>
              </a:spcBef>
              <a:buSzTx/>
              <a:buNone/>
              <a:defRPr sz="2009" b="1">
                <a:latin typeface="Times New Roman"/>
                <a:ea typeface="Times New Roman"/>
                <a:cs typeface="Times New Roman"/>
                <a:sym typeface="Times New Roman"/>
              </a:defRPr>
            </a:pPr>
            <a:r>
              <a:rPr sz="3600" dirty="0"/>
              <a:t>	1.  Faith is </a:t>
            </a:r>
            <a:r>
              <a:rPr sz="3600" u="sng" dirty="0">
                <a:solidFill>
                  <a:schemeClr val="accent5"/>
                </a:solidFill>
              </a:rPr>
              <a:t>NOT</a:t>
            </a:r>
            <a:r>
              <a:rPr sz="3600" dirty="0"/>
              <a:t>  an identification with a religious </a:t>
            </a:r>
            <a:br>
              <a:rPr lang="en-US" sz="3600" dirty="0"/>
            </a:br>
            <a:r>
              <a:rPr lang="en-US" sz="3600" dirty="0"/>
              <a:t>						</a:t>
            </a:r>
            <a:r>
              <a:rPr sz="3600" dirty="0"/>
              <a:t>denomination or system!  </a:t>
            </a:r>
          </a:p>
          <a:p>
            <a:pPr marL="118237" indent="0" algn="just" defTabSz="224027">
              <a:lnSpc>
                <a:spcPct val="120000"/>
              </a:lnSpc>
              <a:spcBef>
                <a:spcPts val="600"/>
              </a:spcBef>
              <a:buSzTx/>
              <a:buNone/>
              <a:defRPr sz="2009">
                <a:latin typeface="Times New Roman"/>
                <a:ea typeface="Times New Roman"/>
                <a:cs typeface="Times New Roman"/>
                <a:sym typeface="Times New Roman"/>
              </a:defRPr>
            </a:pPr>
            <a:r>
              <a:rPr sz="3600" b="1" dirty="0"/>
              <a:t>		</a:t>
            </a:r>
            <a:r>
              <a:rPr sz="3600" dirty="0"/>
              <a:t>“I’m a person of faith.” </a:t>
            </a:r>
            <a:endParaRPr lang="en-US" sz="3600" dirty="0"/>
          </a:p>
          <a:p>
            <a:pPr marL="118237" indent="0" algn="just" defTabSz="224027">
              <a:lnSpc>
                <a:spcPct val="120000"/>
              </a:lnSpc>
              <a:spcBef>
                <a:spcPts val="600"/>
              </a:spcBef>
              <a:buSzTx/>
              <a:buNone/>
              <a:defRPr sz="2009">
                <a:latin typeface="Times New Roman"/>
                <a:ea typeface="Times New Roman"/>
                <a:cs typeface="Times New Roman"/>
                <a:sym typeface="Times New Roman"/>
              </a:defRPr>
            </a:pPr>
            <a:endParaRPr sz="3600" dirty="0"/>
          </a:p>
          <a:p>
            <a:pPr marL="118237" indent="0" algn="just" defTabSz="224027">
              <a:lnSpc>
                <a:spcPct val="120000"/>
              </a:lnSpc>
              <a:spcBef>
                <a:spcPts val="300"/>
              </a:spcBef>
              <a:buSzTx/>
              <a:buNone/>
              <a:defRPr sz="2009" b="1">
                <a:latin typeface="Times New Roman"/>
                <a:ea typeface="Times New Roman"/>
                <a:cs typeface="Times New Roman"/>
                <a:sym typeface="Times New Roman"/>
              </a:defRPr>
            </a:pPr>
            <a:r>
              <a:rPr sz="3600" dirty="0"/>
              <a:t>	2.  Faith is </a:t>
            </a:r>
            <a:r>
              <a:rPr sz="3600" u="sng" dirty="0">
                <a:solidFill>
                  <a:schemeClr val="accent5"/>
                </a:solidFill>
              </a:rPr>
              <a:t>NOT</a:t>
            </a:r>
            <a:r>
              <a:rPr sz="3600" dirty="0"/>
              <a:t> the magic “key” to get what </a:t>
            </a:r>
            <a:r>
              <a:rPr sz="3600" i="1" u="sng" dirty="0"/>
              <a:t>you</a:t>
            </a:r>
            <a:r>
              <a:rPr sz="3600" dirty="0"/>
              <a:t> want </a:t>
            </a:r>
            <a:br>
              <a:rPr lang="en-US" sz="3600" dirty="0"/>
            </a:br>
            <a:r>
              <a:rPr lang="en-US" sz="3600" dirty="0"/>
              <a:t>					</a:t>
            </a:r>
            <a:r>
              <a:rPr sz="3600" dirty="0"/>
              <a:t>from God!  </a:t>
            </a:r>
          </a:p>
          <a:p>
            <a:pPr marL="118237" lvl="1" indent="224027" algn="just" defTabSz="224027">
              <a:lnSpc>
                <a:spcPct val="120000"/>
              </a:lnSpc>
              <a:spcBef>
                <a:spcPts val="400"/>
              </a:spcBef>
              <a:buSzTx/>
              <a:buNone/>
              <a:defRPr sz="2009">
                <a:latin typeface="Times New Roman"/>
                <a:ea typeface="Times New Roman"/>
                <a:cs typeface="Times New Roman"/>
                <a:sym typeface="Times New Roman"/>
              </a:defRPr>
            </a:pPr>
            <a:r>
              <a:rPr lang="en-US" sz="3600" dirty="0"/>
              <a:t>			</a:t>
            </a:r>
            <a:r>
              <a:rPr sz="3600" dirty="0"/>
              <a:t>FAITH is </a:t>
            </a:r>
            <a:r>
              <a:rPr sz="3600" b="1" i="1" u="sng" dirty="0"/>
              <a:t>NOT</a:t>
            </a:r>
            <a:r>
              <a:rPr sz="3600" dirty="0"/>
              <a:t> the magic wand to health, wealth, and </a:t>
            </a:r>
            <a:r>
              <a:rPr lang="en-US" sz="3600" dirty="0"/>
              <a:t>						  </a:t>
            </a:r>
            <a:r>
              <a:rPr sz="3600" dirty="0"/>
              <a:t>prosperity as is taught by the “Word-of-faith”</a:t>
            </a:r>
            <a:r>
              <a:rPr lang="en-US" sz="3600" dirty="0"/>
              <a:t> </a:t>
            </a:r>
            <a:r>
              <a:rPr sz="3600" dirty="0"/>
              <a:t>teachers! </a:t>
            </a:r>
          </a:p>
          <a:p>
            <a:pPr marL="329819" indent="0" defTabSz="224027">
              <a:lnSpc>
                <a:spcPct val="120000"/>
              </a:lnSpc>
              <a:spcBef>
                <a:spcPts val="0"/>
              </a:spcBef>
              <a:buSzTx/>
              <a:buNone/>
              <a:defRPr sz="588" b="1">
                <a:latin typeface="Times New Roman"/>
                <a:ea typeface="Times New Roman"/>
                <a:cs typeface="Times New Roman"/>
                <a:sym typeface="Times New Roman"/>
              </a:defRPr>
            </a:pPr>
            <a:endParaRPr sz="3600" dirty="0">
              <a:latin typeface="Times New Roman"/>
              <a:ea typeface="Times New Roman"/>
              <a:cs typeface="Times New Roman"/>
              <a:sym typeface="Times New Roman"/>
            </a:endParaRPr>
          </a:p>
          <a:p>
            <a:pPr marL="329819" indent="0" defTabSz="224027">
              <a:lnSpc>
                <a:spcPct val="120000"/>
              </a:lnSpc>
              <a:spcBef>
                <a:spcPts val="0"/>
              </a:spcBef>
              <a:buSzTx/>
              <a:buNone/>
              <a:defRPr sz="588" b="1">
                <a:latin typeface="Times New Roman"/>
                <a:ea typeface="Times New Roman"/>
                <a:cs typeface="Times New Roman"/>
                <a:sym typeface="Times New Roman"/>
              </a:defRPr>
            </a:pPr>
            <a:endParaRPr sz="3600" dirty="0">
              <a:latin typeface="Times New Roman"/>
              <a:ea typeface="Times New Roman"/>
              <a:cs typeface="Times New Roman"/>
              <a:sym typeface="Times New Roman"/>
            </a:endParaRPr>
          </a:p>
          <a:p>
            <a:pPr marL="329819" indent="0" defTabSz="224027">
              <a:lnSpc>
                <a:spcPct val="120000"/>
              </a:lnSpc>
              <a:spcBef>
                <a:spcPts val="0"/>
              </a:spcBef>
              <a:buSzTx/>
              <a:buNone/>
              <a:defRPr sz="588" b="1">
                <a:latin typeface="Times New Roman"/>
                <a:ea typeface="Times New Roman"/>
                <a:cs typeface="Times New Roman"/>
                <a:sym typeface="Times New Roman"/>
              </a:defRPr>
            </a:pPr>
            <a:endParaRPr sz="3600" dirty="0">
              <a:latin typeface="Times New Roman"/>
              <a:ea typeface="Times New Roman"/>
              <a:cs typeface="Times New Roman"/>
              <a:sym typeface="Times New Roman"/>
            </a:endParaRPr>
          </a:p>
          <a:p>
            <a:pPr marL="118237" indent="0" algn="just" defTabSz="224027">
              <a:lnSpc>
                <a:spcPct val="120000"/>
              </a:lnSpc>
              <a:spcBef>
                <a:spcPts val="100"/>
              </a:spcBef>
              <a:buSzTx/>
              <a:buNone/>
              <a:defRPr sz="588" b="1">
                <a:latin typeface="Times New Roman"/>
                <a:ea typeface="Times New Roman"/>
                <a:cs typeface="Times New Roman"/>
                <a:sym typeface="Times New Roman"/>
              </a:defRPr>
            </a:pPr>
            <a:endParaRPr dirty="0">
              <a:latin typeface="Times New Roman"/>
              <a:ea typeface="Times New Roman"/>
              <a:cs typeface="Times New Roman"/>
              <a:sym typeface="Times New Roman"/>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28DCDE8-C4D1-40EF-B2AD-E5317182DAB4}"/>
              </a:ext>
            </a:extLst>
          </p:cNvPr>
          <p:cNvSpPr>
            <a:spLocks noGrp="1"/>
          </p:cNvSpPr>
          <p:nvPr>
            <p:ph type="body" idx="1"/>
          </p:nvPr>
        </p:nvSpPr>
        <p:spPr>
          <a:xfrm>
            <a:off x="650239" y="330200"/>
            <a:ext cx="11705909" cy="8928100"/>
          </a:xfrm>
        </p:spPr>
        <p:txBody>
          <a:bodyPr>
            <a:normAutofit fontScale="92500" lnSpcReduction="10000"/>
          </a:bodyPr>
          <a:lstStyle/>
          <a:p>
            <a:pPr marL="329819" indent="0" defTabSz="224027">
              <a:lnSpc>
                <a:spcPct val="120000"/>
              </a:lnSpc>
              <a:spcBef>
                <a:spcPts val="200"/>
              </a:spcBef>
              <a:buSzTx/>
              <a:buNone/>
              <a:defRPr sz="2009" b="1" i="1">
                <a:latin typeface="Arial"/>
                <a:ea typeface="Arial"/>
                <a:cs typeface="Arial"/>
                <a:sym typeface="Arial"/>
              </a:defRPr>
            </a:pPr>
            <a:r>
              <a:rPr lang="en-US" sz="3200" i="0" dirty="0"/>
              <a:t>Hank </a:t>
            </a:r>
            <a:r>
              <a:rPr lang="en-US" sz="3200" i="0" dirty="0" err="1"/>
              <a:t>Hanegraaff</a:t>
            </a:r>
            <a:r>
              <a:rPr lang="en-US" sz="3200" i="0" dirty="0"/>
              <a:t> — </a:t>
            </a:r>
            <a:r>
              <a:rPr lang="en-US" sz="3200" dirty="0"/>
              <a:t>The Bible Answer Man</a:t>
            </a:r>
            <a:endParaRPr lang="en-US" sz="3200" b="0" i="0" dirty="0"/>
          </a:p>
          <a:p>
            <a:pPr marL="329819" indent="0" defTabSz="224027">
              <a:lnSpc>
                <a:spcPct val="120000"/>
              </a:lnSpc>
              <a:spcBef>
                <a:spcPts val="0"/>
              </a:spcBef>
              <a:buSzTx/>
              <a:buNone/>
              <a:defRPr sz="2009">
                <a:latin typeface="Arial"/>
                <a:ea typeface="Arial"/>
                <a:cs typeface="Arial"/>
                <a:sym typeface="Arial"/>
              </a:defRPr>
            </a:pPr>
            <a:r>
              <a:rPr lang="en-US" sz="3600" dirty="0"/>
              <a:t>“. . .  for the word-faith teachers, healing and prosperity became so important that they had to find some way to guarantee them, and they did this by exalting man’s faith at the expense of God’s sovereignty. Thus, they developed the doctrine that God created the world out of nothing by faith, and that He created men as “little gods” to exercise the same kind of faith. Faith therefore becomes a powerful force that gets results, whether in the hands of a believer or a nonbeliever.</a:t>
            </a:r>
          </a:p>
          <a:p>
            <a:pPr marL="329819" indent="0" defTabSz="224027">
              <a:lnSpc>
                <a:spcPct val="120000"/>
              </a:lnSpc>
              <a:spcBef>
                <a:spcPts val="0"/>
              </a:spcBef>
              <a:buSzTx/>
              <a:buNone/>
              <a:defRPr sz="2009" b="1">
                <a:latin typeface="Arial"/>
                <a:ea typeface="Arial"/>
                <a:cs typeface="Arial"/>
                <a:sym typeface="Arial"/>
              </a:defRPr>
            </a:pPr>
            <a:r>
              <a:rPr lang="en-US" sz="3600" dirty="0"/>
              <a:t>On the basis of this virtual deification of human faith, the purveyors of the word-faith message promise health and wealth to those who exercise </a:t>
            </a:r>
            <a:r>
              <a:rPr lang="en-US" sz="3600" i="1" u="sng" dirty="0"/>
              <a:t>faith in their faith</a:t>
            </a:r>
            <a:r>
              <a:rPr lang="en-US" sz="3600" dirty="0"/>
              <a:t> rather than faith in their God. As has been well said elsewhere, faith is only as good as the object on which it is placed.”</a:t>
            </a:r>
            <a:endParaRPr lang="en-US" sz="3600" dirty="0">
              <a:latin typeface="Times New Roman"/>
              <a:ea typeface="Times New Roman"/>
              <a:cs typeface="Times New Roman"/>
              <a:sym typeface="Times New Roman"/>
            </a:endParaRPr>
          </a:p>
          <a:p>
            <a:pPr marL="0" indent="0">
              <a:buNone/>
            </a:pPr>
            <a:endParaRPr lang="en-US" dirty="0"/>
          </a:p>
        </p:txBody>
      </p:sp>
    </p:spTree>
    <p:extLst>
      <p:ext uri="{BB962C8B-B14F-4D97-AF65-F5344CB8AC3E}">
        <p14:creationId xmlns:p14="http://schemas.microsoft.com/office/powerpoint/2010/main" val="841857823"/>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What is FATIH?"/>
          <p:cNvSpPr txBox="1">
            <a:spLocks noGrp="1"/>
          </p:cNvSpPr>
          <p:nvPr>
            <p:ph type="title"/>
          </p:nvPr>
        </p:nvSpPr>
        <p:spPr>
          <a:xfrm>
            <a:off x="523804" y="689798"/>
            <a:ext cx="11704321" cy="921174"/>
          </a:xfrm>
          <a:prstGeom prst="rect">
            <a:avLst/>
          </a:prstGeom>
        </p:spPr>
        <p:txBody>
          <a:bodyPr/>
          <a:lstStyle>
            <a:lvl1pPr defTabSz="1716633">
              <a:defRPr sz="5742" spc="-57"/>
            </a:lvl1pPr>
          </a:lstStyle>
          <a:p>
            <a:r>
              <a:t>What is FATIH?</a:t>
            </a:r>
          </a:p>
        </p:txBody>
      </p:sp>
      <p:sp>
        <p:nvSpPr>
          <p:cNvPr id="171" name="Let’s BUILD!…"/>
          <p:cNvSpPr txBox="1">
            <a:spLocks noGrp="1"/>
          </p:cNvSpPr>
          <p:nvPr>
            <p:ph type="body" idx="1"/>
          </p:nvPr>
        </p:nvSpPr>
        <p:spPr>
          <a:xfrm>
            <a:off x="522216" y="1610972"/>
            <a:ext cx="11705909" cy="7875928"/>
          </a:xfrm>
          <a:prstGeom prst="rect">
            <a:avLst/>
          </a:prstGeom>
        </p:spPr>
        <p:txBody>
          <a:bodyPr/>
          <a:lstStyle/>
          <a:p>
            <a:pPr marL="236474" indent="0" algn="just" defTabSz="448055">
              <a:lnSpc>
                <a:spcPct val="120000"/>
              </a:lnSpc>
              <a:spcBef>
                <a:spcPts val="1200"/>
              </a:spcBef>
              <a:buSzTx/>
              <a:buNone/>
              <a:defRPr sz="5096" b="1">
                <a:solidFill>
                  <a:schemeClr val="accent3">
                    <a:hueOff val="263036"/>
                    <a:satOff val="49643"/>
                    <a:lumOff val="-25950"/>
                  </a:schemeClr>
                </a:solidFill>
                <a:latin typeface="Times New Roman"/>
                <a:ea typeface="Times New Roman"/>
                <a:cs typeface="Times New Roman"/>
                <a:sym typeface="Times New Roman"/>
              </a:defRPr>
            </a:pPr>
            <a:r>
              <a:rPr i="1" dirty="0"/>
              <a:t>Let’s BUILD!</a:t>
            </a:r>
          </a:p>
          <a:p>
            <a:pPr marL="236474" indent="0" algn="just" defTabSz="448055">
              <a:lnSpc>
                <a:spcPct val="120000"/>
              </a:lnSpc>
              <a:spcBef>
                <a:spcPts val="1200"/>
              </a:spcBef>
              <a:buSzTx/>
              <a:buNone/>
              <a:defRPr sz="4018" b="1">
                <a:latin typeface="Times New Roman"/>
                <a:ea typeface="Times New Roman"/>
                <a:cs typeface="Times New Roman"/>
                <a:sym typeface="Times New Roman"/>
              </a:defRPr>
            </a:pPr>
            <a:r>
              <a:rPr dirty="0"/>
              <a:t> What we </a:t>
            </a:r>
            <a:r>
              <a:rPr u="sng" dirty="0">
                <a:solidFill>
                  <a:schemeClr val="accent5"/>
                </a:solidFill>
              </a:rPr>
              <a:t>DO </a:t>
            </a:r>
            <a:r>
              <a:rPr dirty="0"/>
              <a:t>mean by “faith”:</a:t>
            </a:r>
          </a:p>
          <a:p>
            <a:pPr marL="236474" indent="0" algn="just" defTabSz="448055">
              <a:lnSpc>
                <a:spcPct val="120000"/>
              </a:lnSpc>
              <a:spcBef>
                <a:spcPts val="1200"/>
              </a:spcBef>
              <a:buSzTx/>
              <a:buNone/>
              <a:defRPr sz="4018" b="1">
                <a:latin typeface="Times New Roman"/>
                <a:ea typeface="Times New Roman"/>
                <a:cs typeface="Times New Roman"/>
                <a:sym typeface="Times New Roman"/>
              </a:defRPr>
            </a:pPr>
            <a:r>
              <a:rPr dirty="0"/>
              <a:t>	Romans 4:18-21</a:t>
            </a:r>
            <a:endParaRPr i="1" dirty="0"/>
          </a:p>
          <a:p>
            <a:pPr marL="236474" lvl="1" indent="448055" defTabSz="448055">
              <a:lnSpc>
                <a:spcPct val="120000"/>
              </a:lnSpc>
              <a:spcBef>
                <a:spcPts val="200"/>
              </a:spcBef>
              <a:buSzTx/>
              <a:buNone/>
              <a:defRPr sz="1372">
                <a:latin typeface="Times New Roman"/>
                <a:ea typeface="Times New Roman"/>
                <a:cs typeface="Times New Roman"/>
                <a:sym typeface="Times New Roman"/>
              </a:defRPr>
            </a:pPr>
            <a:r>
              <a:rPr sz="5096" b="1" i="1" dirty="0"/>
              <a:t>“</a:t>
            </a:r>
            <a:r>
              <a:rPr sz="5096" dirty="0"/>
              <a:t>Faith is a deep immovable </a:t>
            </a:r>
            <a:r>
              <a:rPr sz="5096" b="1" i="1" dirty="0">
                <a:solidFill>
                  <a:schemeClr val="accent5"/>
                </a:solidFill>
              </a:rPr>
              <a:t>TRUST</a:t>
            </a:r>
            <a:r>
              <a:rPr sz="5096" b="1" i="1" dirty="0"/>
              <a:t> </a:t>
            </a:r>
            <a:r>
              <a:rPr sz="5096" dirty="0"/>
              <a:t>in God that He will </a:t>
            </a:r>
            <a:r>
              <a:rPr sz="5096" b="1" i="1" dirty="0">
                <a:solidFill>
                  <a:schemeClr val="accent5"/>
                </a:solidFill>
              </a:rPr>
              <a:t>FULFILL</a:t>
            </a:r>
            <a:r>
              <a:rPr sz="5096" b="1" i="1" dirty="0"/>
              <a:t> </a:t>
            </a:r>
            <a:r>
              <a:rPr sz="5096" dirty="0"/>
              <a:t>what He has </a:t>
            </a:r>
            <a:r>
              <a:rPr sz="5096" b="1" i="1" dirty="0">
                <a:solidFill>
                  <a:schemeClr val="accent5"/>
                </a:solidFill>
              </a:rPr>
              <a:t>PROMISED</a:t>
            </a:r>
            <a:r>
              <a:rPr sz="5096" dirty="0"/>
              <a:t>, and responds in </a:t>
            </a:r>
            <a:r>
              <a:rPr sz="5096" b="1" i="1" dirty="0">
                <a:solidFill>
                  <a:schemeClr val="accent5"/>
                </a:solidFill>
              </a:rPr>
              <a:t>OBEDIENCE</a:t>
            </a:r>
            <a:r>
              <a:rPr sz="5096" b="1" i="1" dirty="0"/>
              <a:t> </a:t>
            </a:r>
            <a:r>
              <a:rPr sz="5096" dirty="0"/>
              <a:t>to what He commands.” </a:t>
            </a:r>
          </a:p>
          <a:p>
            <a:pPr marL="659638" indent="0" defTabSz="448055">
              <a:lnSpc>
                <a:spcPct val="120000"/>
              </a:lnSpc>
              <a:spcBef>
                <a:spcPts val="0"/>
              </a:spcBef>
              <a:buSzTx/>
              <a:buNone/>
              <a:defRPr sz="1176" b="1">
                <a:latin typeface="Times New Roman"/>
                <a:ea typeface="Times New Roman"/>
                <a:cs typeface="Times New Roman"/>
                <a:sym typeface="Times New Roman"/>
              </a:defRPr>
            </a:pPr>
            <a:endParaRPr sz="5096" dirty="0"/>
          </a:p>
          <a:p>
            <a:pPr marL="236474" indent="0" algn="just" defTabSz="448055">
              <a:lnSpc>
                <a:spcPct val="120000"/>
              </a:lnSpc>
              <a:spcBef>
                <a:spcPts val="200"/>
              </a:spcBef>
              <a:buSzTx/>
              <a:buNone/>
              <a:defRPr sz="1176" b="1">
                <a:latin typeface="Times New Roman"/>
                <a:ea typeface="Times New Roman"/>
                <a:cs typeface="Times New Roman"/>
                <a:sym typeface="Times New Roman"/>
              </a:defRPr>
            </a:pPr>
            <a:endParaRPr sz="5096" dirty="0"/>
          </a:p>
        </p:txBody>
      </p:sp>
    </p:spTree>
  </p:cSld>
  <p:clrMapOvr>
    <a:masterClrMapping/>
  </p:clrMapOvr>
  <p:transition spd="med"/>
</p:sld>
</file>

<file path=ppt/theme/theme1.xml><?xml version="1.0" encoding="utf-8"?>
<a:theme xmlns:a="http://schemas.openxmlformats.org/drawingml/2006/main" name="23_ClassicWhite">
  <a:themeElements>
    <a:clrScheme name="23_ClassicWhite">
      <a:dk1>
        <a:srgbClr val="000000"/>
      </a:dk1>
      <a:lt1>
        <a:srgbClr val="FFFFFF"/>
      </a:lt1>
      <a:dk2>
        <a:srgbClr val="5E5E5E"/>
      </a:dk2>
      <a:lt2>
        <a:srgbClr val="D5D5D5"/>
      </a:lt2>
      <a:accent1>
        <a:srgbClr val="3E74D1"/>
      </a:accent1>
      <a:accent2>
        <a:srgbClr val="33C5B9"/>
      </a:accent2>
      <a:accent3>
        <a:srgbClr val="45B53C"/>
      </a:accent3>
      <a:accent4>
        <a:srgbClr val="FFBD16"/>
      </a:accent4>
      <a:accent5>
        <a:srgbClr val="E22146"/>
      </a:accent5>
      <a:accent6>
        <a:srgbClr val="836BB7"/>
      </a:accent6>
      <a:hlink>
        <a:srgbClr val="0000FF"/>
      </a:hlink>
      <a:folHlink>
        <a:srgbClr val="FF00FF"/>
      </a:folHlink>
    </a:clrScheme>
    <a:fontScheme name="23_ClassicWhite">
      <a:majorFont>
        <a:latin typeface="Helvetica"/>
        <a:ea typeface="Helvetica"/>
        <a:cs typeface="Helvetica"/>
      </a:majorFont>
      <a:minorFont>
        <a:latin typeface="Helvetica"/>
        <a:ea typeface="Helvetica"/>
        <a:cs typeface="Helvetica"/>
      </a:minorFont>
    </a:fontScheme>
    <a:fmtScheme name="23_Clas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3175" cap="flat">
          <a:noFill/>
          <a:miter lim="400000"/>
        </a:ln>
        <a:effectLst/>
        <a:sp3d/>
      </a:spPr>
      <a:bodyPr rot="0" spcFirstLastPara="1" vertOverflow="overflow" horzOverflow="overflow" vert="horz" wrap="square" lIns="27093" tIns="27093" rIns="27093" bIns="27093" numCol="1" spcCol="38100" rtlCol="0" anchor="ctr">
        <a:spAutoFit/>
      </a:bodyPr>
      <a:lstStyle>
        <a:defPPr marL="0" marR="0" indent="0" algn="ctr" defTabSz="803768"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Graphik"/>
            <a:ea typeface="Graphik"/>
            <a:cs typeface="Graphik"/>
            <a:sym typeface="Graphik"/>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3175" cap="flat">
          <a:noFill/>
          <a:miter lim="400000"/>
        </a:ln>
        <a:effectLst/>
        <a:sp3d/>
      </a:spPr>
      <a:bodyPr rot="0" spcFirstLastPara="1" vertOverflow="overflow" horzOverflow="overflow" vert="horz" wrap="square" lIns="27093" tIns="27093" rIns="27093" bIns="27093" numCol="1" spcCol="38100" rtlCol="0" anchor="ctr">
        <a:spAutoFit/>
      </a:bodyPr>
      <a:lstStyle>
        <a:defPPr marL="0" marR="0" indent="0" algn="ctr" defTabSz="1733973" rtl="0" fontAlgn="auto" latinLnBrk="0" hangingPunct="0">
          <a:lnSpc>
            <a:spcPct val="90000"/>
          </a:lnSpc>
          <a:spcBef>
            <a:spcPts val="0"/>
          </a:spcBef>
          <a:spcAft>
            <a:spcPts val="0"/>
          </a:spcAft>
          <a:buClrTx/>
          <a:buSzTx/>
          <a:buFontTx/>
          <a:buNone/>
          <a:tabLst/>
          <a:defRPr kumimoji="0" sz="16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3_ClassicWhite">
  <a:themeElements>
    <a:clrScheme name="23_ClassicWhite">
      <a:dk1>
        <a:srgbClr val="000000"/>
      </a:dk1>
      <a:lt1>
        <a:srgbClr val="FFFFFF"/>
      </a:lt1>
      <a:dk2>
        <a:srgbClr val="5E5E5E"/>
      </a:dk2>
      <a:lt2>
        <a:srgbClr val="D5D5D5"/>
      </a:lt2>
      <a:accent1>
        <a:srgbClr val="3E74D1"/>
      </a:accent1>
      <a:accent2>
        <a:srgbClr val="33C5B9"/>
      </a:accent2>
      <a:accent3>
        <a:srgbClr val="45B53C"/>
      </a:accent3>
      <a:accent4>
        <a:srgbClr val="FFBD16"/>
      </a:accent4>
      <a:accent5>
        <a:srgbClr val="E22146"/>
      </a:accent5>
      <a:accent6>
        <a:srgbClr val="836BB7"/>
      </a:accent6>
      <a:hlink>
        <a:srgbClr val="0000FF"/>
      </a:hlink>
      <a:folHlink>
        <a:srgbClr val="FF00FF"/>
      </a:folHlink>
    </a:clrScheme>
    <a:fontScheme name="23_ClassicWhite">
      <a:majorFont>
        <a:latin typeface="Helvetica"/>
        <a:ea typeface="Helvetica"/>
        <a:cs typeface="Helvetica"/>
      </a:majorFont>
      <a:minorFont>
        <a:latin typeface="Helvetica"/>
        <a:ea typeface="Helvetica"/>
        <a:cs typeface="Helvetica"/>
      </a:minorFont>
    </a:fontScheme>
    <a:fmtScheme name="23_Clas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3175" cap="flat">
          <a:noFill/>
          <a:miter lim="400000"/>
        </a:ln>
        <a:effectLst/>
        <a:sp3d/>
      </a:spPr>
      <a:bodyPr rot="0" spcFirstLastPara="1" vertOverflow="overflow" horzOverflow="overflow" vert="horz" wrap="square" lIns="27093" tIns="27093" rIns="27093" bIns="27093" numCol="1" spcCol="38100" rtlCol="0" anchor="ctr">
        <a:spAutoFit/>
      </a:bodyPr>
      <a:lstStyle>
        <a:defPPr marL="0" marR="0" indent="0" algn="ctr" defTabSz="803768"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Graphik"/>
            <a:ea typeface="Graphik"/>
            <a:cs typeface="Graphik"/>
            <a:sym typeface="Graphik"/>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3175" cap="flat">
          <a:noFill/>
          <a:miter lim="400000"/>
        </a:ln>
        <a:effectLst/>
        <a:sp3d/>
      </a:spPr>
      <a:bodyPr rot="0" spcFirstLastPara="1" vertOverflow="overflow" horzOverflow="overflow" vert="horz" wrap="square" lIns="27093" tIns="27093" rIns="27093" bIns="27093" numCol="1" spcCol="38100" rtlCol="0" anchor="ctr">
        <a:spAutoFit/>
      </a:bodyPr>
      <a:lstStyle>
        <a:defPPr marL="0" marR="0" indent="0" algn="ctr" defTabSz="1733973" rtl="0" fontAlgn="auto" latinLnBrk="0" hangingPunct="0">
          <a:lnSpc>
            <a:spcPct val="90000"/>
          </a:lnSpc>
          <a:spcBef>
            <a:spcPts val="0"/>
          </a:spcBef>
          <a:spcAft>
            <a:spcPts val="0"/>
          </a:spcAft>
          <a:buClrTx/>
          <a:buSzTx/>
          <a:buFontTx/>
          <a:buNone/>
          <a:tabLst/>
          <a:defRPr kumimoji="0" sz="16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51</TotalTime>
  <Words>713</Words>
  <Application>Microsoft Office PowerPoint</Application>
  <PresentationFormat>Custom</PresentationFormat>
  <Paragraphs>56</Paragraphs>
  <Slides>8</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8</vt:i4>
      </vt:variant>
    </vt:vector>
  </HeadingPairs>
  <TitlesOfParts>
    <vt:vector size="19" baseType="lpstr">
      <vt:lpstr>Arial</vt:lpstr>
      <vt:lpstr>Bodoni MT Black</vt:lpstr>
      <vt:lpstr>Canela Deck Regular</vt:lpstr>
      <vt:lpstr>Canela Text Regular</vt:lpstr>
      <vt:lpstr>Graphik</vt:lpstr>
      <vt:lpstr>Graphik Medium</vt:lpstr>
      <vt:lpstr>Graphik Semibold</vt:lpstr>
      <vt:lpstr>Helvetica</vt:lpstr>
      <vt:lpstr>Helvetica Neue</vt:lpstr>
      <vt:lpstr>Times New Roman</vt:lpstr>
      <vt:lpstr>23_ClassicWhite</vt:lpstr>
      <vt:lpstr>PowerPoint Presentation</vt:lpstr>
      <vt:lpstr>Why do this study?</vt:lpstr>
      <vt:lpstr>PowerPoint Presentation</vt:lpstr>
      <vt:lpstr>PowerPoint Presentation</vt:lpstr>
      <vt:lpstr>PowerPoint Presentation</vt:lpstr>
      <vt:lpstr>What is FATIH?</vt:lpstr>
      <vt:lpstr>PowerPoint Presentation</vt:lpstr>
      <vt:lpstr>What is FATIH?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David Archer</cp:lastModifiedBy>
  <cp:revision>4</cp:revision>
  <dcterms:modified xsi:type="dcterms:W3CDTF">2020-11-13T17:28:24Z</dcterms:modified>
</cp:coreProperties>
</file>