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6" r:id="rId2"/>
    <p:sldId id="264" r:id="rId3"/>
    <p:sldId id="257" r:id="rId4"/>
    <p:sldId id="265" r:id="rId5"/>
    <p:sldId id="261" r:id="rId6"/>
    <p:sldId id="266" r:id="rId7"/>
    <p:sldId id="269" r:id="rId8"/>
    <p:sldId id="270" r:id="rId9"/>
    <p:sldId id="271" r:id="rId10"/>
    <p:sldId id="258" r:id="rId11"/>
    <p:sldId id="262" r:id="rId12"/>
    <p:sldId id="259" r:id="rId13"/>
    <p:sldId id="273" r:id="rId14"/>
    <p:sldId id="272" r:id="rId15"/>
    <p:sldId id="263" r:id="rId16"/>
    <p:sldId id="267" r:id="rId17"/>
    <p:sldId id="260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6C523-57F7-43A5-840A-91AE08C5E602}" v="22" dt="2024-01-06T23:08:34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784" autoAdjust="0"/>
  </p:normalViewPr>
  <p:slideViewPr>
    <p:cSldViewPr snapToGrid="0">
      <p:cViewPr varScale="1">
        <p:scale>
          <a:sx n="39" d="100"/>
          <a:sy n="39" d="100"/>
        </p:scale>
        <p:origin x="98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25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Ross" userId="b8c820857ccdcb8b" providerId="LiveId" clId="{4516C523-57F7-43A5-840A-91AE08C5E602}"/>
    <pc:docChg chg="undo redo custSel addSld delSld modSld sldOrd">
      <pc:chgData name="Ian Ross" userId="b8c820857ccdcb8b" providerId="LiveId" clId="{4516C523-57F7-43A5-840A-91AE08C5E602}" dt="2024-01-07T00:17:35.979" v="3326" actId="20577"/>
      <pc:docMkLst>
        <pc:docMk/>
      </pc:docMkLst>
      <pc:sldChg chg="modSp mod modNotesTx">
        <pc:chgData name="Ian Ross" userId="b8c820857ccdcb8b" providerId="LiveId" clId="{4516C523-57F7-43A5-840A-91AE08C5E602}" dt="2024-01-06T23:15:26.438" v="2552" actId="20577"/>
        <pc:sldMkLst>
          <pc:docMk/>
          <pc:sldMk cId="191253690" sldId="256"/>
        </pc:sldMkLst>
        <pc:spChg chg="mod">
          <ac:chgData name="Ian Ross" userId="b8c820857ccdcb8b" providerId="LiveId" clId="{4516C523-57F7-43A5-840A-91AE08C5E602}" dt="2024-01-06T02:14:56.221" v="4" actId="20577"/>
          <ac:spMkLst>
            <pc:docMk/>
            <pc:sldMk cId="191253690" sldId="256"/>
            <ac:spMk id="2" creationId="{29224527-7B48-4854-9A60-7F914C873BE2}"/>
          </ac:spMkLst>
        </pc:spChg>
      </pc:sldChg>
      <pc:sldChg chg="delSp modSp mod">
        <pc:chgData name="Ian Ross" userId="b8c820857ccdcb8b" providerId="LiveId" clId="{4516C523-57F7-43A5-840A-91AE08C5E602}" dt="2024-01-06T02:37:40.047" v="188" actId="27636"/>
        <pc:sldMkLst>
          <pc:docMk/>
          <pc:sldMk cId="300997138" sldId="258"/>
        </pc:sldMkLst>
        <pc:spChg chg="mod">
          <ac:chgData name="Ian Ross" userId="b8c820857ccdcb8b" providerId="LiveId" clId="{4516C523-57F7-43A5-840A-91AE08C5E602}" dt="2024-01-06T02:37:40.047" v="188" actId="27636"/>
          <ac:spMkLst>
            <pc:docMk/>
            <pc:sldMk cId="300997138" sldId="258"/>
            <ac:spMk id="2" creationId="{BD105F1C-3C02-351B-CF35-C6704FC862AA}"/>
          </ac:spMkLst>
        </pc:spChg>
        <pc:spChg chg="del">
          <ac:chgData name="Ian Ross" userId="b8c820857ccdcb8b" providerId="LiveId" clId="{4516C523-57F7-43A5-840A-91AE08C5E602}" dt="2024-01-06T02:37:36.554" v="186" actId="21"/>
          <ac:spMkLst>
            <pc:docMk/>
            <pc:sldMk cId="300997138" sldId="258"/>
            <ac:spMk id="3" creationId="{C4645E9C-BF63-BCB8-4263-6EE497130DB6}"/>
          </ac:spMkLst>
        </pc:spChg>
        <pc:spChg chg="del">
          <ac:chgData name="Ian Ross" userId="b8c820857ccdcb8b" providerId="LiveId" clId="{4516C523-57F7-43A5-840A-91AE08C5E602}" dt="2024-01-06T02:37:33.028" v="185" actId="21"/>
          <ac:spMkLst>
            <pc:docMk/>
            <pc:sldMk cId="300997138" sldId="258"/>
            <ac:spMk id="4" creationId="{F98FE328-B8B2-F40B-EB23-F22CA3E09C27}"/>
          </ac:spMkLst>
        </pc:spChg>
        <pc:spChg chg="del">
          <ac:chgData name="Ian Ross" userId="b8c820857ccdcb8b" providerId="LiveId" clId="{4516C523-57F7-43A5-840A-91AE08C5E602}" dt="2024-01-06T02:37:29.156" v="184" actId="21"/>
          <ac:spMkLst>
            <pc:docMk/>
            <pc:sldMk cId="300997138" sldId="258"/>
            <ac:spMk id="5" creationId="{5F37150F-B1D7-03D1-53F8-AD0DAF791D81}"/>
          </ac:spMkLst>
        </pc:spChg>
      </pc:sldChg>
      <pc:sldChg chg="addSp delSp modSp mod modClrScheme chgLayout">
        <pc:chgData name="Ian Ross" userId="b8c820857ccdcb8b" providerId="LiveId" clId="{4516C523-57F7-43A5-840A-91AE08C5E602}" dt="2024-01-06T22:52:35.683" v="2326" actId="1076"/>
        <pc:sldMkLst>
          <pc:docMk/>
          <pc:sldMk cId="4209327618" sldId="259"/>
        </pc:sldMkLst>
        <pc:spChg chg="del">
          <ac:chgData name="Ian Ross" userId="b8c820857ccdcb8b" providerId="LiveId" clId="{4516C523-57F7-43A5-840A-91AE08C5E602}" dt="2024-01-06T03:18:09.190" v="875" actId="700"/>
          <ac:spMkLst>
            <pc:docMk/>
            <pc:sldMk cId="4209327618" sldId="259"/>
            <ac:spMk id="2" creationId="{E07C055A-A13E-C201-2D17-642EB89274E0}"/>
          </ac:spMkLst>
        </pc:spChg>
        <pc:spChg chg="del">
          <ac:chgData name="Ian Ross" userId="b8c820857ccdcb8b" providerId="LiveId" clId="{4516C523-57F7-43A5-840A-91AE08C5E602}" dt="2024-01-06T02:51:01.521" v="481" actId="21"/>
          <ac:spMkLst>
            <pc:docMk/>
            <pc:sldMk cId="4209327618" sldId="259"/>
            <ac:spMk id="3" creationId="{7CD2E8E1-50F4-BAD6-64FA-21824E4F01F1}"/>
          </ac:spMkLst>
        </pc:spChg>
        <pc:spChg chg="del">
          <ac:chgData name="Ian Ross" userId="b8c820857ccdcb8b" providerId="LiveId" clId="{4516C523-57F7-43A5-840A-91AE08C5E602}" dt="2024-01-06T02:50:57.116" v="480" actId="21"/>
          <ac:spMkLst>
            <pc:docMk/>
            <pc:sldMk cId="4209327618" sldId="259"/>
            <ac:spMk id="4" creationId="{B51EDCC9-4D11-E6A2-1D58-461BF662D710}"/>
          </ac:spMkLst>
        </pc:spChg>
        <pc:spChg chg="del">
          <ac:chgData name="Ian Ross" userId="b8c820857ccdcb8b" providerId="LiveId" clId="{4516C523-57F7-43A5-840A-91AE08C5E602}" dt="2024-01-06T02:50:53.758" v="479" actId="21"/>
          <ac:spMkLst>
            <pc:docMk/>
            <pc:sldMk cId="4209327618" sldId="259"/>
            <ac:spMk id="5" creationId="{FAA959A2-508C-9BA7-3417-48485520F2DC}"/>
          </ac:spMkLst>
        </pc:spChg>
        <pc:spChg chg="add mod">
          <ac:chgData name="Ian Ross" userId="b8c820857ccdcb8b" providerId="LiveId" clId="{4516C523-57F7-43A5-840A-91AE08C5E602}" dt="2024-01-06T03:49:51.599" v="921" actId="20577"/>
          <ac:spMkLst>
            <pc:docMk/>
            <pc:sldMk cId="4209327618" sldId="259"/>
            <ac:spMk id="6" creationId="{6D03C57E-8C3C-E9F5-AD5E-07F8E27155F0}"/>
          </ac:spMkLst>
        </pc:spChg>
        <pc:picChg chg="add mod">
          <ac:chgData name="Ian Ross" userId="b8c820857ccdcb8b" providerId="LiveId" clId="{4516C523-57F7-43A5-840A-91AE08C5E602}" dt="2024-01-06T22:52:35.683" v="2326" actId="1076"/>
          <ac:picMkLst>
            <pc:docMk/>
            <pc:sldMk cId="4209327618" sldId="259"/>
            <ac:picMk id="7" creationId="{F115A369-DE54-CBC7-803D-D394596A9AD2}"/>
          </ac:picMkLst>
        </pc:picChg>
      </pc:sldChg>
      <pc:sldChg chg="addSp delSp modSp mod">
        <pc:chgData name="Ian Ross" userId="b8c820857ccdcb8b" providerId="LiveId" clId="{4516C523-57F7-43A5-840A-91AE08C5E602}" dt="2024-01-06T22:57:44.461" v="2328" actId="1076"/>
        <pc:sldMkLst>
          <pc:docMk/>
          <pc:sldMk cId="2043073587" sldId="260"/>
        </pc:sldMkLst>
        <pc:spChg chg="mod">
          <ac:chgData name="Ian Ross" userId="b8c820857ccdcb8b" providerId="LiveId" clId="{4516C523-57F7-43A5-840A-91AE08C5E602}" dt="2024-01-06T03:52:58.102" v="954" actId="20577"/>
          <ac:spMkLst>
            <pc:docMk/>
            <pc:sldMk cId="2043073587" sldId="260"/>
            <ac:spMk id="2" creationId="{645DDEEC-CE89-7197-0506-87382D20136A}"/>
          </ac:spMkLst>
        </pc:spChg>
        <pc:spChg chg="mod">
          <ac:chgData name="Ian Ross" userId="b8c820857ccdcb8b" providerId="LiveId" clId="{4516C523-57F7-43A5-840A-91AE08C5E602}" dt="2024-01-06T03:53:30.629" v="1000" actId="20577"/>
          <ac:spMkLst>
            <pc:docMk/>
            <pc:sldMk cId="2043073587" sldId="260"/>
            <ac:spMk id="3" creationId="{9FCDE27F-E73B-F9F5-37E6-816CCE1B91D3}"/>
          </ac:spMkLst>
        </pc:spChg>
        <pc:spChg chg="add del mod">
          <ac:chgData name="Ian Ross" userId="b8c820857ccdcb8b" providerId="LiveId" clId="{4516C523-57F7-43A5-840A-91AE08C5E602}" dt="2024-01-06T03:53:39.243" v="1021" actId="20577"/>
          <ac:spMkLst>
            <pc:docMk/>
            <pc:sldMk cId="2043073587" sldId="260"/>
            <ac:spMk id="4" creationId="{4C533402-9DEE-79BF-0AE5-0391ACDDE66C}"/>
          </ac:spMkLst>
        </pc:spChg>
        <pc:spChg chg="add del mod">
          <ac:chgData name="Ian Ross" userId="b8c820857ccdcb8b" providerId="LiveId" clId="{4516C523-57F7-43A5-840A-91AE08C5E602}" dt="2024-01-06T03:53:47.816" v="1022" actId="21"/>
          <ac:spMkLst>
            <pc:docMk/>
            <pc:sldMk cId="2043073587" sldId="260"/>
            <ac:spMk id="5" creationId="{856C93FE-2A84-95C9-FCF9-7D0AFB6A5D21}"/>
          </ac:spMkLst>
        </pc:spChg>
        <pc:picChg chg="add mod">
          <ac:chgData name="Ian Ross" userId="b8c820857ccdcb8b" providerId="LiveId" clId="{4516C523-57F7-43A5-840A-91AE08C5E602}" dt="2024-01-06T22:57:44.461" v="2328" actId="1076"/>
          <ac:picMkLst>
            <pc:docMk/>
            <pc:sldMk cId="2043073587" sldId="260"/>
            <ac:picMk id="6" creationId="{C86D092D-890D-6000-4952-42A841507B42}"/>
          </ac:picMkLst>
        </pc:picChg>
      </pc:sldChg>
      <pc:sldChg chg="addSp modSp mod modNotesTx">
        <pc:chgData name="Ian Ross" userId="b8c820857ccdcb8b" providerId="LiveId" clId="{4516C523-57F7-43A5-840A-91AE08C5E602}" dt="2024-01-06T23:27:50.233" v="2785" actId="20577"/>
        <pc:sldMkLst>
          <pc:docMk/>
          <pc:sldMk cId="3354604602" sldId="261"/>
        </pc:sldMkLst>
        <pc:spChg chg="mod">
          <ac:chgData name="Ian Ross" userId="b8c820857ccdcb8b" providerId="LiveId" clId="{4516C523-57F7-43A5-840A-91AE08C5E602}" dt="2024-01-06T17:26:25.480" v="1297" actId="207"/>
          <ac:spMkLst>
            <pc:docMk/>
            <pc:sldMk cId="3354604602" sldId="261"/>
            <ac:spMk id="6" creationId="{98E1971E-D65A-FECE-BA11-9C17CD0127D5}"/>
          </ac:spMkLst>
        </pc:spChg>
        <pc:picChg chg="add mod">
          <ac:chgData name="Ian Ross" userId="b8c820857ccdcb8b" providerId="LiveId" clId="{4516C523-57F7-43A5-840A-91AE08C5E602}" dt="2024-01-06T23:08:24.113" v="2488" actId="1076"/>
          <ac:picMkLst>
            <pc:docMk/>
            <pc:sldMk cId="3354604602" sldId="261"/>
            <ac:picMk id="2" creationId="{7C353B72-E7CB-C873-1339-4F35F510ED3F}"/>
          </ac:picMkLst>
        </pc:picChg>
      </pc:sldChg>
      <pc:sldChg chg="addSp modSp mod modNotesTx">
        <pc:chgData name="Ian Ross" userId="b8c820857ccdcb8b" providerId="LiveId" clId="{4516C523-57F7-43A5-840A-91AE08C5E602}" dt="2024-01-06T22:52:29.683" v="2324" actId="1076"/>
        <pc:sldMkLst>
          <pc:docMk/>
          <pc:sldMk cId="1283231107" sldId="262"/>
        </pc:sldMkLst>
        <pc:spChg chg="mod">
          <ac:chgData name="Ian Ross" userId="b8c820857ccdcb8b" providerId="LiveId" clId="{4516C523-57F7-43A5-840A-91AE08C5E602}" dt="2024-01-06T17:08:51.119" v="1274" actId="207"/>
          <ac:spMkLst>
            <pc:docMk/>
            <pc:sldMk cId="1283231107" sldId="262"/>
            <ac:spMk id="6" creationId="{282E2D25-0E38-A724-D850-DB845EF50B1F}"/>
          </ac:spMkLst>
        </pc:spChg>
        <pc:picChg chg="add mod">
          <ac:chgData name="Ian Ross" userId="b8c820857ccdcb8b" providerId="LiveId" clId="{4516C523-57F7-43A5-840A-91AE08C5E602}" dt="2024-01-06T22:52:29.683" v="2324" actId="1076"/>
          <ac:picMkLst>
            <pc:docMk/>
            <pc:sldMk cId="1283231107" sldId="262"/>
            <ac:picMk id="2" creationId="{6B44961C-15FD-1BA5-43BA-2676FF393B77}"/>
          </ac:picMkLst>
        </pc:picChg>
      </pc:sldChg>
      <pc:sldChg chg="addSp delSp modSp mod modClrScheme chgLayout">
        <pc:chgData name="Ian Ross" userId="b8c820857ccdcb8b" providerId="LiveId" clId="{4516C523-57F7-43A5-840A-91AE08C5E602}" dt="2024-01-06T02:50:37.866" v="478" actId="20577"/>
        <pc:sldMkLst>
          <pc:docMk/>
          <pc:sldMk cId="4089005419" sldId="263"/>
        </pc:sldMkLst>
        <pc:spChg chg="add mod ord">
          <ac:chgData name="Ian Ross" userId="b8c820857ccdcb8b" providerId="LiveId" clId="{4516C523-57F7-43A5-840A-91AE08C5E602}" dt="2024-01-06T02:50:37.866" v="478" actId="20577"/>
          <ac:spMkLst>
            <pc:docMk/>
            <pc:sldMk cId="4089005419" sldId="263"/>
            <ac:spMk id="2" creationId="{ACD0B5C8-C3B1-72D5-D7CA-A43009263287}"/>
          </ac:spMkLst>
        </pc:spChg>
        <pc:spChg chg="add mod ord">
          <ac:chgData name="Ian Ross" userId="b8c820857ccdcb8b" providerId="LiveId" clId="{4516C523-57F7-43A5-840A-91AE08C5E602}" dt="2024-01-06T02:43:04.508" v="330" actId="27636"/>
          <ac:spMkLst>
            <pc:docMk/>
            <pc:sldMk cId="4089005419" sldId="263"/>
            <ac:spMk id="3" creationId="{03BAADE0-8288-F6CA-F250-6EB1D5636E05}"/>
          </ac:spMkLst>
        </pc:spChg>
        <pc:spChg chg="del mod ord">
          <ac:chgData name="Ian Ross" userId="b8c820857ccdcb8b" providerId="LiveId" clId="{4516C523-57F7-43A5-840A-91AE08C5E602}" dt="2024-01-06T02:41:13.282" v="189" actId="700"/>
          <ac:spMkLst>
            <pc:docMk/>
            <pc:sldMk cId="4089005419" sldId="263"/>
            <ac:spMk id="6" creationId="{C10120D1-F2B6-F0E2-B1F4-395D905F7A37}"/>
          </ac:spMkLst>
        </pc:spChg>
      </pc:sldChg>
      <pc:sldChg chg="modNotesTx">
        <pc:chgData name="Ian Ross" userId="b8c820857ccdcb8b" providerId="LiveId" clId="{4516C523-57F7-43A5-840A-91AE08C5E602}" dt="2024-01-06T17:30:11.160" v="1332" actId="20577"/>
        <pc:sldMkLst>
          <pc:docMk/>
          <pc:sldMk cId="1594860302" sldId="264"/>
        </pc:sldMkLst>
      </pc:sldChg>
      <pc:sldChg chg="addSp modSp new mod ord modNotesTx">
        <pc:chgData name="Ian Ross" userId="b8c820857ccdcb8b" providerId="LiveId" clId="{4516C523-57F7-43A5-840A-91AE08C5E602}" dt="2024-01-06T23:25:22.282" v="2628" actId="20577"/>
        <pc:sldMkLst>
          <pc:docMk/>
          <pc:sldMk cId="3724229611" sldId="265"/>
        </pc:sldMkLst>
        <pc:spChg chg="mod">
          <ac:chgData name="Ian Ross" userId="b8c820857ccdcb8b" providerId="LiveId" clId="{4516C523-57F7-43A5-840A-91AE08C5E602}" dt="2024-01-06T02:30:46.101" v="116" actId="20577"/>
          <ac:spMkLst>
            <pc:docMk/>
            <pc:sldMk cId="3724229611" sldId="265"/>
            <ac:spMk id="2" creationId="{A143C2D2-F80F-5782-CC8F-07793E8A5239}"/>
          </ac:spMkLst>
        </pc:spChg>
        <pc:picChg chg="add mod">
          <ac:chgData name="Ian Ross" userId="b8c820857ccdcb8b" providerId="LiveId" clId="{4516C523-57F7-43A5-840A-91AE08C5E602}" dt="2024-01-06T23:08:17.725" v="2486" actId="1076"/>
          <ac:picMkLst>
            <pc:docMk/>
            <pc:sldMk cId="3724229611" sldId="265"/>
            <ac:picMk id="3" creationId="{3AB0A75D-0762-284D-BC1D-3A99536A91DD}"/>
          </ac:picMkLst>
        </pc:picChg>
      </pc:sldChg>
      <pc:sldChg chg="addSp modSp new mod modNotesTx">
        <pc:chgData name="Ian Ross" userId="b8c820857ccdcb8b" providerId="LiveId" clId="{4516C523-57F7-43A5-840A-91AE08C5E602}" dt="2024-01-06T23:29:13.049" v="2968" actId="20577"/>
        <pc:sldMkLst>
          <pc:docMk/>
          <pc:sldMk cId="4264571071" sldId="266"/>
        </pc:sldMkLst>
        <pc:spChg chg="mod">
          <ac:chgData name="Ian Ross" userId="b8c820857ccdcb8b" providerId="LiveId" clId="{4516C523-57F7-43A5-840A-91AE08C5E602}" dt="2024-01-06T02:32:26.450" v="137" actId="122"/>
          <ac:spMkLst>
            <pc:docMk/>
            <pc:sldMk cId="4264571071" sldId="266"/>
            <ac:spMk id="2" creationId="{CA87D650-5D33-D0C9-C4E8-A542A6600A2F}"/>
          </ac:spMkLst>
        </pc:spChg>
        <pc:picChg chg="add mod">
          <ac:chgData name="Ian Ross" userId="b8c820857ccdcb8b" providerId="LiveId" clId="{4516C523-57F7-43A5-840A-91AE08C5E602}" dt="2024-01-06T22:51:38.854" v="2319" actId="1076"/>
          <ac:picMkLst>
            <pc:docMk/>
            <pc:sldMk cId="4264571071" sldId="266"/>
            <ac:picMk id="3" creationId="{E9C6D825-7187-4F63-0A04-215405CB8047}"/>
          </ac:picMkLst>
        </pc:picChg>
      </pc:sldChg>
      <pc:sldChg chg="new del">
        <pc:chgData name="Ian Ross" userId="b8c820857ccdcb8b" providerId="LiveId" clId="{4516C523-57F7-43A5-840A-91AE08C5E602}" dt="2024-01-06T02:31:17.188" v="118" actId="680"/>
        <pc:sldMkLst>
          <pc:docMk/>
          <pc:sldMk cId="2660409904" sldId="267"/>
        </pc:sldMkLst>
      </pc:sldChg>
      <pc:sldChg chg="modSp new mod">
        <pc:chgData name="Ian Ross" userId="b8c820857ccdcb8b" providerId="LiveId" clId="{4516C523-57F7-43A5-840A-91AE08C5E602}" dt="2024-01-06T02:48:12.247" v="436" actId="20577"/>
        <pc:sldMkLst>
          <pc:docMk/>
          <pc:sldMk cId="3745422202" sldId="267"/>
        </pc:sldMkLst>
        <pc:spChg chg="mod">
          <ac:chgData name="Ian Ross" userId="b8c820857ccdcb8b" providerId="LiveId" clId="{4516C523-57F7-43A5-840A-91AE08C5E602}" dt="2024-01-06T02:47:47.108" v="378" actId="27636"/>
          <ac:spMkLst>
            <pc:docMk/>
            <pc:sldMk cId="3745422202" sldId="267"/>
            <ac:spMk id="2" creationId="{4C34DF1C-AB08-FC97-F057-863C7EBA8CEC}"/>
          </ac:spMkLst>
        </pc:spChg>
        <pc:spChg chg="mod">
          <ac:chgData name="Ian Ross" userId="b8c820857ccdcb8b" providerId="LiveId" clId="{4516C523-57F7-43A5-840A-91AE08C5E602}" dt="2024-01-06T02:48:12.247" v="436" actId="20577"/>
          <ac:spMkLst>
            <pc:docMk/>
            <pc:sldMk cId="3745422202" sldId="267"/>
            <ac:spMk id="3" creationId="{5503C3B4-87D8-78B1-31CF-2FC8E428BE39}"/>
          </ac:spMkLst>
        </pc:spChg>
      </pc:sldChg>
      <pc:sldChg chg="addSp modSp new mod">
        <pc:chgData name="Ian Ross" userId="b8c820857ccdcb8b" providerId="LiveId" clId="{4516C523-57F7-43A5-840A-91AE08C5E602}" dt="2024-01-06T03:56:45.391" v="1273" actId="20577"/>
        <pc:sldMkLst>
          <pc:docMk/>
          <pc:sldMk cId="3451329648" sldId="268"/>
        </pc:sldMkLst>
        <pc:spChg chg="mod">
          <ac:chgData name="Ian Ross" userId="b8c820857ccdcb8b" providerId="LiveId" clId="{4516C523-57F7-43A5-840A-91AE08C5E602}" dt="2024-01-06T03:54:04.005" v="1046" actId="20577"/>
          <ac:spMkLst>
            <pc:docMk/>
            <pc:sldMk cId="3451329648" sldId="268"/>
            <ac:spMk id="2" creationId="{904AFD3B-CC3A-B149-6AD8-04BA71CBF342}"/>
          </ac:spMkLst>
        </pc:spChg>
        <pc:spChg chg="mod">
          <ac:chgData name="Ian Ross" userId="b8c820857ccdcb8b" providerId="LiveId" clId="{4516C523-57F7-43A5-840A-91AE08C5E602}" dt="2024-01-06T03:54:39.581" v="1075" actId="20577"/>
          <ac:spMkLst>
            <pc:docMk/>
            <pc:sldMk cId="3451329648" sldId="268"/>
            <ac:spMk id="3" creationId="{EC5AA601-E08A-0785-0A07-37176BAF495D}"/>
          </ac:spMkLst>
        </pc:spChg>
        <pc:spChg chg="mod">
          <ac:chgData name="Ian Ross" userId="b8c820857ccdcb8b" providerId="LiveId" clId="{4516C523-57F7-43A5-840A-91AE08C5E602}" dt="2024-01-06T03:54:57.055" v="1113" actId="20577"/>
          <ac:spMkLst>
            <pc:docMk/>
            <pc:sldMk cId="3451329648" sldId="268"/>
            <ac:spMk id="4" creationId="{5FA0EE89-E181-C1E1-63FC-4F8D9AC5D982}"/>
          </ac:spMkLst>
        </pc:spChg>
        <pc:spChg chg="add mod">
          <ac:chgData name="Ian Ross" userId="b8c820857ccdcb8b" providerId="LiveId" clId="{4516C523-57F7-43A5-840A-91AE08C5E602}" dt="2024-01-06T03:55:50.923" v="1220" actId="14100"/>
          <ac:spMkLst>
            <pc:docMk/>
            <pc:sldMk cId="3451329648" sldId="268"/>
            <ac:spMk id="5" creationId="{B4A67A49-5080-57DD-0676-76FEA3220FED}"/>
          </ac:spMkLst>
        </pc:spChg>
        <pc:spChg chg="add mod">
          <ac:chgData name="Ian Ross" userId="b8c820857ccdcb8b" providerId="LiveId" clId="{4516C523-57F7-43A5-840A-91AE08C5E602}" dt="2024-01-06T03:56:45.391" v="1273" actId="20577"/>
          <ac:spMkLst>
            <pc:docMk/>
            <pc:sldMk cId="3451329648" sldId="268"/>
            <ac:spMk id="6" creationId="{982FF513-761E-B9D1-FD38-2AD83A0A8063}"/>
          </ac:spMkLst>
        </pc:spChg>
      </pc:sldChg>
      <pc:sldChg chg="addSp modSp new mod ord modNotesTx">
        <pc:chgData name="Ian Ross" userId="b8c820857ccdcb8b" providerId="LiveId" clId="{4516C523-57F7-43A5-840A-91AE08C5E602}" dt="2024-01-06T22:51:47.914" v="2321" actId="1076"/>
        <pc:sldMkLst>
          <pc:docMk/>
          <pc:sldMk cId="3937872932" sldId="269"/>
        </pc:sldMkLst>
        <pc:spChg chg="mod">
          <ac:chgData name="Ian Ross" userId="b8c820857ccdcb8b" providerId="LiveId" clId="{4516C523-57F7-43A5-840A-91AE08C5E602}" dt="2024-01-06T18:17:33.793" v="1428" actId="122"/>
          <ac:spMkLst>
            <pc:docMk/>
            <pc:sldMk cId="3937872932" sldId="269"/>
            <ac:spMk id="2" creationId="{25624243-E289-BCA8-1187-FDB19FE44ECA}"/>
          </ac:spMkLst>
        </pc:spChg>
        <pc:picChg chg="add mod">
          <ac:chgData name="Ian Ross" userId="b8c820857ccdcb8b" providerId="LiveId" clId="{4516C523-57F7-43A5-840A-91AE08C5E602}" dt="2024-01-06T22:51:47.914" v="2321" actId="1076"/>
          <ac:picMkLst>
            <pc:docMk/>
            <pc:sldMk cId="3937872932" sldId="269"/>
            <ac:picMk id="3" creationId="{610D0EC4-61DD-5352-425D-563715B8455C}"/>
          </ac:picMkLst>
        </pc:picChg>
      </pc:sldChg>
      <pc:sldChg chg="addSp modSp new mod modNotesTx">
        <pc:chgData name="Ian Ross" userId="b8c820857ccdcb8b" providerId="LiveId" clId="{4516C523-57F7-43A5-840A-91AE08C5E602}" dt="2024-01-06T22:51:58.101" v="2322"/>
        <pc:sldMkLst>
          <pc:docMk/>
          <pc:sldMk cId="2198095435" sldId="270"/>
        </pc:sldMkLst>
        <pc:spChg chg="mod">
          <ac:chgData name="Ian Ross" userId="b8c820857ccdcb8b" providerId="LiveId" clId="{4516C523-57F7-43A5-840A-91AE08C5E602}" dt="2024-01-06T18:10:56.331" v="1399" actId="122"/>
          <ac:spMkLst>
            <pc:docMk/>
            <pc:sldMk cId="2198095435" sldId="270"/>
            <ac:spMk id="2" creationId="{957ADCA0-9E6C-E0B1-6266-63EDA4BB02F2}"/>
          </ac:spMkLst>
        </pc:spChg>
        <pc:picChg chg="add mod">
          <ac:chgData name="Ian Ross" userId="b8c820857ccdcb8b" providerId="LiveId" clId="{4516C523-57F7-43A5-840A-91AE08C5E602}" dt="2024-01-06T22:51:58.101" v="2322"/>
          <ac:picMkLst>
            <pc:docMk/>
            <pc:sldMk cId="2198095435" sldId="270"/>
            <ac:picMk id="3" creationId="{11E1E19D-4315-7725-FC91-0ACCC8A94A78}"/>
          </ac:picMkLst>
        </pc:picChg>
      </pc:sldChg>
      <pc:sldChg chg="addSp delSp modSp new mod modClrScheme chgLayout modNotesTx">
        <pc:chgData name="Ian Ross" userId="b8c820857ccdcb8b" providerId="LiveId" clId="{4516C523-57F7-43A5-840A-91AE08C5E602}" dt="2024-01-06T20:00:49.082" v="2287" actId="20577"/>
        <pc:sldMkLst>
          <pc:docMk/>
          <pc:sldMk cId="1663302074" sldId="271"/>
        </pc:sldMkLst>
        <pc:spChg chg="del">
          <ac:chgData name="Ian Ross" userId="b8c820857ccdcb8b" providerId="LiveId" clId="{4516C523-57F7-43A5-840A-91AE08C5E602}" dt="2024-01-06T19:00:53.832" v="2004" actId="700"/>
          <ac:spMkLst>
            <pc:docMk/>
            <pc:sldMk cId="1663302074" sldId="271"/>
            <ac:spMk id="2" creationId="{0C78F4A5-9B7B-1DC7-F25A-A4DB10BFCA4C}"/>
          </ac:spMkLst>
        </pc:spChg>
        <pc:picChg chg="add mod">
          <ac:chgData name="Ian Ross" userId="b8c820857ccdcb8b" providerId="LiveId" clId="{4516C523-57F7-43A5-840A-91AE08C5E602}" dt="2024-01-06T19:19:31.315" v="2262" actId="27614"/>
          <ac:picMkLst>
            <pc:docMk/>
            <pc:sldMk cId="1663302074" sldId="271"/>
            <ac:picMk id="4" creationId="{ADC6960D-167B-E652-613E-2D8497565FB9}"/>
          </ac:picMkLst>
        </pc:picChg>
      </pc:sldChg>
      <pc:sldChg chg="addSp delSp modSp new mod ord modClrScheme chgLayout modNotesTx">
        <pc:chgData name="Ian Ross" userId="b8c820857ccdcb8b" providerId="LiveId" clId="{4516C523-57F7-43A5-840A-91AE08C5E602}" dt="2024-01-07T00:17:35.979" v="3326" actId="20577"/>
        <pc:sldMkLst>
          <pc:docMk/>
          <pc:sldMk cId="3883761884" sldId="272"/>
        </pc:sldMkLst>
        <pc:spChg chg="del">
          <ac:chgData name="Ian Ross" userId="b8c820857ccdcb8b" providerId="LiveId" clId="{4516C523-57F7-43A5-840A-91AE08C5E602}" dt="2024-01-06T20:02:05.964" v="2289" actId="700"/>
          <ac:spMkLst>
            <pc:docMk/>
            <pc:sldMk cId="3883761884" sldId="272"/>
            <ac:spMk id="2" creationId="{7EF61E7E-1506-3AF5-8E67-E6B695E9417D}"/>
          </ac:spMkLst>
        </pc:spChg>
        <pc:spChg chg="del">
          <ac:chgData name="Ian Ross" userId="b8c820857ccdcb8b" providerId="LiveId" clId="{4516C523-57F7-43A5-840A-91AE08C5E602}" dt="2024-01-06T20:02:05.964" v="2289" actId="700"/>
          <ac:spMkLst>
            <pc:docMk/>
            <pc:sldMk cId="3883761884" sldId="272"/>
            <ac:spMk id="3" creationId="{4566FDB6-EFA6-18C6-FFFF-ABBBA461D94E}"/>
          </ac:spMkLst>
        </pc:spChg>
        <pc:picChg chg="add mod">
          <ac:chgData name="Ian Ross" userId="b8c820857ccdcb8b" providerId="LiveId" clId="{4516C523-57F7-43A5-840A-91AE08C5E602}" dt="2024-01-06T20:36:59.099" v="2293" actId="26606"/>
          <ac:picMkLst>
            <pc:docMk/>
            <pc:sldMk cId="3883761884" sldId="272"/>
            <ac:picMk id="5" creationId="{5E2407D4-042C-3403-721F-7AA367178BF7}"/>
          </ac:picMkLst>
        </pc:picChg>
      </pc:sldChg>
      <pc:sldChg chg="addSp modSp new mod">
        <pc:chgData name="Ian Ross" userId="b8c820857ccdcb8b" providerId="LiveId" clId="{4516C523-57F7-43A5-840A-91AE08C5E602}" dt="2024-01-06T23:08:37.109" v="2490" actId="1076"/>
        <pc:sldMkLst>
          <pc:docMk/>
          <pc:sldMk cId="2713851455" sldId="273"/>
        </pc:sldMkLst>
        <pc:spChg chg="mod">
          <ac:chgData name="Ian Ross" userId="b8c820857ccdcb8b" providerId="LiveId" clId="{4516C523-57F7-43A5-840A-91AE08C5E602}" dt="2024-01-06T22:49:31.459" v="2317" actId="122"/>
          <ac:spMkLst>
            <pc:docMk/>
            <pc:sldMk cId="2713851455" sldId="273"/>
            <ac:spMk id="2" creationId="{E00EB9C8-0868-2883-AD9F-F90EF53BCA4F}"/>
          </ac:spMkLst>
        </pc:spChg>
        <pc:picChg chg="add mod">
          <ac:chgData name="Ian Ross" userId="b8c820857ccdcb8b" providerId="LiveId" clId="{4516C523-57F7-43A5-840A-91AE08C5E602}" dt="2024-01-06T23:08:37.109" v="2490" actId="1076"/>
          <ac:picMkLst>
            <pc:docMk/>
            <pc:sldMk cId="2713851455" sldId="273"/>
            <ac:picMk id="3" creationId="{2DE1C1FC-ECB1-5201-51E5-0D8D24F0D6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18C7C-E1BA-4CFC-B608-AC661019779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EBFF-A589-4012-883B-8F2AB7379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0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Baptism and Membership sermon</a:t>
            </a:r>
          </a:p>
          <a:p>
            <a:endParaRPr lang="en-US" dirty="0"/>
          </a:p>
          <a:p>
            <a:r>
              <a:rPr lang="en-US" dirty="0"/>
              <a:t>Do not use GUILT</a:t>
            </a:r>
          </a:p>
          <a:p>
            <a:r>
              <a:rPr lang="en-US" dirty="0"/>
              <a:t>We do not use SHAME</a:t>
            </a:r>
          </a:p>
          <a:p>
            <a:endParaRPr lang="en-US" dirty="0"/>
          </a:p>
          <a:p>
            <a:r>
              <a:rPr lang="en-US" dirty="0"/>
              <a:t>Our intent – our this is not just my emphasis but also the heart of Biblical men called the deacons</a:t>
            </a:r>
          </a:p>
          <a:p>
            <a:endParaRPr lang="en-US" dirty="0"/>
          </a:p>
          <a:p>
            <a:r>
              <a:rPr lang="en-US" dirty="0"/>
              <a:t>Teaching of the WORD</a:t>
            </a:r>
          </a:p>
          <a:p>
            <a:r>
              <a:rPr lang="en-US" dirty="0"/>
              <a:t>Guidance of the HOLY SPIRIT</a:t>
            </a:r>
          </a:p>
          <a:p>
            <a:r>
              <a:rPr lang="en-US" dirty="0"/>
              <a:t>The love of the glory of Christ produced internally</a:t>
            </a:r>
          </a:p>
          <a:p>
            <a:endParaRPr lang="en-US" dirty="0"/>
          </a:p>
          <a:p>
            <a:r>
              <a:rPr lang="en-US" dirty="0"/>
              <a:t>Weigh the application of this teaching not by human reasoning but by the Word of God</a:t>
            </a:r>
          </a:p>
          <a:p>
            <a:r>
              <a:rPr lang="en-US" dirty="0"/>
              <a:t>1 COR 1:10-17 Insight from a passage we don’t usually go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STF COFFEE GROUP – SHAVE  HEAD</a:t>
            </a:r>
          </a:p>
          <a:p>
            <a:endParaRPr lang="en-US" dirty="0"/>
          </a:p>
          <a:p>
            <a:r>
              <a:rPr lang="en-US" dirty="0"/>
              <a:t>STRIP YOU OF YOUR CIVILIAN IDENTITY</a:t>
            </a:r>
          </a:p>
          <a:p>
            <a:endParaRPr lang="en-US" dirty="0"/>
          </a:p>
          <a:p>
            <a:r>
              <a:rPr lang="en-US" dirty="0"/>
              <a:t>I AM NOW A SOLDIER – UNIFORM AND HAIR STANDARDS – OUTWARD EXPRESSION OF THAT REALITY</a:t>
            </a:r>
          </a:p>
          <a:p>
            <a:endParaRPr lang="en-US" dirty="0"/>
          </a:p>
          <a:p>
            <a:r>
              <a:rPr lang="en-US" dirty="0"/>
              <a:t>ESPRIT DE CORPS – LOYALTY AND TOGETHERNESS</a:t>
            </a:r>
          </a:p>
          <a:p>
            <a:endParaRPr lang="en-US" dirty="0"/>
          </a:p>
          <a:p>
            <a:r>
              <a:rPr lang="en-US" dirty="0"/>
              <a:t>NOW I AM NO LONGER A SOLDIER I AM A CIVILIAN</a:t>
            </a:r>
          </a:p>
          <a:p>
            <a:endParaRPr lang="en-US" dirty="0"/>
          </a:p>
          <a:p>
            <a:r>
              <a:rPr lang="en-US"/>
              <a:t>BRAD ASKED ME GROW A PONY 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SALVATION</a:t>
            </a:r>
          </a:p>
          <a:p>
            <a:endParaRPr lang="en-US" dirty="0"/>
          </a:p>
          <a:p>
            <a:r>
              <a:rPr lang="en-US" dirty="0"/>
              <a:t>SUPERSTITIOUS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– Book of </a:t>
            </a:r>
            <a:r>
              <a:rPr lang="en-US" dirty="0" err="1"/>
              <a:t>Christions</a:t>
            </a:r>
            <a:endParaRPr lang="en-US" dirty="0"/>
          </a:p>
          <a:p>
            <a:r>
              <a:rPr lang="en-US" dirty="0"/>
              <a:t>Addressing Problems</a:t>
            </a:r>
          </a:p>
          <a:p>
            <a:endParaRPr lang="en-US" dirty="0"/>
          </a:p>
          <a:p>
            <a:r>
              <a:rPr lang="en-US" dirty="0"/>
              <a:t>DIVISIONS IN THE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3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UNITY</a:t>
            </a:r>
          </a:p>
          <a:p>
            <a:endParaRPr lang="en-US" dirty="0"/>
          </a:p>
          <a:p>
            <a:r>
              <a:rPr lang="en-US" dirty="0"/>
              <a:t>SAME OPINION OR THINKING</a:t>
            </a:r>
          </a:p>
          <a:p>
            <a:r>
              <a:rPr lang="en-US" dirty="0"/>
              <a:t>UNITY IN SOUND DOCTRINE</a:t>
            </a:r>
          </a:p>
          <a:p>
            <a:endParaRPr lang="en-US" dirty="0"/>
          </a:p>
          <a:p>
            <a:r>
              <a:rPr lang="en-US" dirty="0"/>
              <a:t>DOCTRINE DOESN’T DIVIDE BUT IT UNITES</a:t>
            </a:r>
          </a:p>
          <a:p>
            <a:r>
              <a:rPr lang="en-US" dirty="0"/>
              <a:t>UNITY IN THE ESSENTIALS OF THE FAITH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9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BAPTISM – NAME OF CHRIST</a:t>
            </a:r>
          </a:p>
          <a:p>
            <a:endParaRPr lang="en-US" dirty="0"/>
          </a:p>
          <a:p>
            <a:r>
              <a:rPr lang="en-US" dirty="0"/>
              <a:t>UNITES US WITH CHRIST – FOLLOWING HIM NOT A MAN</a:t>
            </a:r>
          </a:p>
          <a:p>
            <a:endParaRPr lang="en-US" dirty="0"/>
          </a:p>
          <a:p>
            <a:r>
              <a:rPr lang="en-US" dirty="0"/>
              <a:t>ALLEGIANCE IS NOT TO WHO BAPTISM – BELONG TO CHRIST</a:t>
            </a:r>
          </a:p>
          <a:p>
            <a:endParaRPr lang="en-US" dirty="0"/>
          </a:p>
          <a:p>
            <a:r>
              <a:rPr lang="en-US" dirty="0"/>
              <a:t>DOWN – DEATH, BURIED, COMING UP - RESURECTION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7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Shrock</a:t>
            </a:r>
            <a:endParaRPr lang="en-US" dirty="0"/>
          </a:p>
          <a:p>
            <a:r>
              <a:rPr lang="en-US" dirty="0"/>
              <a:t>Baptism is the way Jesus gave His future disciples to </a:t>
            </a:r>
            <a:r>
              <a:rPr lang="en-US" dirty="0" err="1"/>
              <a:t>publically</a:t>
            </a:r>
            <a:r>
              <a:rPr lang="en-US" dirty="0"/>
              <a:t> identify with him.</a:t>
            </a:r>
          </a:p>
          <a:p>
            <a:endParaRPr lang="en-US" dirty="0"/>
          </a:p>
          <a:p>
            <a:r>
              <a:rPr lang="en-US" dirty="0"/>
              <a:t>He could have said build an ark, move to Israel, stop cutting your hair</a:t>
            </a:r>
          </a:p>
          <a:p>
            <a:endParaRPr lang="en-US" dirty="0"/>
          </a:p>
          <a:p>
            <a:r>
              <a:rPr lang="en-US" dirty="0"/>
              <a:t>Baptism is the initiatory rite of every follower of Christ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8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Phillipian</a:t>
            </a:r>
            <a:r>
              <a:rPr lang="en-US" dirty="0"/>
              <a:t> jailer believed and was baptized</a:t>
            </a:r>
          </a:p>
          <a:p>
            <a:endParaRPr lang="en-US" dirty="0"/>
          </a:p>
          <a:p>
            <a:r>
              <a:rPr lang="en-US" dirty="0"/>
              <a:t>NOT ESSENTIAL FOR SALVATION</a:t>
            </a:r>
          </a:p>
          <a:p>
            <a:endParaRPr lang="en-US" dirty="0"/>
          </a:p>
          <a:p>
            <a:r>
              <a:rPr lang="en-US" dirty="0"/>
              <a:t>IMPORTANT AS A FIRST ACT OF OBEDIENCE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8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ANTHEM</a:t>
            </a:r>
          </a:p>
          <a:p>
            <a:endParaRPr lang="en-US" dirty="0"/>
          </a:p>
          <a:p>
            <a:r>
              <a:rPr lang="en-US" dirty="0"/>
              <a:t>Honors our country and shows solidarity with our fellow citizens</a:t>
            </a:r>
          </a:p>
          <a:p>
            <a:endParaRPr lang="en-US" dirty="0"/>
          </a:p>
          <a:p>
            <a:r>
              <a:rPr lang="en-US" dirty="0"/>
              <a:t>It doesn’t make us A CITIZEN</a:t>
            </a:r>
          </a:p>
          <a:p>
            <a:endParaRPr lang="en-US" dirty="0"/>
          </a:p>
          <a:p>
            <a:r>
              <a:rPr lang="en-US" dirty="0"/>
              <a:t>OATH – CONSTITUTION, PAY TAXES, BEAR ARMS, NON-COMBAT SUPPORT</a:t>
            </a:r>
          </a:p>
          <a:p>
            <a:endParaRPr lang="en-US" dirty="0"/>
          </a:p>
          <a:p>
            <a:r>
              <a:rPr lang="en-US" dirty="0"/>
              <a:t>GLORIFIES CHRIST</a:t>
            </a:r>
          </a:p>
          <a:p>
            <a:endParaRPr lang="en-US" dirty="0"/>
          </a:p>
          <a:p>
            <a:r>
              <a:rPr lang="en-US" dirty="0"/>
              <a:t>DEMONSTRATES OUR UNITY WITH A LOCAL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9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BAPTISM DOESN’T SAVE</a:t>
            </a:r>
          </a:p>
          <a:p>
            <a:endParaRPr lang="en-US" dirty="0"/>
          </a:p>
          <a:p>
            <a:r>
              <a:rPr lang="en-US" dirty="0"/>
              <a:t>Philosophy of ministry and doctrine and distinctives</a:t>
            </a:r>
          </a:p>
          <a:p>
            <a:endParaRPr lang="en-US" dirty="0"/>
          </a:p>
          <a:p>
            <a:r>
              <a:rPr lang="en-US" dirty="0"/>
              <a:t>Political agenda or a social agenda or a different doctrinal agenda and create disunity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3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983" y="826565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51474"/>
            <a:ext cx="10353762" cy="4058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40825"/>
            <a:ext cx="10353762" cy="970450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AB4BFD-1388-487C-8881-39D7A3B8EEF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3795" y="2311275"/>
            <a:ext cx="10353762" cy="970450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3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07" y="505100"/>
            <a:ext cx="10353762" cy="831642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D5ED63-3B9A-41EC-BFF6-4FD94C167C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7807" y="1336742"/>
            <a:ext cx="10353762" cy="831642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4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56E544-5694-42E1-9F2B-191A1CDF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86499"/>
            <a:ext cx="10925665" cy="5938887"/>
          </a:xfrm>
        </p:spPr>
        <p:txBody>
          <a:bodyPr/>
          <a:lstStyle>
            <a:lvl2pPr marL="4500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7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25" y="408517"/>
            <a:ext cx="9590550" cy="1828813"/>
          </a:xfrm>
        </p:spPr>
        <p:txBody>
          <a:bodyPr anchor="b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61" r:id="rId3"/>
    <p:sldLayoutId id="2147483862" r:id="rId4"/>
    <p:sldLayoutId id="2147483860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2" r:id="rId13"/>
    <p:sldLayoutId id="2147483853" r:id="rId14"/>
    <p:sldLayoutId id="2147483854" r:id="rId15"/>
    <p:sldLayoutId id="2147483855" r:id="rId16"/>
    <p:sldLayoutId id="2147483858" r:id="rId17"/>
    <p:sldLayoutId id="2147483859" r:id="rId18"/>
    <p:sldLayoutId id="2147483850" r:id="rId19"/>
    <p:sldLayoutId id="214748385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54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/>
          <a:latin typeface="Bahnschrift" panose="020B0502040204020203" pitchFamily="34" charset="0"/>
          <a:ea typeface="+mj-ea"/>
          <a:cs typeface="Bahnschrift" panose="020B05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4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3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3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4527-7B48-4854-9A60-7F914C87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20561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1 Corinthians 1:10-17</a:t>
            </a:r>
            <a:br>
              <a:rPr lang="en-US" dirty="0"/>
            </a:br>
            <a:r>
              <a:rPr lang="en-US" dirty="0"/>
              <a:t>What Is Baptism?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5C0CE-C990-F6D2-6474-7DE939778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08" r="-1" b="16070"/>
          <a:stretch/>
        </p:blipFill>
        <p:spPr>
          <a:xfrm>
            <a:off x="913795" y="3139439"/>
            <a:ext cx="10353762" cy="2803283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5F1C-3C02-351B-CF35-C6704FC8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2045970"/>
          </a:xfrm>
        </p:spPr>
        <p:txBody>
          <a:bodyPr>
            <a:normAutofit/>
          </a:bodyPr>
          <a:lstStyle/>
          <a:p>
            <a:r>
              <a:rPr lang="en-US" dirty="0"/>
              <a:t>Baptism Identifies Us With A Local Church</a:t>
            </a:r>
          </a:p>
        </p:txBody>
      </p:sp>
    </p:spTree>
    <p:extLst>
      <p:ext uri="{BB962C8B-B14F-4D97-AF65-F5344CB8AC3E}">
        <p14:creationId xmlns:p14="http://schemas.microsoft.com/office/powerpoint/2010/main" val="3009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E2D25-0E38-A724-D850-DB845EF5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 dirty="0"/>
              <a:t>1 CORINTHIANS 1:14–15 ESV</a:t>
            </a:r>
          </a:p>
          <a:p>
            <a:pPr marL="3690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I thank God </a:t>
            </a:r>
            <a:r>
              <a:rPr lang="en-US" dirty="0"/>
              <a:t>that I baptized none of you except Crispus and Gaius, so that no one may say that you were baptized in my name. </a:t>
            </a:r>
          </a:p>
        </p:txBody>
      </p:sp>
      <p:pic>
        <p:nvPicPr>
          <p:cNvPr id="2" name="Picture 1" descr="A close up of a blue surface&#10;&#10;Description automatically generated">
            <a:extLst>
              <a:ext uri="{FF2B5EF4-FFF2-40B4-BE49-F238E27FC236}">
                <a16:creationId xmlns:a16="http://schemas.microsoft.com/office/drawing/2014/main" id="{6B44961C-15FD-1BA5-43BA-2676FF393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34" y="4620986"/>
            <a:ext cx="929201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3C57E-8C3C-E9F5-AD5E-07F8E2715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 dirty="0"/>
              <a:t>1 CORINTHIANS 1:17 ESV</a:t>
            </a:r>
          </a:p>
          <a:p>
            <a:pPr marL="36900" indent="0" algn="ctr">
              <a:buNone/>
            </a:pPr>
            <a:r>
              <a:rPr lang="en-US" dirty="0"/>
              <a:t>For Christ did not send me to baptize but to preach the gospel, and not with words of eloquent wisdom, lest the cross of Christ be emptied of its power.</a:t>
            </a:r>
          </a:p>
        </p:txBody>
      </p:sp>
      <p:pic>
        <p:nvPicPr>
          <p:cNvPr id="7" name="Picture 6" descr="A close up of a blue surface&#10;&#10;Description automatically generated">
            <a:extLst>
              <a:ext uri="{FF2B5EF4-FFF2-40B4-BE49-F238E27FC236}">
                <a16:creationId xmlns:a16="http://schemas.microsoft.com/office/drawing/2014/main" id="{F115A369-DE54-CBC7-803D-D394596A9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34" y="4653643"/>
            <a:ext cx="929201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0EB9C8-0868-2883-AD9F-F90EF53BC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 dirty="0"/>
              <a:t>GALATIANS 3:27–28 ESV</a:t>
            </a:r>
          </a:p>
          <a:p>
            <a:pPr marL="36900" indent="0" algn="ctr">
              <a:buNone/>
            </a:pPr>
            <a:r>
              <a:rPr lang="en-US" dirty="0"/>
              <a:t>For as many of you as were baptized into Christ have put on Christ. [28] There is neither Jew nor Greek, there is neither slave nor free, there is no male and female, for you are all one in Christ Jesus. </a:t>
            </a:r>
          </a:p>
        </p:txBody>
      </p:sp>
      <p:pic>
        <p:nvPicPr>
          <p:cNvPr id="3" name="Picture 2" descr="A close up of a blue surface&#10;&#10;Description automatically generated">
            <a:extLst>
              <a:ext uri="{FF2B5EF4-FFF2-40B4-BE49-F238E27FC236}">
                <a16:creationId xmlns:a16="http://schemas.microsoft.com/office/drawing/2014/main" id="{2DE1C1FC-ECB1-5201-51E5-0D8D24F0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92" y="5404757"/>
            <a:ext cx="929201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in military uniforms&#10;&#10;Description automatically generated">
            <a:extLst>
              <a:ext uri="{FF2B5EF4-FFF2-40B4-BE49-F238E27FC236}">
                <a16:creationId xmlns:a16="http://schemas.microsoft.com/office/drawing/2014/main" id="{5E2407D4-042C-3403-721F-7AA367178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0" b="254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7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D0B5C8-C3B1-72D5-D7CA-A4300926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07" y="505100"/>
            <a:ext cx="10353762" cy="1522522"/>
          </a:xfrm>
        </p:spPr>
        <p:txBody>
          <a:bodyPr>
            <a:normAutofit/>
          </a:bodyPr>
          <a:lstStyle/>
          <a:p>
            <a:r>
              <a:rPr lang="en-US" dirty="0"/>
              <a:t> Membership Identifies Previously Baptized as part of a local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AADE0-8288-F6CA-F250-6EB1D5636E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7807" y="2027622"/>
            <a:ext cx="10353762" cy="1522522"/>
          </a:xfrm>
        </p:spPr>
        <p:txBody>
          <a:bodyPr>
            <a:normAutofit/>
          </a:bodyPr>
          <a:lstStyle/>
          <a:p>
            <a:r>
              <a:rPr lang="en-US" dirty="0"/>
              <a:t> Membership Identifies Someone As A Member of A Particular Congregation</a:t>
            </a:r>
          </a:p>
        </p:txBody>
      </p:sp>
    </p:spTree>
    <p:extLst>
      <p:ext uri="{BB962C8B-B14F-4D97-AF65-F5344CB8AC3E}">
        <p14:creationId xmlns:p14="http://schemas.microsoft.com/office/powerpoint/2010/main" val="40890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34DF1C-AB08-FC97-F057-863C7EBA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07" y="505100"/>
            <a:ext cx="10353762" cy="14151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Membership expresses true Christian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C3B4-87D8-78B1-31CF-2FC8E428BE3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7807" y="2037782"/>
            <a:ext cx="10353762" cy="14151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Membership best expresses true Christian governance</a:t>
            </a:r>
          </a:p>
        </p:txBody>
      </p:sp>
    </p:spTree>
    <p:extLst>
      <p:ext uri="{BB962C8B-B14F-4D97-AF65-F5344CB8AC3E}">
        <p14:creationId xmlns:p14="http://schemas.microsoft.com/office/powerpoint/2010/main" val="37454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DEEC-CE89-7197-0506-87382D20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Baptism at Riverside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E27F-E73B-F9F5-37E6-816CCE1B9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Talk to Pastor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33402-9DEE-79BF-0AE5-0391ACDDE66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 Book on Baptism</a:t>
            </a:r>
          </a:p>
        </p:txBody>
      </p:sp>
      <p:pic>
        <p:nvPicPr>
          <p:cNvPr id="6" name="Picture 5" descr="A close up of a blue surface&#10;&#10;Description automatically generated">
            <a:extLst>
              <a:ext uri="{FF2B5EF4-FFF2-40B4-BE49-F238E27FC236}">
                <a16:creationId xmlns:a16="http://schemas.microsoft.com/office/drawing/2014/main" id="{C86D092D-890D-6000-4952-42A841507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58" y="3576276"/>
            <a:ext cx="929201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FD3B-CC3A-B149-6AD8-04BA71CB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at Riverside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A601-E08A-0785-0A07-37176BAF4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Talk to a Deacon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0EE89-E181-C1E1-63FC-4F8D9AC5D98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 Evidence of salvation and Baptism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A67A49-5080-57DD-0676-76FEA3220FED}"/>
              </a:ext>
            </a:extLst>
          </p:cNvPr>
          <p:cNvSpPr txBox="1">
            <a:spLocks/>
          </p:cNvSpPr>
          <p:nvPr/>
        </p:nvSpPr>
        <p:spPr>
          <a:xfrm>
            <a:off x="924443" y="3281725"/>
            <a:ext cx="10353762" cy="15025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4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1pPr>
            <a:lvl2pPr marL="45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3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2pPr>
            <a:lvl3pPr marL="81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3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3pPr>
            <a:lvl4pPr marL="117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4pPr>
            <a:lvl5pPr marL="145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General agreement on doctrine and covenant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2FF513-761E-B9D1-FD38-2AD83A0A8063}"/>
              </a:ext>
            </a:extLst>
          </p:cNvPr>
          <p:cNvSpPr txBox="1">
            <a:spLocks/>
          </p:cNvSpPr>
          <p:nvPr/>
        </p:nvSpPr>
        <p:spPr>
          <a:xfrm>
            <a:off x="924443" y="4784271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4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1pPr>
            <a:lvl2pPr marL="45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3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2pPr>
            <a:lvl3pPr marL="81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3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3pPr>
            <a:lvl4pPr marL="117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4pPr>
            <a:lvl5pPr marL="145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Church affirmation</a:t>
            </a:r>
          </a:p>
        </p:txBody>
      </p:sp>
    </p:spTree>
    <p:extLst>
      <p:ext uri="{BB962C8B-B14F-4D97-AF65-F5344CB8AC3E}">
        <p14:creationId xmlns:p14="http://schemas.microsoft.com/office/powerpoint/2010/main" val="34513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B48DC0-A174-3214-A16F-EDDA3D064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826565"/>
            <a:ext cx="9440034" cy="2323035"/>
          </a:xfrm>
        </p:spPr>
        <p:txBody>
          <a:bodyPr>
            <a:normAutofit/>
          </a:bodyPr>
          <a:lstStyle/>
          <a:p>
            <a:r>
              <a:rPr lang="en-US" dirty="0"/>
              <a:t>Baptism Publicly Identifies Us with Christ and His Church</a:t>
            </a:r>
          </a:p>
        </p:txBody>
      </p:sp>
      <p:pic>
        <p:nvPicPr>
          <p:cNvPr id="4" name="Picture 3" descr="A close up of a blue surface&#10;&#10;Description automatically generated">
            <a:extLst>
              <a:ext uri="{FF2B5EF4-FFF2-40B4-BE49-F238E27FC236}">
                <a16:creationId xmlns:a16="http://schemas.microsoft.com/office/drawing/2014/main" id="{7555B50E-32B0-86DA-EA9A-BE5708974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429000"/>
            <a:ext cx="929201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49E9-F30C-7CF8-EC11-C5AB62AE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Baptism Identifies Us With Christ</a:t>
            </a:r>
          </a:p>
        </p:txBody>
      </p:sp>
    </p:spTree>
    <p:extLst>
      <p:ext uri="{BB962C8B-B14F-4D97-AF65-F5344CB8AC3E}">
        <p14:creationId xmlns:p14="http://schemas.microsoft.com/office/powerpoint/2010/main" val="29159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43C2D2-F80F-5782-CC8F-07793E8A5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4800" dirty="0"/>
              <a:t>1 CORINTHIANS 1:11-12 ESV</a:t>
            </a:r>
          </a:p>
          <a:p>
            <a:pPr marL="36900" indent="0" algn="ctr">
              <a:buNone/>
            </a:pPr>
            <a:r>
              <a:rPr lang="en-US" dirty="0"/>
              <a:t>For it has been reported to me by Chloe’s people that there is quarreling among you, my brothers. What I mean is that each one of you says, “I follow Paul,” or “I follow Apollos,” or “I follow Cephas,” or “I follow Christ.” </a:t>
            </a:r>
          </a:p>
        </p:txBody>
      </p:sp>
      <p:pic>
        <p:nvPicPr>
          <p:cNvPr id="3" name="Picture 2" descr="A close up of a blue surface&#10;&#10;Description automatically generated">
            <a:extLst>
              <a:ext uri="{FF2B5EF4-FFF2-40B4-BE49-F238E27FC236}">
                <a16:creationId xmlns:a16="http://schemas.microsoft.com/office/drawing/2014/main" id="{3AB0A75D-0762-284D-BC1D-3A99536A9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34" y="5690451"/>
            <a:ext cx="929201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1971E-D65A-FECE-BA11-9C17CD012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4800" dirty="0"/>
              <a:t>1 CORINTHIANS 1:10 ESV</a:t>
            </a:r>
          </a:p>
          <a:p>
            <a:pPr marL="36900" indent="0" algn="ctr">
              <a:buNone/>
            </a:pPr>
            <a:r>
              <a:rPr lang="en-US" dirty="0"/>
              <a:t>I appeal to you, brothers, by the name of our Lord Jesus Christ, that all of you agree, and that there be no divisions among you, but that you be </a:t>
            </a:r>
            <a:r>
              <a:rPr lang="en-US" dirty="0">
                <a:solidFill>
                  <a:srgbClr val="FFFF00"/>
                </a:solidFill>
              </a:rPr>
              <a:t>united in the same mind</a:t>
            </a:r>
            <a:r>
              <a:rPr lang="en-US" dirty="0"/>
              <a:t> and the same judgment.</a:t>
            </a:r>
          </a:p>
        </p:txBody>
      </p:sp>
      <p:pic>
        <p:nvPicPr>
          <p:cNvPr id="2" name="Picture 1" descr="A close up of a blue surface&#10;&#10;Description automatically generated">
            <a:extLst>
              <a:ext uri="{FF2B5EF4-FFF2-40B4-BE49-F238E27FC236}">
                <a16:creationId xmlns:a16="http://schemas.microsoft.com/office/drawing/2014/main" id="{7C353B72-E7CB-C873-1339-4F35F510E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34" y="5176157"/>
            <a:ext cx="929201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87D650-5D33-D0C9-C4E8-A542A660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 dirty="0"/>
              <a:t>1 CORINTHIANS 1:13 ESV</a:t>
            </a:r>
          </a:p>
          <a:p>
            <a:pPr marL="36900" indent="0" algn="ctr">
              <a:buNone/>
            </a:pPr>
            <a:r>
              <a:rPr lang="en-US" dirty="0"/>
              <a:t>Is Christ divided? Was Paul crucified for you? Or were you baptized in the name of Paul? </a:t>
            </a:r>
          </a:p>
        </p:txBody>
      </p:sp>
      <p:pic>
        <p:nvPicPr>
          <p:cNvPr id="3" name="Picture 2" descr="A close up of a blue surface&#10;&#10;Description automatically generated">
            <a:extLst>
              <a:ext uri="{FF2B5EF4-FFF2-40B4-BE49-F238E27FC236}">
                <a16:creationId xmlns:a16="http://schemas.microsoft.com/office/drawing/2014/main" id="{E9C6D825-7187-4F63-0A04-215405CB8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834" y="3657600"/>
            <a:ext cx="929201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624243-E289-BCA8-1187-FDB19FE44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800" dirty="0"/>
              <a:t>MATTHEW 28:19 ESV</a:t>
            </a:r>
          </a:p>
          <a:p>
            <a:pPr marL="36900" indent="0" algn="ctr">
              <a:buNone/>
            </a:pPr>
            <a:r>
              <a:rPr lang="en-US" dirty="0"/>
              <a:t>Go therefore and make disciples of all nations, baptizing them in the name of the Father and of the Son and of the Holy Spirit,</a:t>
            </a:r>
          </a:p>
        </p:txBody>
      </p:sp>
      <p:pic>
        <p:nvPicPr>
          <p:cNvPr id="3" name="Picture 2" descr="A close up of a blue surface&#10;&#10;Description automatically generated">
            <a:extLst>
              <a:ext uri="{FF2B5EF4-FFF2-40B4-BE49-F238E27FC236}">
                <a16:creationId xmlns:a16="http://schemas.microsoft.com/office/drawing/2014/main" id="{610D0EC4-61DD-5352-425D-563715B84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92" y="4539343"/>
            <a:ext cx="929201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7ADCA0-9E6C-E0B1-6266-63EDA4BB0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4800" dirty="0"/>
              <a:t>ACTS 18:8 ESV</a:t>
            </a:r>
          </a:p>
          <a:p>
            <a:pPr marL="36900" indent="0" algn="ctr">
              <a:buNone/>
            </a:pPr>
            <a:r>
              <a:rPr lang="en-US" dirty="0"/>
              <a:t>And many of the Corinthians hearing Paul believed and were baptized. </a:t>
            </a:r>
          </a:p>
        </p:txBody>
      </p:sp>
      <p:pic>
        <p:nvPicPr>
          <p:cNvPr id="3" name="Picture 2" descr="A close up of a blue surface&#10;&#10;Description automatically generated">
            <a:extLst>
              <a:ext uri="{FF2B5EF4-FFF2-40B4-BE49-F238E27FC236}">
                <a16:creationId xmlns:a16="http://schemas.microsoft.com/office/drawing/2014/main" id="{11E1E19D-4315-7725-FC91-0ACCC8A94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429000"/>
            <a:ext cx="9292016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suit holding his hand on his chest&#10;&#10;Description automatically generated">
            <a:extLst>
              <a:ext uri="{FF2B5EF4-FFF2-40B4-BE49-F238E27FC236}">
                <a16:creationId xmlns:a16="http://schemas.microsoft.com/office/drawing/2014/main" id="{ADC6960D-167B-E652-613E-2D8497565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Riverside 2" id="{621CD79E-05B5-4DA3-8C54-61CB339C6A01}" vid="{BD5D968D-C568-4F9C-9348-77911B6167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Riverside 2</Template>
  <TotalTime>3279</TotalTime>
  <Words>731</Words>
  <Application>Microsoft Office PowerPoint</Application>
  <PresentationFormat>Widescreen</PresentationFormat>
  <Paragraphs>114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Bahnschrift</vt:lpstr>
      <vt:lpstr>Calibri</vt:lpstr>
      <vt:lpstr>Wingdings 2</vt:lpstr>
      <vt:lpstr>Slate</vt:lpstr>
      <vt:lpstr>1 Corinthians 1:10-17 What Is Baptism?</vt:lpstr>
      <vt:lpstr>Baptism Publicly Identifies Us with Christ and His Church</vt:lpstr>
      <vt:lpstr>Baptism Identifies Us With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Baptism Identifies Us With A Local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Baptism at Riverside</vt:lpstr>
      <vt:lpstr>Membership at Riverside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 1:13-17 What Is Baptism?</dc:title>
  <dc:creator>Ian</dc:creator>
  <cp:lastModifiedBy>Ian Ross</cp:lastModifiedBy>
  <cp:revision>1</cp:revision>
  <dcterms:created xsi:type="dcterms:W3CDTF">2024-01-04T17:38:29Z</dcterms:created>
  <dcterms:modified xsi:type="dcterms:W3CDTF">2024-01-07T00:17:41Z</dcterms:modified>
</cp:coreProperties>
</file>