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0" r:id="rId3"/>
    <p:sldId id="549" r:id="rId4"/>
    <p:sldId id="550" r:id="rId5"/>
    <p:sldId id="551" r:id="rId6"/>
    <p:sldId id="552" r:id="rId7"/>
    <p:sldId id="54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7/24/2021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1910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An Inconvenient Truth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9:57-62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“An Inconvenient Truth”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9:57-62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don’t have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option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following Jesus on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our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terms.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effectively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follow Jesus we must do so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wholeheartedly,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singleness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mind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clarity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verb, 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akoloutheō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Greek,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in the present imperative. It means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keep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following.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follow Jesus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lifetime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journey, not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momentary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event. </a:t>
            </a:r>
          </a:p>
        </p:txBody>
      </p:sp>
    </p:spTree>
    <p:extLst>
      <p:ext uri="{BB962C8B-B14F-4D97-AF65-F5344CB8AC3E}">
        <p14:creationId xmlns:p14="http://schemas.microsoft.com/office/powerpoint/2010/main" val="87003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“An Inconvenient Truth”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9:57-62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381000" y="1676400"/>
            <a:ext cx="838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	Challenging the Comfortable Disciple</a:t>
            </a:r>
          </a:p>
          <a:p>
            <a:endParaRPr lang="en-US" sz="10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Scribes were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lawyers who were accustomed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preferential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treatment and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status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seekers.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makes it clear that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 is to leave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comforts and expectations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grandeur.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answer takes away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romanticism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following Him.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need to know, while there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crown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at the end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journey,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there will be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along the way.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2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“An Inconvenient Truth”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9:57-62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Challenging the Convenient Disciple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convenient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disciple gives Jesus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leftovers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his life.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convenient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disciple has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concept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sacrificial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living.  He puts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desires ahead of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commitment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Christ.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28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“An Inconvenient Truth”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9:57-62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Challenging the Indecisive Disciple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follow 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completely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must cut ties with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relationships.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indecisive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disciple has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divided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heart, wanting to stay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touch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worldly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pursuits,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while trying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serve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Christ.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Jesus’ answer says you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can’t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have a divided heart and be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part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my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</p:txBody>
      </p:sp>
    </p:spTree>
    <p:extLst>
      <p:ext uri="{BB962C8B-B14F-4D97-AF65-F5344CB8AC3E}">
        <p14:creationId xmlns:p14="http://schemas.microsoft.com/office/powerpoint/2010/main" val="301117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“An Inconvenient Truth”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9:57-62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51A28-5A5B-4612-AC6D-8190E72DB395}"/>
              </a:ext>
            </a:extLst>
          </p:cNvPr>
          <p:cNvSpPr txBox="1"/>
          <p:nvPr/>
        </p:nvSpPr>
        <p:spPr>
          <a:xfrm>
            <a:off x="838200" y="1676400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Application</a:t>
            </a:r>
          </a:p>
          <a:p>
            <a:pPr algn="just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Is following Jesus totally a once-for-all decision, an ongoing process, or both?</a:t>
            </a:r>
          </a:p>
          <a:p>
            <a:pPr algn="just"/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Can a person of nominal commitment be assured of his salvation? Support your answer with Scripture.</a:t>
            </a:r>
          </a:p>
          <a:p>
            <a:pPr algn="just"/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just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there a difference between salvation and discipleship? Is the latter an option for the super-committed?</a:t>
            </a:r>
          </a:p>
        </p:txBody>
      </p:sp>
    </p:spTree>
    <p:extLst>
      <p:ext uri="{BB962C8B-B14F-4D97-AF65-F5344CB8AC3E}">
        <p14:creationId xmlns:p14="http://schemas.microsoft.com/office/powerpoint/2010/main" val="329930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Map&#10;&#10;Description automatically generated">
            <a:extLst>
              <a:ext uri="{FF2B5EF4-FFF2-40B4-BE49-F238E27FC236}">
                <a16:creationId xmlns:a16="http://schemas.microsoft.com/office/drawing/2014/main" id="{FB0854CC-2807-4FAE-A53B-6CBBB8CA5E8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68096" y="457200"/>
            <a:ext cx="7607808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58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14784</TotalTime>
  <Words>349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165</cp:revision>
  <dcterms:created xsi:type="dcterms:W3CDTF">2021-01-29T17:24:21Z</dcterms:created>
  <dcterms:modified xsi:type="dcterms:W3CDTF">2021-07-25T02:40:23Z</dcterms:modified>
</cp:coreProperties>
</file>