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11" r:id="rId2"/>
    <p:sldId id="524" r:id="rId3"/>
    <p:sldId id="514" r:id="rId4"/>
    <p:sldId id="515" r:id="rId5"/>
    <p:sldId id="523" r:id="rId6"/>
    <p:sldId id="516" r:id="rId7"/>
    <p:sldId id="517" r:id="rId8"/>
    <p:sldId id="518" r:id="rId9"/>
    <p:sldId id="51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672D-3F5B-4307-981F-E779CB2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838200"/>
            <a:ext cx="8178799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2F7B6-4525-4D48-B01F-343912218DE2}"/>
              </a:ext>
            </a:extLst>
          </p:cNvPr>
          <p:cNvSpPr txBox="1"/>
          <p:nvPr/>
        </p:nvSpPr>
        <p:spPr>
          <a:xfrm>
            <a:off x="800099" y="454622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“In Plain Sight”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780DC-D383-4D2F-924A-9FDBA870B30C}"/>
              </a:ext>
            </a:extLst>
          </p:cNvPr>
          <p:cNvSpPr txBox="1"/>
          <p:nvPr/>
        </p:nvSpPr>
        <p:spPr>
          <a:xfrm>
            <a:off x="1104899" y="52141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Luke 4:14-30</a:t>
            </a:r>
          </a:p>
        </p:txBody>
      </p:sp>
    </p:spTree>
    <p:extLst>
      <p:ext uri="{BB962C8B-B14F-4D97-AF65-F5344CB8AC3E}">
        <p14:creationId xmlns:p14="http://schemas.microsoft.com/office/powerpoint/2010/main" val="22751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5E200060-54B2-40F0-8D25-0A68C7A6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2" b="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8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5240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 follows his style of taking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events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out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chronological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order.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 doesn’t change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facts,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he merely changes their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order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appearance in the record.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This event doesn’t take place till Ch. 13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Matthew,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not till Ch. 6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Mark,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well after a considerable time being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ministry.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9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The Manner of His Return</a:t>
            </a:r>
          </a:p>
          <a:p>
            <a:pPr algn="ctr"/>
            <a:endParaRPr lang="en-US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A.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In the </a:t>
            </a:r>
            <a:r>
              <a:rPr lang="en-US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power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of the Spirit;</a:t>
            </a:r>
            <a:endParaRPr lang="en-US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never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acted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on His own, 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     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was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subject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to the Father,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Jn. 5:30</a:t>
            </a:r>
          </a:p>
          <a:p>
            <a:r>
              <a:rPr lang="en-US" sz="1000" dirty="0">
                <a:solidFill>
                  <a:srgbClr val="C00000"/>
                </a:solidFill>
                <a:latin typeface="Georgia" panose="02040502050405020303" pitchFamily="18" charset="0"/>
              </a:rPr>
              <a:t>	   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came to do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Father’s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will,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Lk. 22:42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c.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does nothing of His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own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initiative,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Jn. 8:28</a:t>
            </a:r>
          </a:p>
          <a:p>
            <a:endParaRPr lang="en-US" sz="1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never acted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independently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of God 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performed miracles by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power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of God,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taught what was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given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Him by God,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  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c.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 He was always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led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by the Spirit of God.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71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The Manner of His Return</a:t>
            </a:r>
          </a:p>
          <a:p>
            <a:pPr algn="ctr"/>
            <a:endParaRPr lang="en-US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B.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As was His </a:t>
            </a:r>
            <a: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custom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Being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worship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was the 	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discipline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	Lord’s life,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   	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Worshipping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corporately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was not an 	option with Jesus,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  	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There’s a bid difference between being an 	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admirer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God, and a true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worshipper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	of 	God. </a:t>
            </a:r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The Place of His Return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We’re told Jesus returned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Galilee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which is in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Northern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part of Palestine.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 focuses on the Lord’s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Galilean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ministry.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He worshipped in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Synagogue,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 strictly NT place of worship established during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Babylonian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captivity.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54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 The Reception at His Return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Initially, positive. All who heard Him were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praising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Him.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But there was no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turning to God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faith.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Jews saw no need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change.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4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IV. The Proclamation of the Word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He read Isaiah </a:t>
            </a:r>
            <a:r>
              <a:rPr lang="en-US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>62:1-2,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translated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it into Aramaic as the Jews of the day could not understand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Hebrew.</a:t>
            </a:r>
          </a:p>
          <a:p>
            <a:endParaRPr 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They failed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recognize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Jesus had already fulfilled that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Messianic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prophecy,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Matt. 11:4-5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He only read the first part of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2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 as He did not come this time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judge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 world,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Jn. 3:17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7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“In Plain Sight”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4:14-30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V. The Reaction to His Message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One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wonderment,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Liked 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style,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not taken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heart.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 One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doubt,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Familiarity breeds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contempt.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 Complete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rejection.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Their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arrogance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pride were assaulted.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9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510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52</cp:revision>
  <dcterms:created xsi:type="dcterms:W3CDTF">2020-08-23T03:54:27Z</dcterms:created>
  <dcterms:modified xsi:type="dcterms:W3CDTF">2020-10-04T02:35:19Z</dcterms:modified>
</cp:coreProperties>
</file>