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8" r:id="rId3"/>
    <p:sldId id="558" r:id="rId4"/>
    <p:sldId id="567" r:id="rId5"/>
    <p:sldId id="563" r:id="rId6"/>
    <p:sldId id="568" r:id="rId7"/>
    <p:sldId id="566" r:id="rId8"/>
    <p:sldId id="5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4958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Two Sinners and a Savior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7:36-50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00200"/>
            <a:ext cx="79629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Luke’s concern in his gospel is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reveal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just who this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 is.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has already shown:</a:t>
            </a: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That Christ is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compassionate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powerful,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heals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bodies and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souls,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has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dominion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over both physical and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spiritual realms.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account in Luke is NOT the same account found in;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26:6-13; Mk. 14:3-9, or Jn. 12:1-8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93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04850" y="1524000"/>
            <a:ext cx="79629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Pharisee: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 was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Simon.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Was a typical Jewish     	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leader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opposed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Jesus.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Lk. 6:11; Matt. 12:14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sz="1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Saw himself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need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redemption.</a:t>
            </a:r>
          </a:p>
          <a:p>
            <a:endParaRPr lang="en-US" sz="12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his own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righteousness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treats Christ’s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sacrifice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disdain, seeing it 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unnecessary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foolish. 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unredeemable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position/attitude.</a:t>
            </a:r>
          </a:p>
        </p:txBody>
      </p:sp>
    </p:spTree>
    <p:extLst>
      <p:ext uri="{BB962C8B-B14F-4D97-AF65-F5344CB8AC3E}">
        <p14:creationId xmlns:p14="http://schemas.microsoft.com/office/powerpoint/2010/main" val="2940897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33400" y="1524000"/>
            <a:ext cx="830580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Prostitute: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 unknown. She was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Mary Magdalene.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 apparently received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her sins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this meeting with Jesus. </a:t>
            </a:r>
            <a:r>
              <a:rPr lang="en-US" sz="2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48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words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assurance,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 words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declarations.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endParaRPr lang="en-US" sz="1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endParaRPr lang="en-US" sz="1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 unashamedly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served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worshipped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Jesus for the love and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acceptance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she had received from Him.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01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clining at the Table (WWJD) – Lessons 'n Blessings">
            <a:extLst>
              <a:ext uri="{FF2B5EF4-FFF2-40B4-BE49-F238E27FC236}">
                <a16:creationId xmlns:a16="http://schemas.microsoft.com/office/drawing/2014/main" id="{64CE505D-3126-4BAB-BDC6-F796CE22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8077199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05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33400" y="1524000"/>
            <a:ext cx="8305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Savior: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endured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mistreatment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order to be able to   	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confront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Pharisee regarding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salvation.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By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sins Jesus showed that He was  	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answered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Simon’s thoughts showing He was 	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prophet.</a:t>
            </a:r>
            <a:endParaRPr lang="en-US" sz="2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757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371600"/>
            <a:ext cx="79629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Rebuke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parable of the two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debtors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was to show Simon his view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prostitute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being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larger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sinner and he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lesser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sinner was wrong. They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were indebted to God.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pointed to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prostitute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actions of Simon to show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lack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love for Him.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like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that we often see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problem is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minor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ailment.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6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“Two Sinners and a Savior”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7:36-50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00200"/>
            <a:ext cx="7962900" cy="4857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indent="-571500" algn="ctr">
              <a:spcBef>
                <a:spcPts val="0"/>
              </a:spcBef>
              <a:spcAft>
                <a:spcPts val="0"/>
              </a:spcAft>
              <a:buAutoNum type="romanUcPeriod" startAt="3"/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 Extended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expressed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prostitute is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evidence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her prior redemption,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it.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50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precedes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love, not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opposite.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want to develop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fervent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 for Christ, we must: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Realize our great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debt,</a:t>
            </a: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Understand 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inability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pay it back,</a:t>
            </a: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Trust in God’s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completely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it.</a:t>
            </a:r>
          </a:p>
        </p:txBody>
      </p:sp>
    </p:spTree>
    <p:extLst>
      <p:ext uri="{BB962C8B-B14F-4D97-AF65-F5344CB8AC3E}">
        <p14:creationId xmlns:p14="http://schemas.microsoft.com/office/powerpoint/2010/main" val="707075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3722</TotalTime>
  <Words>492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101</cp:revision>
  <dcterms:created xsi:type="dcterms:W3CDTF">2021-01-29T17:24:21Z</dcterms:created>
  <dcterms:modified xsi:type="dcterms:W3CDTF">2021-04-18T02:52:12Z</dcterms:modified>
</cp:coreProperties>
</file>