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15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notesMaster" Target="notesMasters/notesMaster1.xml"/><Relationship Id="rId86" Type="http://schemas.openxmlformats.org/officeDocument/2006/relationships/printerSettings" Target="printerSettings/printerSettings1.bin"/><Relationship Id="rId87" Type="http://schemas.openxmlformats.org/officeDocument/2006/relationships/presProps" Target="presProps.xml"/><Relationship Id="rId88" Type="http://schemas.openxmlformats.org/officeDocument/2006/relationships/viewProps" Target="viewProps.xml"/><Relationship Id="rId8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293097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50e755a6da_4_4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50e755a6da_4_4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5591cd540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5591cd540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556a1fda3c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g556a1fda3c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557b572d0e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557b572d0e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557b572d0e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g557b572d0e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50ea82d4a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g50ea82d4a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50e755a6da_3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g50e755a6da_3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5585f3cb3c_3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5585f3cb3c_3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558fe668e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558fe668e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5585f3cb3c_3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5585f3cb3c_3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5585f3cb3c_3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5585f3cb3c_3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558fe668e8_2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558fe668e8_2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558fe668e8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558fe668e8_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558fe668e8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558fe668e8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5585f3cb3c_3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5585f3cb3c_3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5585f3cb3c_3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5585f3cb3c_3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5585f3cb3c_3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5585f3cb3c_3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50e755a6da_3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g50e755a6da_3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50e755a6da_3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g50e755a6da_3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50e755a6da_3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g50e755a6da_3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50e755a6da_3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g50e755a6da_3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50e5573c1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g50e5573c1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50e5573c14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g50e5573c14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50e5573c14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g50e5573c14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50e5573c14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g50e5573c14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50e5573c14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g50e5573c14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50e5573c14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g50e5573c14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50e5573c14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g50e5573c14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50e5573c1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g50e5573c1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50e5573c14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g50e5573c14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50e5573c14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g50e5573c14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50e5573c14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50e5573c14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50e5573c14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g50e5573c14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50e5573c14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g50e5573c14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50e5573c14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g50e5573c14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557b572d0e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g557b572d0e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556a1fda3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g556a1fda3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50e755a6da_6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g50e755a6da_6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50e5573c14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g50e5573c14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50e755a6da_3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g50e755a6da_3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5585f3cb3c_3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5585f3cb3c_3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50ea82d4a8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50ea82d4a8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558fe668e8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558fe668e8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50e755a6da_4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g50e755a6da_4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50e755a6da_4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g50e755a6da_4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50e755a6da_4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g50e755a6da_4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50e755a6da_4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g50e755a6da_4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50e755a6da_4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g50e755a6da_4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50e755a6da_4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g50e755a6da_4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50e755a6da_4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g50e755a6da_4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50e755a6da_4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g50e755a6da_4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50e755a6da_4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g50e755a6da_4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50e755a6da_4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g50e755a6da_4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50e755a6da_4_3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g50e755a6da_4_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558fe66671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558fe66671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50e755a6da_4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g50e755a6da_4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50e755a6da_4_4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g50e755a6da_4_4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50e755a6da_4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g50e755a6da_4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50e755a6da_4_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g50e755a6da_4_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50e755a6da_4_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g50e755a6da_4_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50e755a6da_3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g50e755a6da_3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50ea82d4a8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g50ea82d4a8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50e755a6da_4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g50e755a6da_4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50e755a6da_4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g50e755a6da_4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50e755a6da_4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g50e755a6da_4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50e755a6da_4_2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g50e755a6da_4_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50e755a6da_4_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g50e755a6da_4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558fe6667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558fe6667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50e755a6da_4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g50e755a6da_4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50e755a6da_4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g50e755a6da_4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50e755a6da_4_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g50e755a6da_4_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50e755a6da_4_4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g50e755a6da_4_4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50e755a6da_4_4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g50e755a6da_4_4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youtu.be/Ug5GBS34B_o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4" Type="http://schemas.openxmlformats.org/officeDocument/2006/relationships/image" Target="../media/image27.png"/><Relationship Id="rId5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9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0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4" Type="http://schemas.openxmlformats.org/officeDocument/2006/relationships/image" Target="../media/image3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4" Type="http://schemas.openxmlformats.org/officeDocument/2006/relationships/image" Target="../media/image3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4" Type="http://schemas.openxmlformats.org/officeDocument/2006/relationships/image" Target="../media/image3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4" Type="http://schemas.openxmlformats.org/officeDocument/2006/relationships/image" Target="../media/image38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4" Type="http://schemas.openxmlformats.org/officeDocument/2006/relationships/image" Target="../media/image40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4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4" Type="http://schemas.openxmlformats.org/officeDocument/2006/relationships/image" Target="../media/image44.jpg"/><Relationship Id="rId5" Type="http://schemas.openxmlformats.org/officeDocument/2006/relationships/image" Target="../media/image4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4" Type="http://schemas.openxmlformats.org/officeDocument/2006/relationships/image" Target="../media/image47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4" Type="http://schemas.openxmlformats.org/officeDocument/2006/relationships/image" Target="../media/image49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4" Type="http://schemas.openxmlformats.org/officeDocument/2006/relationships/image" Target="../media/image51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4" Type="http://schemas.openxmlformats.org/officeDocument/2006/relationships/image" Target="../media/image5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4" Type="http://schemas.openxmlformats.org/officeDocument/2006/relationships/image" Target="../media/image5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4" Type="http://schemas.openxmlformats.org/officeDocument/2006/relationships/image" Target="../media/image57.jpg"/><Relationship Id="rId5" Type="http://schemas.openxmlformats.org/officeDocument/2006/relationships/image" Target="../media/image58.jpg"/><Relationship Id="rId6" Type="http://schemas.openxmlformats.org/officeDocument/2006/relationships/image" Target="../media/image59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6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hyperlink" Target="https://vimeo.com/99755292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6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4" Type="http://schemas.openxmlformats.org/officeDocument/2006/relationships/image" Target="../media/image6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67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4" Type="http://schemas.openxmlformats.org/officeDocument/2006/relationships/image" Target="../media/image69.jpg"/><Relationship Id="rId5" Type="http://schemas.openxmlformats.org/officeDocument/2006/relationships/image" Target="../media/image70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4" Type="http://schemas.openxmlformats.org/officeDocument/2006/relationships/image" Target="../media/image7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73.jp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74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4" Type="http://schemas.openxmlformats.org/officeDocument/2006/relationships/image" Target="../media/image7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4" Type="http://schemas.openxmlformats.org/officeDocument/2006/relationships/image" Target="../media/image78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4" Type="http://schemas.openxmlformats.org/officeDocument/2006/relationships/image" Target="../media/image80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4" Type="http://schemas.openxmlformats.org/officeDocument/2006/relationships/image" Target="../media/image8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83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4" Type="http://schemas.openxmlformats.org/officeDocument/2006/relationships/image" Target="../media/image8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86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4" Type="http://schemas.openxmlformats.org/officeDocument/2006/relationships/image" Target="../media/image88.jpg"/><Relationship Id="rId5" Type="http://schemas.openxmlformats.org/officeDocument/2006/relationships/image" Target="../media/image89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4" Type="http://schemas.openxmlformats.org/officeDocument/2006/relationships/image" Target="../media/image91.jpg"/><Relationship Id="rId5" Type="http://schemas.openxmlformats.org/officeDocument/2006/relationships/image" Target="../media/image92.jpg"/><Relationship Id="rId6" Type="http://schemas.openxmlformats.org/officeDocument/2006/relationships/image" Target="../media/image9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4" Type="http://schemas.openxmlformats.org/officeDocument/2006/relationships/image" Target="../media/image95.jpg"/><Relationship Id="rId5" Type="http://schemas.openxmlformats.org/officeDocument/2006/relationships/image" Target="../media/image9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97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4" Type="http://schemas.openxmlformats.org/officeDocument/2006/relationships/image" Target="../media/image99.jpg"/><Relationship Id="rId5" Type="http://schemas.openxmlformats.org/officeDocument/2006/relationships/image" Target="../media/image100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4" Type="http://schemas.openxmlformats.org/officeDocument/2006/relationships/image" Target="../media/image102.jpg"/><Relationship Id="rId5" Type="http://schemas.openxmlformats.org/officeDocument/2006/relationships/image" Target="../media/image10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4" Type="http://schemas.openxmlformats.org/officeDocument/2006/relationships/image" Target="../media/image10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4" Type="http://schemas.openxmlformats.org/officeDocument/2006/relationships/image" Target="../media/image107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4" Type="http://schemas.openxmlformats.org/officeDocument/2006/relationships/image" Target="../media/image109.jpg"/><Relationship Id="rId5" Type="http://schemas.openxmlformats.org/officeDocument/2006/relationships/image" Target="../media/image110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4" Type="http://schemas.openxmlformats.org/officeDocument/2006/relationships/image" Target="../media/image11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4" Type="http://schemas.openxmlformats.org/officeDocument/2006/relationships/image" Target="../media/image11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15.jp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116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4" Type="http://schemas.openxmlformats.org/officeDocument/2006/relationships/image" Target="../media/image118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4" Type="http://schemas.openxmlformats.org/officeDocument/2006/relationships/image" Target="../media/image120.jpg"/><Relationship Id="rId5" Type="http://schemas.openxmlformats.org/officeDocument/2006/relationships/image" Target="../media/image121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122.jp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123.jp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124.jp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LCA logo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150" y="296700"/>
            <a:ext cx="1662000" cy="16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2059850" y="52550"/>
            <a:ext cx="6336900" cy="1938900"/>
          </a:xfrm>
          <a:prstGeom prst="rect">
            <a:avLst/>
          </a:prstGeom>
          <a:noFill/>
          <a:ln>
            <a:noFill/>
          </a:ln>
          <a:effectLst>
            <a:outerShdw blurRad="57150" dist="95250" dir="3180000" algn="bl" rotWithShape="0">
              <a:srgbClr val="38761D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latin typeface="Calibri"/>
                <a:ea typeface="Calibri"/>
                <a:cs typeface="Calibri"/>
                <a:sym typeface="Calibri"/>
              </a:rPr>
              <a:t>Guatemala Mission Trip </a:t>
            </a:r>
            <a:endParaRPr sz="4000" b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latin typeface="Calibri"/>
                <a:ea typeface="Calibri"/>
                <a:cs typeface="Calibri"/>
                <a:sym typeface="Calibri"/>
              </a:rPr>
              <a:t>March 22-29, 2019</a:t>
            </a:r>
            <a:endParaRPr sz="3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7270950" y="1042725"/>
            <a:ext cx="1932000" cy="16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latin typeface="Calibri"/>
                <a:ea typeface="Calibri"/>
                <a:cs typeface="Calibri"/>
                <a:sym typeface="Calibri"/>
              </a:rPr>
              <a:t>Seniors</a:t>
            </a:r>
            <a:endParaRPr sz="2400" b="1" u="sng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latin typeface="Calibri"/>
                <a:ea typeface="Calibri"/>
                <a:cs typeface="Calibri"/>
                <a:sym typeface="Calibri"/>
              </a:rPr>
              <a:t>Joel Barrett</a:t>
            </a: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latin typeface="Calibri"/>
                <a:ea typeface="Calibri"/>
                <a:cs typeface="Calibri"/>
                <a:sym typeface="Calibri"/>
              </a:rPr>
              <a:t>Ben Comfort</a:t>
            </a:r>
            <a:endParaRPr sz="2400" b="1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latin typeface="Calibri"/>
                <a:ea typeface="Calibri"/>
                <a:cs typeface="Calibri"/>
                <a:sym typeface="Calibri"/>
              </a:rPr>
              <a:t>Chaperones</a:t>
            </a:r>
            <a:endParaRPr sz="2400" b="1" u="sng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latin typeface="Calibri"/>
                <a:ea typeface="Calibri"/>
                <a:cs typeface="Calibri"/>
                <a:sym typeface="Calibri"/>
              </a:rPr>
              <a:t>John Barrett</a:t>
            </a: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latin typeface="Calibri"/>
                <a:ea typeface="Calibri"/>
                <a:cs typeface="Calibri"/>
                <a:sym typeface="Calibri"/>
              </a:rPr>
              <a:t>Kim Comfort</a:t>
            </a: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7831200" y="5987400"/>
            <a:ext cx="1312800" cy="5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GHAF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4-6-19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0" y="101031"/>
            <a:ext cx="91440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How to do mission trips… </a:t>
            </a:r>
            <a:endParaRPr/>
          </a:p>
        </p:txBody>
      </p:sp>
      <p:sp>
        <p:nvSpPr>
          <p:cNvPr id="94" name="Google Shape;94;p14"/>
          <p:cNvSpPr txBox="1"/>
          <p:nvPr/>
        </p:nvSpPr>
        <p:spPr>
          <a:xfrm>
            <a:off x="0" y="5015931"/>
            <a:ext cx="91440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(click icon to play video)</a:t>
            </a:r>
            <a:endParaRPr/>
          </a:p>
        </p:txBody>
      </p:sp>
      <p:sp>
        <p:nvSpPr>
          <p:cNvPr id="95" name="Google Shape;95;p14">
            <a:hlinkClick r:id="rId3"/>
          </p:cNvPr>
          <p:cNvSpPr/>
          <p:nvPr/>
        </p:nvSpPr>
        <p:spPr>
          <a:xfrm>
            <a:off x="3406775" y="2527300"/>
            <a:ext cx="2330450" cy="229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5613" y="37000"/>
                </a:moveTo>
                <a:lnTo>
                  <a:pt x="15613" y="54813"/>
                </a:lnTo>
                <a:lnTo>
                  <a:pt x="21593" y="54813"/>
                </a:lnTo>
                <a:lnTo>
                  <a:pt x="23442" y="52779"/>
                </a:lnTo>
                <a:lnTo>
                  <a:pt x="25169" y="52779"/>
                </a:lnTo>
                <a:lnTo>
                  <a:pt x="25169" y="79967"/>
                </a:lnTo>
                <a:lnTo>
                  <a:pt x="85522" y="79967"/>
                </a:lnTo>
                <a:lnTo>
                  <a:pt x="85522" y="70592"/>
                </a:lnTo>
                <a:lnTo>
                  <a:pt x="95078" y="70592"/>
                </a:lnTo>
                <a:lnTo>
                  <a:pt x="100256" y="75750"/>
                </a:lnTo>
                <a:lnTo>
                  <a:pt x="104387" y="75750"/>
                </a:lnTo>
                <a:lnTo>
                  <a:pt x="104387" y="42625"/>
                </a:lnTo>
                <a:lnTo>
                  <a:pt x="100256" y="42625"/>
                </a:lnTo>
                <a:lnTo>
                  <a:pt x="96681" y="46217"/>
                </a:lnTo>
                <a:lnTo>
                  <a:pt x="85522" y="46217"/>
                </a:lnTo>
                <a:lnTo>
                  <a:pt x="85522" y="42625"/>
                </a:lnTo>
                <a:lnTo>
                  <a:pt x="82009" y="38875"/>
                </a:lnTo>
                <a:lnTo>
                  <a:pt x="23442" y="38875"/>
                </a:lnTo>
                <a:lnTo>
                  <a:pt x="21593" y="37000"/>
                </a:lnTo>
                <a:close/>
              </a:path>
              <a:path w="120000" h="120000" fill="darken" extrusionOk="0">
                <a:moveTo>
                  <a:pt x="15613" y="37000"/>
                </a:moveTo>
                <a:lnTo>
                  <a:pt x="15613" y="54813"/>
                </a:lnTo>
                <a:lnTo>
                  <a:pt x="21593" y="54813"/>
                </a:lnTo>
                <a:lnTo>
                  <a:pt x="23442" y="52779"/>
                </a:lnTo>
                <a:lnTo>
                  <a:pt x="25169" y="52779"/>
                </a:lnTo>
                <a:lnTo>
                  <a:pt x="25169" y="79967"/>
                </a:lnTo>
                <a:lnTo>
                  <a:pt x="85522" y="79967"/>
                </a:lnTo>
                <a:lnTo>
                  <a:pt x="85522" y="70592"/>
                </a:lnTo>
                <a:lnTo>
                  <a:pt x="95078" y="70592"/>
                </a:lnTo>
                <a:lnTo>
                  <a:pt x="100256" y="75750"/>
                </a:lnTo>
                <a:lnTo>
                  <a:pt x="104387" y="75750"/>
                </a:lnTo>
                <a:lnTo>
                  <a:pt x="104387" y="42625"/>
                </a:lnTo>
                <a:lnTo>
                  <a:pt x="100256" y="42625"/>
                </a:lnTo>
                <a:lnTo>
                  <a:pt x="96681" y="46217"/>
                </a:lnTo>
                <a:lnTo>
                  <a:pt x="85522" y="46217"/>
                </a:lnTo>
                <a:lnTo>
                  <a:pt x="85522" y="42625"/>
                </a:lnTo>
                <a:lnTo>
                  <a:pt x="82009" y="38875"/>
                </a:lnTo>
                <a:lnTo>
                  <a:pt x="23442" y="38875"/>
                </a:lnTo>
                <a:lnTo>
                  <a:pt x="21593" y="37000"/>
                </a:lnTo>
                <a:close/>
              </a:path>
              <a:path w="120000" h="120000" fill="none" extrusionOk="0">
                <a:moveTo>
                  <a:pt x="15613" y="37000"/>
                </a:moveTo>
                <a:lnTo>
                  <a:pt x="21593" y="37000"/>
                </a:lnTo>
                <a:lnTo>
                  <a:pt x="23442" y="38875"/>
                </a:lnTo>
                <a:lnTo>
                  <a:pt x="82009" y="38875"/>
                </a:lnTo>
                <a:lnTo>
                  <a:pt x="85522" y="42625"/>
                </a:lnTo>
                <a:lnTo>
                  <a:pt x="85522" y="46217"/>
                </a:lnTo>
                <a:lnTo>
                  <a:pt x="96681" y="46217"/>
                </a:lnTo>
                <a:lnTo>
                  <a:pt x="100256" y="42625"/>
                </a:lnTo>
                <a:lnTo>
                  <a:pt x="104387" y="42625"/>
                </a:lnTo>
                <a:lnTo>
                  <a:pt x="104387" y="75750"/>
                </a:lnTo>
                <a:lnTo>
                  <a:pt x="100256" y="75750"/>
                </a:lnTo>
                <a:lnTo>
                  <a:pt x="95078" y="70592"/>
                </a:lnTo>
                <a:lnTo>
                  <a:pt x="85522" y="70592"/>
                </a:lnTo>
                <a:lnTo>
                  <a:pt x="85522" y="79967"/>
                </a:lnTo>
                <a:lnTo>
                  <a:pt x="25169" y="79967"/>
                </a:lnTo>
                <a:lnTo>
                  <a:pt x="25169" y="52779"/>
                </a:lnTo>
                <a:lnTo>
                  <a:pt x="23442" y="52779"/>
                </a:lnTo>
                <a:lnTo>
                  <a:pt x="21593" y="54813"/>
                </a:lnTo>
                <a:lnTo>
                  <a:pt x="15613" y="54813"/>
                </a:lnTo>
                <a:close/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/>
        </p:nvSpPr>
        <p:spPr>
          <a:xfrm>
            <a:off x="342900" y="5488341"/>
            <a:ext cx="8458200" cy="1200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34 LCA senior class members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 adults (5 LCA staff, 3 parents)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Mission Trip Team</a:t>
            </a:r>
            <a:endParaRPr/>
          </a:p>
        </p:txBody>
      </p:sp>
      <p:pic>
        <p:nvPicPr>
          <p:cNvPr id="102" name="Google Shape;102;p15"/>
          <p:cNvPicPr preferRelativeResize="0"/>
          <p:nvPr/>
        </p:nvPicPr>
        <p:blipFill rotWithShape="1">
          <a:blip r:embed="rId3">
            <a:alphaModFix/>
          </a:blip>
          <a:srcRect t="23636" b="12428"/>
          <a:stretch/>
        </p:blipFill>
        <p:spPr>
          <a:xfrm>
            <a:off x="152400" y="1160625"/>
            <a:ext cx="8771122" cy="420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/>
        </p:nvSpPr>
        <p:spPr>
          <a:xfrm>
            <a:off x="342900" y="1297341"/>
            <a:ext cx="8458200" cy="1200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GHAF 2018 Christmas offering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$</a:t>
            </a:r>
            <a:r>
              <a:rPr lang="en-US" sz="3600">
                <a:solidFill>
                  <a:schemeClr val="lt1"/>
                </a:solidFill>
                <a:highlight>
                  <a:srgbClr val="000000"/>
                </a:highlight>
                <a:latin typeface="Calibri"/>
                <a:ea typeface="Calibri"/>
                <a:cs typeface="Calibri"/>
                <a:sym typeface="Calibri"/>
              </a:rPr>
              <a:t>4,269.63 donated</a:t>
            </a: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to LCA specifically for the mission trip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Due to late change of venue, GHAF’s donation covered the shortage</a:t>
            </a: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between the money charged students and the cost of the trip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Thank you, GHAF!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/>
        </p:nvSpPr>
        <p:spPr>
          <a:xfrm>
            <a:off x="342900" y="1297341"/>
            <a:ext cx="8458200" cy="286232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Mission - Bringing students and the         poor together cross-culturally to encounter God, share the Good News, disciple, and serve others in occupational ministries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Vision - Seeing students and the poor transformed into the likeness of Christ and discover their true calling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7"/>
          <p:cNvSpPr txBox="1"/>
          <p:nvPr/>
        </p:nvSpPr>
        <p:spPr>
          <a:xfrm>
            <a:off x="0" y="101031"/>
            <a:ext cx="91440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 is Students International?</a:t>
            </a:r>
            <a:endParaRPr/>
          </a:p>
        </p:txBody>
      </p:sp>
      <p:pic>
        <p:nvPicPr>
          <p:cNvPr id="115" name="Google Shape;11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76625" y="1032797"/>
            <a:ext cx="1324475" cy="132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/>
        </p:nvSpPr>
        <p:spPr>
          <a:xfrm>
            <a:off x="342900" y="1297341"/>
            <a:ext cx="8458200" cy="2862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Philosophy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Community development, long-term relationships, loving, caring, serving people’s physical and spiritual needs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Example Programs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Social work, special needs, tutoring, micro-finance, sports, appropriate technology, creative arts, etc.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8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 is Students International?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/>
        </p:nvSpPr>
        <p:spPr>
          <a:xfrm>
            <a:off x="342900" y="1297341"/>
            <a:ext cx="8458200" cy="2862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Participant spiritual growth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1-1/2 hours each morning for singing, personal devotions and prayer time, group devotions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Participant service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6+ hours daily “in the field” working in assigned program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 is Students International?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0" descr="Guatemala_in_North_America.png"/>
          <p:cNvPicPr preferRelativeResize="0"/>
          <p:nvPr/>
        </p:nvPicPr>
        <p:blipFill rotWithShape="1">
          <a:blip r:embed="rId3">
            <a:alphaModFix/>
          </a:blip>
          <a:srcRect l="23192" t="40816" r="11210"/>
          <a:stretch/>
        </p:blipFill>
        <p:spPr>
          <a:xfrm>
            <a:off x="169421" y="932028"/>
            <a:ext cx="3657007" cy="3310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0" descr="Guatemala_WV_regions_map_2016_EN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97452" y="932028"/>
            <a:ext cx="4990880" cy="576723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0"/>
          <p:cNvSpPr txBox="1"/>
          <p:nvPr/>
        </p:nvSpPr>
        <p:spPr>
          <a:xfrm>
            <a:off x="0" y="101031"/>
            <a:ext cx="91440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Where were we?</a:t>
            </a:r>
            <a:endParaRPr/>
          </a:p>
        </p:txBody>
      </p:sp>
      <p:pic>
        <p:nvPicPr>
          <p:cNvPr id="135" name="Google Shape;135;p20" descr="Guatemala_WV_regions_map_2016_EN.png"/>
          <p:cNvPicPr preferRelativeResize="0"/>
          <p:nvPr/>
        </p:nvPicPr>
        <p:blipFill rotWithShape="1">
          <a:blip r:embed="rId4">
            <a:alphaModFix/>
          </a:blip>
          <a:srcRect l="26578" t="66082" r="46543" b="20997"/>
          <a:stretch/>
        </p:blipFill>
        <p:spPr>
          <a:xfrm>
            <a:off x="169420" y="4545460"/>
            <a:ext cx="3657007" cy="20315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6" name="Google Shape;136;p20"/>
          <p:cNvCxnSpPr/>
          <p:nvPr/>
        </p:nvCxnSpPr>
        <p:spPr>
          <a:xfrm>
            <a:off x="2539900" y="3578714"/>
            <a:ext cx="1717318" cy="519491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37" name="Google Shape;137;p20"/>
          <p:cNvCxnSpPr/>
          <p:nvPr/>
        </p:nvCxnSpPr>
        <p:spPr>
          <a:xfrm flipH="1">
            <a:off x="2135825" y="5267059"/>
            <a:ext cx="3723263" cy="375188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/>
          <p:nvPr/>
        </p:nvSpPr>
        <p:spPr>
          <a:xfrm>
            <a:off x="0" y="101031"/>
            <a:ext cx="91440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Range of Ministry Sites</a:t>
            </a:r>
            <a:endParaRPr/>
          </a:p>
        </p:txBody>
      </p:sp>
      <p:pic>
        <p:nvPicPr>
          <p:cNvPr id="143" name="Google Shape;143;p21" descr="Screen Shot 2019-03-31 at 5.25.34 P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488" y="932028"/>
            <a:ext cx="8061024" cy="5496153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1"/>
          <p:cNvSpPr txBox="1"/>
          <p:nvPr/>
        </p:nvSpPr>
        <p:spPr>
          <a:xfrm>
            <a:off x="3591786" y="1260382"/>
            <a:ext cx="2303535" cy="64633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Santa Lucia</a:t>
            </a:r>
            <a:endParaRPr/>
          </a:p>
        </p:txBody>
      </p:sp>
      <p:sp>
        <p:nvSpPr>
          <p:cNvPr id="145" name="Google Shape;145;p21"/>
          <p:cNvSpPr txBox="1"/>
          <p:nvPr/>
        </p:nvSpPr>
        <p:spPr>
          <a:xfrm>
            <a:off x="1352897" y="4308559"/>
            <a:ext cx="2121049" cy="64633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Gorrion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1"/>
          <p:cNvSpPr txBox="1"/>
          <p:nvPr/>
        </p:nvSpPr>
        <p:spPr>
          <a:xfrm>
            <a:off x="3148327" y="5059581"/>
            <a:ext cx="2303535" cy="64633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Magdalena</a:t>
            </a:r>
            <a:endParaRPr/>
          </a:p>
        </p:txBody>
      </p:sp>
      <p:sp>
        <p:nvSpPr>
          <p:cNvPr id="147" name="Google Shape;147;p21"/>
          <p:cNvSpPr txBox="1"/>
          <p:nvPr/>
        </p:nvSpPr>
        <p:spPr>
          <a:xfrm>
            <a:off x="5557405" y="4772187"/>
            <a:ext cx="1410296" cy="120032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Buena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Vista</a:t>
            </a:r>
            <a:endParaRPr/>
          </a:p>
        </p:txBody>
      </p:sp>
      <p:sp>
        <p:nvSpPr>
          <p:cNvPr id="148" name="Google Shape;148;p21"/>
          <p:cNvSpPr txBox="1"/>
          <p:nvPr/>
        </p:nvSpPr>
        <p:spPr>
          <a:xfrm>
            <a:off x="7135590" y="4971629"/>
            <a:ext cx="1466922" cy="120032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Tablon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1"/>
          <p:cNvSpPr txBox="1"/>
          <p:nvPr/>
        </p:nvSpPr>
        <p:spPr>
          <a:xfrm>
            <a:off x="4079229" y="3220163"/>
            <a:ext cx="1478176" cy="120032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Santo Tomas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2" descr="Screen Shot 2019-03-31 at 5.41.50 P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57300"/>
            <a:ext cx="9144000" cy="5138697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2"/>
          <p:cNvSpPr txBox="1"/>
          <p:nvPr/>
        </p:nvSpPr>
        <p:spPr>
          <a:xfrm>
            <a:off x="88900" y="3280268"/>
            <a:ext cx="2865168" cy="175432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Students Int’l Community Center</a:t>
            </a:r>
            <a:endParaRPr/>
          </a:p>
        </p:txBody>
      </p:sp>
      <p:sp>
        <p:nvSpPr>
          <p:cNvPr id="156" name="Google Shape;156;p22"/>
          <p:cNvSpPr txBox="1"/>
          <p:nvPr/>
        </p:nvSpPr>
        <p:spPr>
          <a:xfrm>
            <a:off x="1893543" y="1488638"/>
            <a:ext cx="2121049" cy="64633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Gorrion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2"/>
          <p:cNvSpPr txBox="1"/>
          <p:nvPr/>
        </p:nvSpPr>
        <p:spPr>
          <a:xfrm>
            <a:off x="6230865" y="2297924"/>
            <a:ext cx="2303535" cy="64633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Magdalena</a:t>
            </a:r>
            <a:endParaRPr/>
          </a:p>
        </p:txBody>
      </p:sp>
      <p:sp>
        <p:nvSpPr>
          <p:cNvPr id="158" name="Google Shape;158;p22"/>
          <p:cNvSpPr txBox="1"/>
          <p:nvPr/>
        </p:nvSpPr>
        <p:spPr>
          <a:xfrm>
            <a:off x="0" y="101031"/>
            <a:ext cx="91440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Main Ministry Sites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/>
          <p:nvPr/>
        </p:nvSpPr>
        <p:spPr>
          <a:xfrm>
            <a:off x="0" y="3013500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we did...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4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4"/>
          <p:cNvSpPr txBox="1"/>
          <p:nvPr/>
        </p:nvSpPr>
        <p:spPr>
          <a:xfrm>
            <a:off x="1920300" y="162925"/>
            <a:ext cx="53034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Sponsorship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0" y="910918"/>
            <a:ext cx="6096000" cy="4572000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71" name="Google Shape;171;p24"/>
          <p:cNvSpPr txBox="1"/>
          <p:nvPr/>
        </p:nvSpPr>
        <p:spPr>
          <a:xfrm>
            <a:off x="2072700" y="0"/>
            <a:ext cx="53034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Sponsorship</a:t>
            </a: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4"/>
          <p:cNvSpPr txBox="1"/>
          <p:nvPr/>
        </p:nvSpPr>
        <p:spPr>
          <a:xfrm>
            <a:off x="1226325" y="5562825"/>
            <a:ext cx="66498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Back: Ben, Kim, Steven, Andrew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Front: Jessica, Raquel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5"/>
          <p:cNvSpPr txBox="1"/>
          <p:nvPr/>
        </p:nvSpPr>
        <p:spPr>
          <a:xfrm>
            <a:off x="342900" y="1297341"/>
            <a:ext cx="8458200" cy="175432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Sponsorship: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Sponsors 135 students helping with private school tuition/uniforms (both public/private)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Builds relationships with the families of the students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Helps with other areas such as sports and tutoring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marR="0" lvl="0" indent="-1143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5"/>
          <p:cNvSpPr txBox="1"/>
          <p:nvPr/>
        </p:nvSpPr>
        <p:spPr>
          <a:xfrm>
            <a:off x="0" y="101031"/>
            <a:ext cx="91440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Ben and Kim did...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4538" y="331475"/>
            <a:ext cx="4034924" cy="5379899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4" name="Google Shape;184;p26"/>
          <p:cNvSpPr txBox="1"/>
          <p:nvPr/>
        </p:nvSpPr>
        <p:spPr>
          <a:xfrm>
            <a:off x="0" y="585828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Visiting at El Gorrion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7"/>
          <p:cNvPicPr preferRelativeResize="0"/>
          <p:nvPr/>
        </p:nvPicPr>
        <p:blipFill rotWithShape="1">
          <a:blip r:embed="rId3">
            <a:alphaModFix/>
          </a:blip>
          <a:srcRect l="14266" t="18105" b="20310"/>
          <a:stretch/>
        </p:blipFill>
        <p:spPr>
          <a:xfrm>
            <a:off x="4055825" y="2035275"/>
            <a:ext cx="4835400" cy="4631000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0" name="Google Shape;19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150" y="233625"/>
            <a:ext cx="4643974" cy="3482975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6" name="Google Shape;19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8713" y="831525"/>
            <a:ext cx="6926626" cy="5194949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97" name="Google Shape;197;p28"/>
          <p:cNvSpPr txBox="1"/>
          <p:nvPr/>
        </p:nvSpPr>
        <p:spPr>
          <a:xfrm>
            <a:off x="0" y="6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8"/>
          <p:cNvSpPr txBox="1"/>
          <p:nvPr/>
        </p:nvSpPr>
        <p:spPr>
          <a:xfrm>
            <a:off x="13" y="5982656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Visit to a private school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381000"/>
            <a:ext cx="4572000" cy="6096000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013" y="319550"/>
            <a:ext cx="8335974" cy="6218901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125" y="314625"/>
            <a:ext cx="4508101" cy="6044376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4" name="Google Shape;21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6200" y="886075"/>
            <a:ext cx="3470774" cy="4653550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6150" y="707250"/>
            <a:ext cx="8040327" cy="5998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875" y="295586"/>
            <a:ext cx="8400249" cy="6266841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3"/>
          <p:cNvSpPr txBox="1"/>
          <p:nvPr/>
        </p:nvSpPr>
        <p:spPr>
          <a:xfrm>
            <a:off x="5867400" y="762000"/>
            <a:ext cx="27726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Sports!</a:t>
            </a:r>
            <a:endParaRPr/>
          </a:p>
        </p:txBody>
      </p:sp>
      <p:pic>
        <p:nvPicPr>
          <p:cNvPr id="226" name="Google Shape;22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850" y="439625"/>
            <a:ext cx="4746077" cy="3540724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7" name="Google Shape;227;p33"/>
          <p:cNvPicPr preferRelativeResize="0"/>
          <p:nvPr/>
        </p:nvPicPr>
        <p:blipFill rotWithShape="1">
          <a:blip r:embed="rId4">
            <a:alphaModFix/>
          </a:blip>
          <a:srcRect t="33638"/>
          <a:stretch/>
        </p:blipFill>
        <p:spPr>
          <a:xfrm>
            <a:off x="2532400" y="3429000"/>
            <a:ext cx="6304980" cy="3138024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075" y="324475"/>
            <a:ext cx="5715800" cy="4286850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33" name="Google Shape;233;p34"/>
          <p:cNvSpPr txBox="1"/>
          <p:nvPr/>
        </p:nvSpPr>
        <p:spPr>
          <a:xfrm>
            <a:off x="13" y="592458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Tutoring at the Community Center</a:t>
            </a:r>
            <a:endParaRPr/>
          </a:p>
        </p:txBody>
      </p:sp>
      <p:pic>
        <p:nvPicPr>
          <p:cNvPr id="234" name="Google Shape;234;p34"/>
          <p:cNvPicPr preferRelativeResize="0"/>
          <p:nvPr/>
        </p:nvPicPr>
        <p:blipFill rotWithShape="1">
          <a:blip r:embed="rId4">
            <a:alphaModFix/>
          </a:blip>
          <a:srcRect l="6990" t="22642" r="15248"/>
          <a:stretch/>
        </p:blipFill>
        <p:spPr>
          <a:xfrm>
            <a:off x="4505900" y="2816950"/>
            <a:ext cx="4269400" cy="3185625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3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1" name="Google Shape;24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878000"/>
            <a:ext cx="7772400" cy="5716075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42" name="Google Shape;242;p35"/>
          <p:cNvSpPr txBox="1"/>
          <p:nvPr/>
        </p:nvSpPr>
        <p:spPr>
          <a:xfrm>
            <a:off x="0" y="6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view of Magdalena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6"/>
          <p:cNvSpPr txBox="1"/>
          <p:nvPr/>
        </p:nvSpPr>
        <p:spPr>
          <a:xfrm>
            <a:off x="0" y="5560800"/>
            <a:ext cx="91440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Raquel, Amber, Isaac, Anna, Joel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Raquel - Tutoring program leader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36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Joel did...</a:t>
            </a:r>
            <a:endParaRPr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9" name="Google Shape;24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8932" y="994112"/>
            <a:ext cx="6006138" cy="4504603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7"/>
          <p:cNvSpPr txBox="1"/>
          <p:nvPr/>
        </p:nvSpPr>
        <p:spPr>
          <a:xfrm>
            <a:off x="342900" y="932025"/>
            <a:ext cx="8458200" cy="5403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Tutoring Program Overview: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Voluntary after-school program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Grades 1-6: Math, Spanish, English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Bible lessons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Building relationships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I did: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Tutored math and English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Tutored Spanish vocabulary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marR="0" lvl="0" indent="-1143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37"/>
          <p:cNvSpPr txBox="1"/>
          <p:nvPr/>
        </p:nvSpPr>
        <p:spPr>
          <a:xfrm>
            <a:off x="0" y="101031"/>
            <a:ext cx="91440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Joel did...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8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Tutoring</a:t>
            </a:r>
            <a:endParaRPr/>
          </a:p>
        </p:txBody>
      </p:sp>
      <p:pic>
        <p:nvPicPr>
          <p:cNvPr id="261" name="Google Shape;26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2814" y="1535726"/>
            <a:ext cx="6298377" cy="4723775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9"/>
          <p:cNvSpPr txBox="1"/>
          <p:nvPr/>
        </p:nvSpPr>
        <p:spPr>
          <a:xfrm>
            <a:off x="5889525" y="405825"/>
            <a:ext cx="29496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Tutoring</a:t>
            </a:r>
            <a:endParaRPr/>
          </a:p>
        </p:txBody>
      </p:sp>
      <p:pic>
        <p:nvPicPr>
          <p:cNvPr id="267" name="Google Shape;267;p39"/>
          <p:cNvPicPr preferRelativeResize="0"/>
          <p:nvPr/>
        </p:nvPicPr>
        <p:blipFill rotWithShape="1">
          <a:blip r:embed="rId3">
            <a:alphaModFix/>
          </a:blip>
          <a:srcRect l="22130" t="14487" r="17336" b="21462"/>
          <a:stretch/>
        </p:blipFill>
        <p:spPr>
          <a:xfrm>
            <a:off x="1633499" y="625875"/>
            <a:ext cx="4112479" cy="3263584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68" name="Google Shape;268;p39"/>
          <p:cNvPicPr preferRelativeResize="0"/>
          <p:nvPr/>
        </p:nvPicPr>
        <p:blipFill rotWithShape="1">
          <a:blip r:embed="rId4">
            <a:alphaModFix/>
          </a:blip>
          <a:srcRect l="17312" t="16774" r="23620" b="22798"/>
          <a:stretch/>
        </p:blipFill>
        <p:spPr>
          <a:xfrm>
            <a:off x="5409225" y="2191875"/>
            <a:ext cx="3038175" cy="4144301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69" name="Google Shape;269;p39"/>
          <p:cNvPicPr preferRelativeResize="0"/>
          <p:nvPr/>
        </p:nvPicPr>
        <p:blipFill rotWithShape="1">
          <a:blip r:embed="rId5">
            <a:alphaModFix/>
          </a:blip>
          <a:srcRect t="19276"/>
          <a:stretch/>
        </p:blipFill>
        <p:spPr>
          <a:xfrm>
            <a:off x="690000" y="3638700"/>
            <a:ext cx="4187555" cy="2535223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0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Tutoring</a:t>
            </a:r>
            <a:endParaRPr/>
          </a:p>
        </p:txBody>
      </p:sp>
      <p:sp>
        <p:nvSpPr>
          <p:cNvPr id="275" name="Google Shape;275;p40"/>
          <p:cNvSpPr txBox="1"/>
          <p:nvPr/>
        </p:nvSpPr>
        <p:spPr>
          <a:xfrm>
            <a:off x="2448288" y="5913025"/>
            <a:ext cx="42474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My water source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0925" y="1236831"/>
            <a:ext cx="3392845" cy="4523793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1"/>
          <p:cNvSpPr txBox="1"/>
          <p:nvPr/>
        </p:nvSpPr>
        <p:spPr>
          <a:xfrm>
            <a:off x="0" y="5560800"/>
            <a:ext cx="91440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Frank, John, Roger, April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Gerber - Micro-finance program leader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41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John did...</a:t>
            </a:r>
            <a:endParaRPr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3" name="Google Shape;28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0612" y="1093487"/>
            <a:ext cx="5842771" cy="4382048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2"/>
          <p:cNvSpPr txBox="1"/>
          <p:nvPr/>
        </p:nvSpPr>
        <p:spPr>
          <a:xfrm>
            <a:off x="342900" y="1144950"/>
            <a:ext cx="8594700" cy="4410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Micro-finance program overview: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Small business loans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Business training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Relationship, serving, supporting, caring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Bible study, prayer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we did: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Home/site visits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Discuss their business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Pray with them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42"/>
          <p:cNvSpPr txBox="1"/>
          <p:nvPr/>
        </p:nvSpPr>
        <p:spPr>
          <a:xfrm>
            <a:off x="0" y="101031"/>
            <a:ext cx="91440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John did...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3"/>
          <p:cNvSpPr txBox="1"/>
          <p:nvPr/>
        </p:nvSpPr>
        <p:spPr>
          <a:xfrm>
            <a:off x="-63925" y="5585125"/>
            <a:ext cx="46680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Wendy: soap,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shampoo, fragrances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43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Micro-finance</a:t>
            </a: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6" name="Google Shape;296;p43"/>
          <p:cNvPicPr preferRelativeResize="0"/>
          <p:nvPr/>
        </p:nvPicPr>
        <p:blipFill rotWithShape="1">
          <a:blip r:embed="rId3">
            <a:alphaModFix/>
          </a:blip>
          <a:srcRect t="21160" r="33726"/>
          <a:stretch/>
        </p:blipFill>
        <p:spPr>
          <a:xfrm>
            <a:off x="880425" y="1111474"/>
            <a:ext cx="2789451" cy="4424495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97" name="Google Shape;297;p43"/>
          <p:cNvSpPr txBox="1"/>
          <p:nvPr/>
        </p:nvSpPr>
        <p:spPr>
          <a:xfrm>
            <a:off x="4707163" y="5798400"/>
            <a:ext cx="42474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Mindi: seamstress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8" name="Google Shape;298;p43"/>
          <p:cNvPicPr preferRelativeResize="0"/>
          <p:nvPr/>
        </p:nvPicPr>
        <p:blipFill rotWithShape="1">
          <a:blip r:embed="rId4">
            <a:alphaModFix/>
          </a:blip>
          <a:srcRect l="35550" t="20197" r="8927"/>
          <a:stretch/>
        </p:blipFill>
        <p:spPr>
          <a:xfrm>
            <a:off x="4572000" y="1111475"/>
            <a:ext cx="4104516" cy="4424498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4"/>
          <p:cNvSpPr txBox="1"/>
          <p:nvPr/>
        </p:nvSpPr>
        <p:spPr>
          <a:xfrm>
            <a:off x="0" y="5789400"/>
            <a:ext cx="91440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Painting!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44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Micro-finance</a:t>
            </a: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5" name="Google Shape;30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150" y="1482625"/>
            <a:ext cx="4345851" cy="3259403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06" name="Google Shape;306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4400" y="2034974"/>
            <a:ext cx="4621549" cy="3466177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5"/>
          <p:cNvSpPr txBox="1"/>
          <p:nvPr/>
        </p:nvSpPr>
        <p:spPr>
          <a:xfrm>
            <a:off x="206475" y="5896900"/>
            <a:ext cx="28683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Melvin: cafe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45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Micro-finance</a:t>
            </a: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3" name="Google Shape;313;p45"/>
          <p:cNvPicPr preferRelativeResize="0"/>
          <p:nvPr/>
        </p:nvPicPr>
        <p:blipFill rotWithShape="1">
          <a:blip r:embed="rId3">
            <a:alphaModFix/>
          </a:blip>
          <a:srcRect t="18601" r="16895" b="12352"/>
          <a:stretch/>
        </p:blipFill>
        <p:spPr>
          <a:xfrm>
            <a:off x="199100" y="1061900"/>
            <a:ext cx="4247397" cy="4705122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14" name="Google Shape;314;p45"/>
          <p:cNvSpPr txBox="1"/>
          <p:nvPr/>
        </p:nvSpPr>
        <p:spPr>
          <a:xfrm>
            <a:off x="4168875" y="5896900"/>
            <a:ext cx="50070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Annabella: used clothing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5" name="Google Shape;315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5400" y="1084431"/>
            <a:ext cx="3474931" cy="4633242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6"/>
          <p:cNvSpPr txBox="1"/>
          <p:nvPr/>
        </p:nvSpPr>
        <p:spPr>
          <a:xfrm>
            <a:off x="12799" y="5870075"/>
            <a:ext cx="68268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Bible study with avocado farmers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46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Micro-finance</a:t>
            </a: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2" name="Google Shape;32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612" y="1069666"/>
            <a:ext cx="6220096" cy="4665102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23" name="Google Shape;323;p46"/>
          <p:cNvPicPr preferRelativeResize="0"/>
          <p:nvPr/>
        </p:nvPicPr>
        <p:blipFill rotWithShape="1">
          <a:blip r:embed="rId4">
            <a:alphaModFix/>
          </a:blip>
          <a:srcRect l="23595" r="6076" b="15817"/>
          <a:stretch/>
        </p:blipFill>
        <p:spPr>
          <a:xfrm>
            <a:off x="5368400" y="1430575"/>
            <a:ext cx="3540348" cy="3178277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24" name="Google Shape;324;p46"/>
          <p:cNvSpPr txBox="1"/>
          <p:nvPr/>
        </p:nvSpPr>
        <p:spPr>
          <a:xfrm>
            <a:off x="6631849" y="4761250"/>
            <a:ext cx="23787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Brownies!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7"/>
          <p:cNvSpPr txBox="1"/>
          <p:nvPr/>
        </p:nvSpPr>
        <p:spPr>
          <a:xfrm>
            <a:off x="505850" y="4768650"/>
            <a:ext cx="42474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Ledy and Billy: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pigs, beans, peaches, pears, avocados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47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Micro-finance</a:t>
            </a: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1" name="Google Shape;331;p47"/>
          <p:cNvPicPr preferRelativeResize="0"/>
          <p:nvPr/>
        </p:nvPicPr>
        <p:blipFill rotWithShape="1">
          <a:blip r:embed="rId3">
            <a:alphaModFix/>
          </a:blip>
          <a:srcRect l="21168" t="18296" r="12222" b="17370"/>
          <a:stretch/>
        </p:blipFill>
        <p:spPr>
          <a:xfrm>
            <a:off x="191750" y="1084425"/>
            <a:ext cx="4875625" cy="3531828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32" name="Google Shape;332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5175" y="1084422"/>
            <a:ext cx="3637925" cy="4850577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8"/>
          <p:cNvSpPr txBox="1"/>
          <p:nvPr/>
        </p:nvSpPr>
        <p:spPr>
          <a:xfrm>
            <a:off x="863249" y="5870075"/>
            <a:ext cx="74175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Roberta: chickens, lotion, crocheting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48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Micro-finance</a:t>
            </a: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9" name="Google Shape;33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4625" y="1084431"/>
            <a:ext cx="3474931" cy="4633242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0" name="Google Shape;340;p48"/>
          <p:cNvPicPr preferRelativeResize="0"/>
          <p:nvPr/>
        </p:nvPicPr>
        <p:blipFill rotWithShape="1">
          <a:blip r:embed="rId4">
            <a:alphaModFix/>
          </a:blip>
          <a:srcRect l="26191" t="16064" r="11417" b="16576"/>
          <a:stretch/>
        </p:blipFill>
        <p:spPr>
          <a:xfrm>
            <a:off x="813675" y="1084425"/>
            <a:ext cx="3218700" cy="4633252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9"/>
          <p:cNvSpPr txBox="1"/>
          <p:nvPr/>
        </p:nvSpPr>
        <p:spPr>
          <a:xfrm>
            <a:off x="531000" y="5855325"/>
            <a:ext cx="80820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Felicity, Sonia: raising chickens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49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Micro-finance</a:t>
            </a: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7" name="Google Shape;347;p49"/>
          <p:cNvPicPr preferRelativeResize="0"/>
          <p:nvPr/>
        </p:nvPicPr>
        <p:blipFill rotWithShape="1">
          <a:blip r:embed="rId3">
            <a:alphaModFix/>
          </a:blip>
          <a:srcRect t="8413" r="31124" b="17589"/>
          <a:stretch/>
        </p:blipFill>
        <p:spPr>
          <a:xfrm>
            <a:off x="363725" y="1696075"/>
            <a:ext cx="2780152" cy="3982699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8" name="Google Shape;348;p49"/>
          <p:cNvPicPr preferRelativeResize="0"/>
          <p:nvPr/>
        </p:nvPicPr>
        <p:blipFill rotWithShape="1">
          <a:blip r:embed="rId4">
            <a:alphaModFix/>
          </a:blip>
          <a:srcRect l="17952" t="38590" r="33724"/>
          <a:stretch/>
        </p:blipFill>
        <p:spPr>
          <a:xfrm>
            <a:off x="2646527" y="993051"/>
            <a:ext cx="2651373" cy="2527172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9" name="Google Shape;349;p49"/>
          <p:cNvPicPr preferRelativeResize="0"/>
          <p:nvPr/>
        </p:nvPicPr>
        <p:blipFill rotWithShape="1">
          <a:blip r:embed="rId5">
            <a:alphaModFix/>
          </a:blip>
          <a:srcRect l="18383" t="17493" r="10029" b="22762"/>
          <a:stretch/>
        </p:blipFill>
        <p:spPr>
          <a:xfrm>
            <a:off x="3731350" y="2641000"/>
            <a:ext cx="5154549" cy="3226396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0"/>
          <p:cNvSpPr txBox="1"/>
          <p:nvPr/>
        </p:nvSpPr>
        <p:spPr>
          <a:xfrm>
            <a:off x="4653163" y="5607175"/>
            <a:ext cx="42474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Learning to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 a budget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training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50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Micro-finance</a:t>
            </a: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6" name="Google Shape;35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250" y="1158175"/>
            <a:ext cx="3960004" cy="5280005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57" name="Google Shape;357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7923" y="1158175"/>
            <a:ext cx="3336750" cy="4449000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1"/>
          <p:cNvSpPr txBox="1"/>
          <p:nvPr/>
        </p:nvSpPr>
        <p:spPr>
          <a:xfrm>
            <a:off x="2448288" y="5870075"/>
            <a:ext cx="42474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Lucero: raising pigs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51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Micro-finance</a:t>
            </a: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4" name="Google Shape;364;p51"/>
          <p:cNvPicPr preferRelativeResize="0"/>
          <p:nvPr/>
        </p:nvPicPr>
        <p:blipFill rotWithShape="1">
          <a:blip r:embed="rId3">
            <a:alphaModFix/>
          </a:blip>
          <a:srcRect l="24755" t="16707" b="9758"/>
          <a:stretch/>
        </p:blipFill>
        <p:spPr>
          <a:xfrm>
            <a:off x="489150" y="1084425"/>
            <a:ext cx="3672739" cy="4785651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65" name="Google Shape;365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2725" y="1084425"/>
            <a:ext cx="3589254" cy="4785651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2"/>
          <p:cNvSpPr txBox="1"/>
          <p:nvPr/>
        </p:nvSpPr>
        <p:spPr>
          <a:xfrm>
            <a:off x="2448288" y="5870075"/>
            <a:ext cx="42474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Vidal: metalworker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52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Micro-finance</a:t>
            </a: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2" name="Google Shape;372;p52"/>
          <p:cNvPicPr preferRelativeResize="0"/>
          <p:nvPr/>
        </p:nvPicPr>
        <p:blipFill rotWithShape="1">
          <a:blip r:embed="rId3">
            <a:alphaModFix/>
          </a:blip>
          <a:srcRect l="16281" t="15611" r="6151"/>
          <a:stretch/>
        </p:blipFill>
        <p:spPr>
          <a:xfrm>
            <a:off x="206500" y="1061875"/>
            <a:ext cx="5512601" cy="4498276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73" name="Google Shape;373;p52"/>
          <p:cNvPicPr preferRelativeResize="0"/>
          <p:nvPr/>
        </p:nvPicPr>
        <p:blipFill rotWithShape="1">
          <a:blip r:embed="rId4">
            <a:alphaModFix/>
          </a:blip>
          <a:srcRect l="23751" t="10890" b="21922"/>
          <a:stretch/>
        </p:blipFill>
        <p:spPr>
          <a:xfrm>
            <a:off x="5147175" y="1356875"/>
            <a:ext cx="3704723" cy="2448200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3"/>
          <p:cNvSpPr txBox="1"/>
          <p:nvPr/>
        </p:nvSpPr>
        <p:spPr>
          <a:xfrm>
            <a:off x="2035352" y="5870075"/>
            <a:ext cx="50733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Esdras: carpentry shop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53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Micro-finance</a:t>
            </a: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0" name="Google Shape;380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5300" y="1084431"/>
            <a:ext cx="3474931" cy="4633242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81" name="Google Shape;381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7156" y="1084431"/>
            <a:ext cx="3474931" cy="4633242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4"/>
          <p:cNvSpPr txBox="1"/>
          <p:nvPr/>
        </p:nvSpPr>
        <p:spPr>
          <a:xfrm>
            <a:off x="2035352" y="5870075"/>
            <a:ext cx="50733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Mario: sells paintings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54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Micro-finance</a:t>
            </a: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8" name="Google Shape;388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6700" y="1653369"/>
            <a:ext cx="4660498" cy="3495374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89" name="Google Shape;389;p54"/>
          <p:cNvPicPr preferRelativeResize="0"/>
          <p:nvPr/>
        </p:nvPicPr>
        <p:blipFill rotWithShape="1">
          <a:blip r:embed="rId4">
            <a:alphaModFix/>
          </a:blip>
          <a:srcRect l="15017" t="22797" r="20752" b="17847"/>
          <a:stretch/>
        </p:blipFill>
        <p:spPr>
          <a:xfrm>
            <a:off x="315925" y="1176437"/>
            <a:ext cx="3656326" cy="4505125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5"/>
          <p:cNvSpPr txBox="1"/>
          <p:nvPr/>
        </p:nvSpPr>
        <p:spPr>
          <a:xfrm>
            <a:off x="2035352" y="5870075"/>
            <a:ext cx="50733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Hector: nursery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55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Micro-finance</a:t>
            </a: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6" name="Google Shape;396;p55"/>
          <p:cNvPicPr preferRelativeResize="0"/>
          <p:nvPr/>
        </p:nvPicPr>
        <p:blipFill rotWithShape="1">
          <a:blip r:embed="rId3">
            <a:alphaModFix/>
          </a:blip>
          <a:srcRect r="27567"/>
          <a:stretch/>
        </p:blipFill>
        <p:spPr>
          <a:xfrm>
            <a:off x="1413375" y="1084425"/>
            <a:ext cx="2517049" cy="4633252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97" name="Google Shape;397;p55"/>
          <p:cNvPicPr preferRelativeResize="0"/>
          <p:nvPr/>
        </p:nvPicPr>
        <p:blipFill rotWithShape="1">
          <a:blip r:embed="rId4">
            <a:alphaModFix/>
          </a:blip>
          <a:srcRect l="17314" t="7094" b="15702"/>
          <a:stretch/>
        </p:blipFill>
        <p:spPr>
          <a:xfrm>
            <a:off x="4749000" y="1084425"/>
            <a:ext cx="3441902" cy="4284827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98" name="Google Shape;398;p55"/>
          <p:cNvPicPr preferRelativeResize="0"/>
          <p:nvPr/>
        </p:nvPicPr>
        <p:blipFill rotWithShape="1">
          <a:blip r:embed="rId5">
            <a:alphaModFix/>
          </a:blip>
          <a:srcRect l="16450" t="36561" r="22188" b="25589"/>
          <a:stretch/>
        </p:blipFill>
        <p:spPr>
          <a:xfrm>
            <a:off x="6931800" y="4286402"/>
            <a:ext cx="1740297" cy="1431269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99" name="Google Shape;399;p55"/>
          <p:cNvPicPr preferRelativeResize="0"/>
          <p:nvPr/>
        </p:nvPicPr>
        <p:blipFill rotWithShape="1">
          <a:blip r:embed="rId6">
            <a:alphaModFix/>
          </a:blip>
          <a:srcRect l="25916" t="25160" r="7166" b="36774"/>
          <a:stretch/>
        </p:blipFill>
        <p:spPr>
          <a:xfrm>
            <a:off x="3738725" y="4159127"/>
            <a:ext cx="1740297" cy="1319895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6"/>
          <p:cNvSpPr txBox="1"/>
          <p:nvPr/>
        </p:nvSpPr>
        <p:spPr>
          <a:xfrm>
            <a:off x="0" y="3013500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we learned...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7"/>
          <p:cNvSpPr txBox="1"/>
          <p:nvPr/>
        </p:nvSpPr>
        <p:spPr>
          <a:xfrm>
            <a:off x="0" y="101031"/>
            <a:ext cx="91440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Impacts and Takeaways </a:t>
            </a:r>
            <a:endParaRPr/>
          </a:p>
        </p:txBody>
      </p:sp>
      <p:pic>
        <p:nvPicPr>
          <p:cNvPr id="410" name="Google Shape;410;p57" descr="Screen Shot 2019-03-31 at 7.12.02 P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9286" y="1540248"/>
            <a:ext cx="5025429" cy="4689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8"/>
          <p:cNvSpPr txBox="1"/>
          <p:nvPr/>
        </p:nvSpPr>
        <p:spPr>
          <a:xfrm>
            <a:off x="342900" y="1297341"/>
            <a:ext cx="8458200" cy="1200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Reflecting on Students International’s principles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Long-term, relational, service, physical and spiritual, love, prayer, presence, etc.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How do these apply to GHAF in GH?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58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Application for GHAF?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9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Students International Video</a:t>
            </a:r>
            <a:endParaRPr/>
          </a:p>
        </p:txBody>
      </p:sp>
      <p:sp>
        <p:nvSpPr>
          <p:cNvPr id="422" name="Google Shape;422;p59"/>
          <p:cNvSpPr txBox="1"/>
          <p:nvPr/>
        </p:nvSpPr>
        <p:spPr>
          <a:xfrm>
            <a:off x="0" y="5015931"/>
            <a:ext cx="9144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(click icon to play video)</a:t>
            </a:r>
            <a:endParaRPr/>
          </a:p>
        </p:txBody>
      </p:sp>
      <p:sp>
        <p:nvSpPr>
          <p:cNvPr id="423" name="Google Shape;423;p59">
            <a:hlinkClick r:id="rId3"/>
          </p:cNvPr>
          <p:cNvSpPr/>
          <p:nvPr/>
        </p:nvSpPr>
        <p:spPr>
          <a:xfrm>
            <a:off x="3406775" y="2527300"/>
            <a:ext cx="2330400" cy="2298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5614" y="37000"/>
                </a:moveTo>
                <a:lnTo>
                  <a:pt x="15614" y="54812"/>
                </a:lnTo>
                <a:lnTo>
                  <a:pt x="21594" y="54812"/>
                </a:lnTo>
                <a:lnTo>
                  <a:pt x="23443" y="52779"/>
                </a:lnTo>
                <a:lnTo>
                  <a:pt x="25169" y="52779"/>
                </a:lnTo>
                <a:lnTo>
                  <a:pt x="25169" y="79967"/>
                </a:lnTo>
                <a:lnTo>
                  <a:pt x="85522" y="79967"/>
                </a:lnTo>
                <a:lnTo>
                  <a:pt x="85522" y="70592"/>
                </a:lnTo>
                <a:lnTo>
                  <a:pt x="95077" y="70592"/>
                </a:lnTo>
                <a:lnTo>
                  <a:pt x="100256" y="75750"/>
                </a:lnTo>
                <a:lnTo>
                  <a:pt x="104386" y="75750"/>
                </a:lnTo>
                <a:lnTo>
                  <a:pt x="104386" y="42625"/>
                </a:lnTo>
                <a:lnTo>
                  <a:pt x="100256" y="42625"/>
                </a:lnTo>
                <a:lnTo>
                  <a:pt x="96680" y="46217"/>
                </a:lnTo>
                <a:lnTo>
                  <a:pt x="85522" y="46217"/>
                </a:lnTo>
                <a:lnTo>
                  <a:pt x="85522" y="42625"/>
                </a:lnTo>
                <a:lnTo>
                  <a:pt x="82008" y="38875"/>
                </a:lnTo>
                <a:lnTo>
                  <a:pt x="23443" y="38875"/>
                </a:lnTo>
                <a:lnTo>
                  <a:pt x="21594" y="37000"/>
                </a:lnTo>
                <a:close/>
              </a:path>
              <a:path w="120000" h="120000" fill="darken" extrusionOk="0">
                <a:moveTo>
                  <a:pt x="15614" y="37000"/>
                </a:moveTo>
                <a:lnTo>
                  <a:pt x="15614" y="54812"/>
                </a:lnTo>
                <a:lnTo>
                  <a:pt x="21594" y="54812"/>
                </a:lnTo>
                <a:lnTo>
                  <a:pt x="23443" y="52779"/>
                </a:lnTo>
                <a:lnTo>
                  <a:pt x="25169" y="52779"/>
                </a:lnTo>
                <a:lnTo>
                  <a:pt x="25169" y="79967"/>
                </a:lnTo>
                <a:lnTo>
                  <a:pt x="85522" y="79967"/>
                </a:lnTo>
                <a:lnTo>
                  <a:pt x="85522" y="70592"/>
                </a:lnTo>
                <a:lnTo>
                  <a:pt x="95077" y="70592"/>
                </a:lnTo>
                <a:lnTo>
                  <a:pt x="100256" y="75750"/>
                </a:lnTo>
                <a:lnTo>
                  <a:pt x="104386" y="75750"/>
                </a:lnTo>
                <a:lnTo>
                  <a:pt x="104386" y="42625"/>
                </a:lnTo>
                <a:lnTo>
                  <a:pt x="100256" y="42625"/>
                </a:lnTo>
                <a:lnTo>
                  <a:pt x="96680" y="46217"/>
                </a:lnTo>
                <a:lnTo>
                  <a:pt x="85522" y="46217"/>
                </a:lnTo>
                <a:lnTo>
                  <a:pt x="85522" y="42625"/>
                </a:lnTo>
                <a:lnTo>
                  <a:pt x="82008" y="38875"/>
                </a:lnTo>
                <a:lnTo>
                  <a:pt x="23443" y="38875"/>
                </a:lnTo>
                <a:lnTo>
                  <a:pt x="21594" y="37000"/>
                </a:lnTo>
                <a:close/>
              </a:path>
              <a:path w="120000" h="120000" fill="none" extrusionOk="0">
                <a:moveTo>
                  <a:pt x="15614" y="37000"/>
                </a:moveTo>
                <a:lnTo>
                  <a:pt x="21594" y="37000"/>
                </a:lnTo>
                <a:lnTo>
                  <a:pt x="23443" y="38875"/>
                </a:lnTo>
                <a:lnTo>
                  <a:pt x="82008" y="38875"/>
                </a:lnTo>
                <a:lnTo>
                  <a:pt x="85522" y="42625"/>
                </a:lnTo>
                <a:lnTo>
                  <a:pt x="85522" y="46217"/>
                </a:lnTo>
                <a:lnTo>
                  <a:pt x="96680" y="46217"/>
                </a:lnTo>
                <a:lnTo>
                  <a:pt x="100256" y="42625"/>
                </a:lnTo>
                <a:lnTo>
                  <a:pt x="104386" y="42625"/>
                </a:lnTo>
                <a:lnTo>
                  <a:pt x="104386" y="75750"/>
                </a:lnTo>
                <a:lnTo>
                  <a:pt x="100256" y="75750"/>
                </a:lnTo>
                <a:lnTo>
                  <a:pt x="95077" y="70592"/>
                </a:lnTo>
                <a:lnTo>
                  <a:pt x="85522" y="70592"/>
                </a:lnTo>
                <a:lnTo>
                  <a:pt x="85522" y="79967"/>
                </a:lnTo>
                <a:lnTo>
                  <a:pt x="25169" y="79967"/>
                </a:lnTo>
                <a:lnTo>
                  <a:pt x="25169" y="52779"/>
                </a:lnTo>
                <a:lnTo>
                  <a:pt x="23443" y="52779"/>
                </a:lnTo>
                <a:lnTo>
                  <a:pt x="21594" y="54812"/>
                </a:lnTo>
                <a:lnTo>
                  <a:pt x="15614" y="54812"/>
                </a:lnTo>
                <a:close/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38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60" descr="clipart airplane sign #5" title="clipart airplane sign #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96730">
            <a:off x="885729" y="3707748"/>
            <a:ext cx="3510265" cy="1825327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60"/>
          <p:cNvSpPr txBox="1"/>
          <p:nvPr/>
        </p:nvSpPr>
        <p:spPr>
          <a:xfrm>
            <a:off x="342900" y="1297341"/>
            <a:ext cx="8458200" cy="1200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Would you go on a mission trip for learning, bonding, generating vision and momentum back at home?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60"/>
          <p:cNvSpPr txBox="1"/>
          <p:nvPr/>
        </p:nvSpPr>
        <p:spPr>
          <a:xfrm>
            <a:off x="0" y="101031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Application for GHAF?</a:t>
            </a:r>
            <a:endParaRPr/>
          </a:p>
        </p:txBody>
      </p:sp>
      <p:pic>
        <p:nvPicPr>
          <p:cNvPr id="431" name="Google Shape;431;p60" descr="Guatemala_WV_regions_map_2016_EN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35100" y="3021074"/>
            <a:ext cx="2961774" cy="342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61"/>
          <p:cNvSpPr txBox="1"/>
          <p:nvPr/>
        </p:nvSpPr>
        <p:spPr>
          <a:xfrm>
            <a:off x="0" y="3013506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few more pictures...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62"/>
          <p:cNvSpPr txBox="1"/>
          <p:nvPr/>
        </p:nvSpPr>
        <p:spPr>
          <a:xfrm>
            <a:off x="342900" y="1297341"/>
            <a:ext cx="8458200" cy="175432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858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62"/>
          <p:cNvSpPr txBox="1"/>
          <p:nvPr/>
        </p:nvSpPr>
        <p:spPr>
          <a:xfrm>
            <a:off x="-50575" y="121256"/>
            <a:ext cx="9144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3" name="Google Shape;443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7625" y="1297350"/>
            <a:ext cx="2407448" cy="4952475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44" name="Google Shape;444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4725" y="1297350"/>
            <a:ext cx="2600773" cy="4952475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2550" y="429550"/>
            <a:ext cx="5998901" cy="5998901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64"/>
          <p:cNvPicPr preferRelativeResize="0"/>
          <p:nvPr/>
        </p:nvPicPr>
        <p:blipFill rotWithShape="1">
          <a:blip r:embed="rId3">
            <a:alphaModFix/>
          </a:blip>
          <a:srcRect l="21580" t="13532" b="16492"/>
          <a:stretch/>
        </p:blipFill>
        <p:spPr>
          <a:xfrm>
            <a:off x="3634524" y="3063375"/>
            <a:ext cx="5174921" cy="3463327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55" name="Google Shape;455;p64"/>
          <p:cNvPicPr preferRelativeResize="0"/>
          <p:nvPr/>
        </p:nvPicPr>
        <p:blipFill rotWithShape="1">
          <a:blip r:embed="rId4">
            <a:alphaModFix/>
          </a:blip>
          <a:srcRect l="14937"/>
          <a:stretch/>
        </p:blipFill>
        <p:spPr>
          <a:xfrm>
            <a:off x="665872" y="395147"/>
            <a:ext cx="4653677" cy="4103300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900" y="326925"/>
            <a:ext cx="8272200" cy="6204150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5700" y="2563775"/>
            <a:ext cx="5391379" cy="4043526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66" name="Google Shape;466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7550" y="648925"/>
            <a:ext cx="4048448" cy="5397921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67" name="Google Shape;467;p66"/>
          <p:cNvPicPr preferRelativeResize="0"/>
          <p:nvPr/>
        </p:nvPicPr>
        <p:blipFill rotWithShape="1">
          <a:blip r:embed="rId5">
            <a:alphaModFix/>
          </a:blip>
          <a:srcRect l="6458" t="17418" r="10319" b="42150"/>
          <a:stretch/>
        </p:blipFill>
        <p:spPr>
          <a:xfrm>
            <a:off x="4818625" y="457036"/>
            <a:ext cx="4048451" cy="1475016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050" y="2620282"/>
            <a:ext cx="5217650" cy="3913245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73" name="Google Shape;473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57601" y="296175"/>
            <a:ext cx="5217650" cy="3913253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Google Shape;478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287" y="294962"/>
            <a:ext cx="8357429" cy="6268072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950" y="398213"/>
            <a:ext cx="8082104" cy="6061578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" name="Google Shape;488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000" y="398200"/>
            <a:ext cx="5220896" cy="3915672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89" name="Google Shape;489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1550" y="2798199"/>
            <a:ext cx="4862048" cy="3646551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" name="Google Shape;494;p71"/>
          <p:cNvPicPr preferRelativeResize="0"/>
          <p:nvPr/>
        </p:nvPicPr>
        <p:blipFill rotWithShape="1">
          <a:blip r:embed="rId3">
            <a:alphaModFix/>
          </a:blip>
          <a:srcRect r="46403" b="23739"/>
          <a:stretch/>
        </p:blipFill>
        <p:spPr>
          <a:xfrm>
            <a:off x="240900" y="398200"/>
            <a:ext cx="4837251" cy="5161953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95" name="Google Shape;495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6450" y="1096300"/>
            <a:ext cx="3932901" cy="5243858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9901" y="202024"/>
            <a:ext cx="5678155" cy="4258601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01" name="Google Shape;501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700" y="2816923"/>
            <a:ext cx="5072427" cy="3804328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Google Shape;506;p73"/>
          <p:cNvPicPr preferRelativeResize="0"/>
          <p:nvPr/>
        </p:nvPicPr>
        <p:blipFill rotWithShape="1">
          <a:blip r:embed="rId3">
            <a:alphaModFix/>
          </a:blip>
          <a:srcRect l="28484"/>
          <a:stretch/>
        </p:blipFill>
        <p:spPr>
          <a:xfrm>
            <a:off x="3573501" y="1096275"/>
            <a:ext cx="5297252" cy="5555247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07" name="Google Shape;507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9850" y="277775"/>
            <a:ext cx="4433101" cy="5910801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" name="Google Shape;512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514350"/>
            <a:ext cx="7772396" cy="5829297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75"/>
          <p:cNvPicPr preferRelativeResize="0"/>
          <p:nvPr/>
        </p:nvPicPr>
        <p:blipFill rotWithShape="1">
          <a:blip r:embed="rId3">
            <a:alphaModFix/>
          </a:blip>
          <a:srcRect l="20001" r="20240"/>
          <a:stretch/>
        </p:blipFill>
        <p:spPr>
          <a:xfrm>
            <a:off x="4800600" y="204650"/>
            <a:ext cx="4067351" cy="5104777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18" name="Google Shape;518;p75"/>
          <p:cNvPicPr preferRelativeResize="0"/>
          <p:nvPr/>
        </p:nvPicPr>
        <p:blipFill rotWithShape="1">
          <a:blip r:embed="rId4">
            <a:alphaModFix/>
          </a:blip>
          <a:srcRect l="22535" r="19399"/>
          <a:stretch/>
        </p:blipFill>
        <p:spPr>
          <a:xfrm>
            <a:off x="351500" y="1483850"/>
            <a:ext cx="3952069" cy="5104775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612" y="412962"/>
            <a:ext cx="8042772" cy="6032079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77"/>
          <p:cNvPicPr preferRelativeResize="0"/>
          <p:nvPr/>
        </p:nvPicPr>
        <p:blipFill rotWithShape="1">
          <a:blip r:embed="rId3">
            <a:alphaModFix/>
          </a:blip>
          <a:srcRect t="13828" r="14302" b="19880"/>
          <a:stretch/>
        </p:blipFill>
        <p:spPr>
          <a:xfrm>
            <a:off x="299900" y="639100"/>
            <a:ext cx="4688725" cy="4835795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29" name="Google Shape;529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06928" y="297475"/>
            <a:ext cx="4688727" cy="3424076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30" name="Google Shape;530;p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0899" y="3394575"/>
            <a:ext cx="4306147" cy="3144702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Google Shape;535;p78"/>
          <p:cNvPicPr preferRelativeResize="0"/>
          <p:nvPr/>
        </p:nvPicPr>
        <p:blipFill rotWithShape="1">
          <a:blip r:embed="rId3">
            <a:alphaModFix/>
          </a:blip>
          <a:srcRect l="34516" t="16989" r="23619" b="25163"/>
          <a:stretch/>
        </p:blipFill>
        <p:spPr>
          <a:xfrm>
            <a:off x="6555625" y="294975"/>
            <a:ext cx="2153277" cy="3967327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36" name="Google Shape;536;p78"/>
          <p:cNvPicPr preferRelativeResize="0"/>
          <p:nvPr/>
        </p:nvPicPr>
        <p:blipFill rotWithShape="1">
          <a:blip r:embed="rId4">
            <a:alphaModFix/>
          </a:blip>
          <a:srcRect r="23389"/>
          <a:stretch/>
        </p:blipFill>
        <p:spPr>
          <a:xfrm>
            <a:off x="4517950" y="3227425"/>
            <a:ext cx="3362134" cy="3291352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37" name="Google Shape;537;p78"/>
          <p:cNvPicPr preferRelativeResize="0"/>
          <p:nvPr/>
        </p:nvPicPr>
        <p:blipFill rotWithShape="1">
          <a:blip r:embed="rId5">
            <a:alphaModFix/>
          </a:blip>
          <a:srcRect l="27742" t="29742" r="37986" b="46388"/>
          <a:stretch/>
        </p:blipFill>
        <p:spPr>
          <a:xfrm>
            <a:off x="2642425" y="457175"/>
            <a:ext cx="3200397" cy="2971826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38" name="Google Shape;538;p78"/>
          <p:cNvPicPr preferRelativeResize="0"/>
          <p:nvPr/>
        </p:nvPicPr>
        <p:blipFill rotWithShape="1">
          <a:blip r:embed="rId6">
            <a:alphaModFix/>
          </a:blip>
          <a:srcRect l="26663" t="24009" r="19021" b="4449"/>
          <a:stretch/>
        </p:blipFill>
        <p:spPr>
          <a:xfrm>
            <a:off x="636669" y="2691550"/>
            <a:ext cx="2258958" cy="3967327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Google Shape;543;p79"/>
          <p:cNvPicPr preferRelativeResize="0"/>
          <p:nvPr/>
        </p:nvPicPr>
        <p:blipFill rotWithShape="1">
          <a:blip r:embed="rId3">
            <a:alphaModFix/>
          </a:blip>
          <a:srcRect l="23877" t="9030" r="19872" b="13981"/>
          <a:stretch/>
        </p:blipFill>
        <p:spPr>
          <a:xfrm>
            <a:off x="398200" y="2672925"/>
            <a:ext cx="3760848" cy="3860597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44" name="Google Shape;544;p79"/>
          <p:cNvPicPr preferRelativeResize="0"/>
          <p:nvPr/>
        </p:nvPicPr>
        <p:blipFill rotWithShape="1">
          <a:blip r:embed="rId4">
            <a:alphaModFix/>
          </a:blip>
          <a:srcRect l="21202" t="26260" r="27483" b="34130"/>
          <a:stretch/>
        </p:blipFill>
        <p:spPr>
          <a:xfrm>
            <a:off x="2966875" y="243350"/>
            <a:ext cx="3439044" cy="3539572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45" name="Google Shape;545;p79"/>
          <p:cNvPicPr preferRelativeResize="0"/>
          <p:nvPr/>
        </p:nvPicPr>
        <p:blipFill rotWithShape="1">
          <a:blip r:embed="rId5">
            <a:alphaModFix/>
          </a:blip>
          <a:srcRect l="27519" t="4698" r="26385"/>
          <a:stretch/>
        </p:blipFill>
        <p:spPr>
          <a:xfrm>
            <a:off x="5797550" y="3259375"/>
            <a:ext cx="2722104" cy="3347901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" name="Google Shape;550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3250" y="737437"/>
            <a:ext cx="7177504" cy="5383128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81"/>
          <p:cNvPicPr preferRelativeResize="0"/>
          <p:nvPr/>
        </p:nvPicPr>
        <p:blipFill rotWithShape="1">
          <a:blip r:embed="rId3">
            <a:alphaModFix/>
          </a:blip>
          <a:srcRect l="32876" t="42423" r="30760" b="27957"/>
          <a:stretch/>
        </p:blipFill>
        <p:spPr>
          <a:xfrm>
            <a:off x="2651501" y="292500"/>
            <a:ext cx="3938322" cy="4277055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56" name="Google Shape;556;p81"/>
          <p:cNvPicPr preferRelativeResize="0"/>
          <p:nvPr/>
        </p:nvPicPr>
        <p:blipFill rotWithShape="1">
          <a:blip r:embed="rId4">
            <a:alphaModFix/>
          </a:blip>
          <a:srcRect l="29607" t="20408" r="10078" b="18376"/>
          <a:stretch/>
        </p:blipFill>
        <p:spPr>
          <a:xfrm>
            <a:off x="5855125" y="2595700"/>
            <a:ext cx="2964427" cy="4011578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57" name="Google Shape;557;p81"/>
          <p:cNvPicPr preferRelativeResize="0"/>
          <p:nvPr/>
        </p:nvPicPr>
        <p:blipFill rotWithShape="1">
          <a:blip r:embed="rId5">
            <a:alphaModFix/>
          </a:blip>
          <a:srcRect l="16708" t="15440"/>
          <a:stretch/>
        </p:blipFill>
        <p:spPr>
          <a:xfrm>
            <a:off x="353975" y="3470859"/>
            <a:ext cx="3938327" cy="2998765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Google Shape;562;p82"/>
          <p:cNvPicPr preferRelativeResize="0"/>
          <p:nvPr/>
        </p:nvPicPr>
        <p:blipFill rotWithShape="1">
          <a:blip r:embed="rId3">
            <a:alphaModFix/>
          </a:blip>
          <a:srcRect l="46612"/>
          <a:stretch/>
        </p:blipFill>
        <p:spPr>
          <a:xfrm>
            <a:off x="440000" y="575175"/>
            <a:ext cx="4162324" cy="5847380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63" name="Google Shape;563;p82"/>
          <p:cNvPicPr preferRelativeResize="0"/>
          <p:nvPr/>
        </p:nvPicPr>
        <p:blipFill rotWithShape="1">
          <a:blip r:embed="rId4">
            <a:alphaModFix/>
          </a:blip>
          <a:srcRect l="23904" t="22688" r="20294" b="29384"/>
          <a:stretch/>
        </p:blipFill>
        <p:spPr>
          <a:xfrm>
            <a:off x="4931550" y="2045124"/>
            <a:ext cx="3901950" cy="4468746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64" name="Google Shape;564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31075" y="251975"/>
            <a:ext cx="3157752" cy="2368329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569;p83"/>
          <p:cNvPicPr preferRelativeResize="0"/>
          <p:nvPr/>
        </p:nvPicPr>
        <p:blipFill rotWithShape="1">
          <a:blip r:embed="rId3">
            <a:alphaModFix/>
          </a:blip>
          <a:srcRect r="51316"/>
          <a:stretch/>
        </p:blipFill>
        <p:spPr>
          <a:xfrm>
            <a:off x="857875" y="803775"/>
            <a:ext cx="3288328" cy="5066077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70" name="Google Shape;570;p83"/>
          <p:cNvPicPr preferRelativeResize="0"/>
          <p:nvPr/>
        </p:nvPicPr>
        <p:blipFill rotWithShape="1">
          <a:blip r:embed="rId4">
            <a:alphaModFix/>
          </a:blip>
          <a:srcRect l="39202" b="15959"/>
          <a:stretch/>
        </p:blipFill>
        <p:spPr>
          <a:xfrm>
            <a:off x="4758800" y="803775"/>
            <a:ext cx="3664975" cy="5066077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5" name="Google Shape;575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374" y="412074"/>
            <a:ext cx="8657251" cy="6033850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76" name="Google Shape;576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2275" y="563874"/>
            <a:ext cx="2962600" cy="3174200"/>
          </a:xfrm>
          <a:prstGeom prst="rect">
            <a:avLst/>
          </a:prstGeom>
          <a:noFill/>
          <a:ln w="76200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" name="Google Shape;581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51" y="3300101"/>
            <a:ext cx="4460878" cy="3351426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82" name="Google Shape;582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2500" y="294974"/>
            <a:ext cx="4348704" cy="3261528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83" name="Google Shape;583;p85"/>
          <p:cNvPicPr preferRelativeResize="0"/>
          <p:nvPr/>
        </p:nvPicPr>
        <p:blipFill rotWithShape="1">
          <a:blip r:embed="rId5">
            <a:alphaModFix/>
          </a:blip>
          <a:srcRect l="22857" t="21073"/>
          <a:stretch/>
        </p:blipFill>
        <p:spPr>
          <a:xfrm>
            <a:off x="4097576" y="1801351"/>
            <a:ext cx="4755852" cy="3655549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275" y="198800"/>
            <a:ext cx="4351997" cy="5802673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89" name="Google Shape;589;p86"/>
          <p:cNvPicPr preferRelativeResize="0"/>
          <p:nvPr/>
        </p:nvPicPr>
        <p:blipFill rotWithShape="1">
          <a:blip r:embed="rId4">
            <a:alphaModFix/>
          </a:blip>
          <a:srcRect t="40001" r="30786"/>
          <a:stretch/>
        </p:blipFill>
        <p:spPr>
          <a:xfrm>
            <a:off x="4388008" y="1448626"/>
            <a:ext cx="4475739" cy="5173399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" name="Google Shape;594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975" y="2603075"/>
            <a:ext cx="5338922" cy="4004199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95" name="Google Shape;595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46100" y="261775"/>
            <a:ext cx="5143905" cy="3857928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" name="Google Shape;600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588" y="392688"/>
            <a:ext cx="8096820" cy="6072623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" name="Google Shape;605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413" y="388825"/>
            <a:ext cx="8093177" cy="6080349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0" name="Google Shape;610;p90"/>
          <p:cNvPicPr preferRelativeResize="0"/>
          <p:nvPr/>
        </p:nvPicPr>
        <p:blipFill rotWithShape="1">
          <a:blip r:embed="rId3">
            <a:alphaModFix/>
          </a:blip>
          <a:srcRect r="20685"/>
          <a:stretch/>
        </p:blipFill>
        <p:spPr>
          <a:xfrm>
            <a:off x="464600" y="520325"/>
            <a:ext cx="5397901" cy="4970200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11" name="Google Shape;611;p90"/>
          <p:cNvPicPr preferRelativeResize="0"/>
          <p:nvPr/>
        </p:nvPicPr>
        <p:blipFill rotWithShape="1">
          <a:blip r:embed="rId4">
            <a:alphaModFix/>
          </a:blip>
          <a:srcRect l="16287" t="13839" r="11321" b="5884"/>
          <a:stretch/>
        </p:blipFill>
        <p:spPr>
          <a:xfrm>
            <a:off x="5855100" y="2121300"/>
            <a:ext cx="2949678" cy="4239376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" name="Google Shape;616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7250" y="1932032"/>
            <a:ext cx="6215928" cy="4669998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17" name="Google Shape;617;p91"/>
          <p:cNvPicPr preferRelativeResize="0"/>
          <p:nvPr/>
        </p:nvPicPr>
        <p:blipFill rotWithShape="1">
          <a:blip r:embed="rId4">
            <a:alphaModFix/>
          </a:blip>
          <a:srcRect l="24842" t="16562" r="21408"/>
          <a:stretch/>
        </p:blipFill>
        <p:spPr>
          <a:xfrm>
            <a:off x="202775" y="244525"/>
            <a:ext cx="4011024" cy="4670001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18" name="Google Shape;618;p91"/>
          <p:cNvPicPr preferRelativeResize="0"/>
          <p:nvPr/>
        </p:nvPicPr>
        <p:blipFill rotWithShape="1">
          <a:blip r:embed="rId5">
            <a:alphaModFix/>
          </a:blip>
          <a:srcRect l="54695" t="3786" r="16578" b="59384"/>
          <a:stretch/>
        </p:blipFill>
        <p:spPr>
          <a:xfrm>
            <a:off x="6396875" y="1932025"/>
            <a:ext cx="1864951" cy="1815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Google Shape;623;p92"/>
          <p:cNvPicPr preferRelativeResize="0"/>
          <p:nvPr/>
        </p:nvPicPr>
        <p:blipFill rotWithShape="1">
          <a:blip r:embed="rId3">
            <a:alphaModFix/>
          </a:blip>
          <a:srcRect l="4123" t="10754" r="25626"/>
          <a:stretch/>
        </p:blipFill>
        <p:spPr>
          <a:xfrm>
            <a:off x="1605100" y="457200"/>
            <a:ext cx="3613378" cy="6120576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24" name="Google Shape;624;p92"/>
          <p:cNvSpPr/>
          <p:nvPr/>
        </p:nvSpPr>
        <p:spPr>
          <a:xfrm>
            <a:off x="4804200" y="457200"/>
            <a:ext cx="3855900" cy="1628400"/>
          </a:xfrm>
          <a:prstGeom prst="wedgeEllipseCallout">
            <a:avLst>
              <a:gd name="adj1" fmla="val -62977"/>
              <a:gd name="adj2" fmla="val 3433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254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212121"/>
                </a:solidFill>
              </a:rPr>
              <a:t>¡Adiós mis amigos!</a:t>
            </a:r>
            <a:endParaRPr sz="3600" b="1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8488" y="357650"/>
            <a:ext cx="4607026" cy="6142702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51" y="353963"/>
            <a:ext cx="8200100" cy="6150075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689</Words>
  <Application>Microsoft Macintosh PowerPoint</Application>
  <PresentationFormat>On-screen Show (4:3)</PresentationFormat>
  <Paragraphs>145</Paragraphs>
  <Slides>83</Slides>
  <Notes>83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84" baseType="lpstr">
      <vt:lpstr> Black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Heidi</cp:lastModifiedBy>
  <cp:revision>1</cp:revision>
  <dcterms:modified xsi:type="dcterms:W3CDTF">2019-04-06T00:14:53Z</dcterms:modified>
</cp:coreProperties>
</file>