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39" r:id="rId2"/>
    <p:sldId id="543" r:id="rId3"/>
    <p:sldId id="544" r:id="rId4"/>
    <p:sldId id="545" r:id="rId5"/>
    <p:sldId id="546" r:id="rId6"/>
    <p:sldId id="54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4108"/>
    <a:srgbClr val="99CCFF"/>
    <a:srgbClr val="A50021"/>
    <a:srgbClr val="993300"/>
    <a:srgbClr val="663300"/>
    <a:srgbClr val="153553"/>
    <a:srgbClr val="996633"/>
    <a:srgbClr val="FFCC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5902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uke 5:12-16">
            <a:extLst>
              <a:ext uri="{FF2B5EF4-FFF2-40B4-BE49-F238E27FC236}">
                <a16:creationId xmlns:a16="http://schemas.microsoft.com/office/drawing/2014/main" id="{28784F33-755E-4194-A3EC-F2BF42300A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8" r="-2" b="-2"/>
          <a:stretch/>
        </p:blipFill>
        <p:spPr bwMode="auto">
          <a:xfrm>
            <a:off x="241299" y="321733"/>
            <a:ext cx="8661401" cy="6214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8D19F83-35EB-4604-A59A-D45D685F8033}"/>
              </a:ext>
            </a:extLst>
          </p:cNvPr>
          <p:cNvSpPr txBox="1"/>
          <p:nvPr/>
        </p:nvSpPr>
        <p:spPr>
          <a:xfrm>
            <a:off x="457199" y="4267200"/>
            <a:ext cx="8229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Georgia" panose="02040502050405020303" pitchFamily="18" charset="0"/>
              </a:rPr>
              <a:t>“</a:t>
            </a:r>
            <a:r>
              <a:rPr lang="en-US" sz="3200" b="1" dirty="0">
                <a:latin typeface="Georgia" panose="02040502050405020303" pitchFamily="18" charset="0"/>
              </a:rPr>
              <a:t>Don’t Judge?</a:t>
            </a:r>
            <a:r>
              <a:rPr lang="en-US" sz="3600" b="1" dirty="0">
                <a:latin typeface="Georgia" panose="02040502050405020303" pitchFamily="18" charset="0"/>
              </a:rPr>
              <a:t>”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6:37-38</a:t>
            </a:r>
          </a:p>
        </p:txBody>
      </p:sp>
    </p:spTree>
    <p:extLst>
      <p:ext uri="{BB962C8B-B14F-4D97-AF65-F5344CB8AC3E}">
        <p14:creationId xmlns:p14="http://schemas.microsoft.com/office/powerpoint/2010/main" val="31234588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“Don’t Judge?”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 Jesus teaches in His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sermon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the mount is diametrically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opposed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our flesh. They are contrary to what 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natural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instinct wants.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is revealing what 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attitudes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ought to be which are in complete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contrast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world’s standards.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have not been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saved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our exclusive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benefit,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but for the benefit of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others,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we might show them what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God’s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love looks like.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959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“Don’t Judge?”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32320" y="1278446"/>
            <a:ext cx="7962900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Intro: 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His sermon Jesus shows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contrast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between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self-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righteous religion of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religious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leaders and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righteousness of God.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love with God’s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love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supernatural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undertaking that can only be achieved by those who:</a:t>
            </a:r>
            <a:endParaRPr lang="en-US" sz="12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Are beneficiaries of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Gospel,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Have been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changed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by the Gospel, and,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Have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experienced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God’s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Gospel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If we want to make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difference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the world, then we have to be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than the world.</a:t>
            </a:r>
          </a:p>
        </p:txBody>
      </p:sp>
    </p:spTree>
    <p:extLst>
      <p:ext uri="{BB962C8B-B14F-4D97-AF65-F5344CB8AC3E}">
        <p14:creationId xmlns:p14="http://schemas.microsoft.com/office/powerpoint/2010/main" val="2232918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“Don’t Judge?”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7700" y="1600200"/>
            <a:ext cx="79629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 Merciful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Showing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mercy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 how God judges.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But showing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mercy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implies that a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judgment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has been made.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When we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unjustly we are generally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humbled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and experience  the same sin.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need to remember; “But for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grace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God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I”.</a:t>
            </a:r>
          </a:p>
          <a:p>
            <a:pPr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C0000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598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“Don’t Judge?”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704850" y="1752600"/>
            <a:ext cx="79629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Your Judgements will Follow You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 mercy,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forgiveness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implies that a judgement has been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made.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 rules when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people’s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actions;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i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Don’t be self-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righteous,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Remember, only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God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knows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motives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heart.</a:t>
            </a:r>
          </a:p>
        </p:txBody>
      </p:sp>
    </p:spTree>
    <p:extLst>
      <p:ext uri="{BB962C8B-B14F-4D97-AF65-F5344CB8AC3E}">
        <p14:creationId xmlns:p14="http://schemas.microsoft.com/office/powerpoint/2010/main" val="3194069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EBEEDA-2865-4AB0-A811-38310B8C2766}"/>
              </a:ext>
            </a:extLst>
          </p:cNvPr>
          <p:cNvSpPr txBox="1"/>
          <p:nvPr/>
        </p:nvSpPr>
        <p:spPr>
          <a:xfrm>
            <a:off x="762000" y="381000"/>
            <a:ext cx="78486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“Don’t Judge?”</a:t>
            </a:r>
          </a:p>
          <a:p>
            <a:pPr algn="ctr"/>
            <a:r>
              <a:rPr lang="en-US" sz="2400" b="1" dirty="0">
                <a:solidFill>
                  <a:srgbClr val="002060"/>
                </a:solidFill>
                <a:latin typeface="Georgia" panose="02040502050405020303" pitchFamily="18" charset="0"/>
              </a:rPr>
              <a:t>Luke 6:37-38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1FE25A-64E4-45AF-A589-D12A8556621F}"/>
              </a:ext>
            </a:extLst>
          </p:cNvPr>
          <p:cNvSpPr txBox="1"/>
          <p:nvPr/>
        </p:nvSpPr>
        <p:spPr>
          <a:xfrm>
            <a:off x="642107" y="1447800"/>
            <a:ext cx="79629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Be Generous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b="1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Vs. 38 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nothing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do with money! It means in our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judging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must be generous with;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14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Mercy,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b="1" dirty="0">
                <a:solidFill>
                  <a:srgbClr val="C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Forgiveness,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and, give the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benefit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the doubt.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endParaRPr lang="en-US" sz="2800" dirty="0">
              <a:solidFill>
                <a:srgbClr val="002060"/>
              </a:solidFill>
              <a:effectLst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5829300" algn="l"/>
              </a:tabLst>
            </a:pP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must remember, people’s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eternal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lives are at stake. The Lord here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expects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that we judge sin, but to </a:t>
            </a:r>
            <a:r>
              <a:rPr lang="en-US" sz="2800" i="1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judge</a:t>
            </a:r>
            <a:r>
              <a:rPr lang="en-US" sz="2800" dirty="0">
                <a:solidFill>
                  <a:srgbClr val="00206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rightly.</a:t>
            </a:r>
          </a:p>
        </p:txBody>
      </p:sp>
    </p:spTree>
    <p:extLst>
      <p:ext uri="{BB962C8B-B14F-4D97-AF65-F5344CB8AC3E}">
        <p14:creationId xmlns:p14="http://schemas.microsoft.com/office/powerpoint/2010/main" val="1735683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19623</TotalTime>
  <Words>370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143</cp:revision>
  <dcterms:created xsi:type="dcterms:W3CDTF">2020-11-06T17:15:08Z</dcterms:created>
  <dcterms:modified xsi:type="dcterms:W3CDTF">2021-01-24T01:56:17Z</dcterms:modified>
</cp:coreProperties>
</file>