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rgbClr val="F2F2F2"/>
          </a:solidFill>
        </a:fill>
      </a:tcStyle>
    </a:wholeTbl>
    <a:band2H>
      <a:tcTxStyle b="def" i="def"/>
      <a:tcStyle>
        <a:tcBdr/>
        <a:fill>
          <a:solidFill>
            <a:srgbClr val="F9F9F9"/>
          </a:solidFill>
        </a:fill>
      </a:tcStyle>
    </a:band2H>
    <a:firstCol>
      <a:tcTxStyle b="on" i="off">
        <a:fontRef idx="min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rgbClr val="DDDDDD"/>
          </a:solidFill>
        </a:fill>
      </a:tcStyle>
    </a:firstCol>
    <a:lastRow>
      <a:tcTxStyle b="on" i="off">
        <a:fontRef idx="min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381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rgbClr val="DDDDDD"/>
          </a:solidFill>
        </a:fill>
      </a:tcStyle>
    </a:lastRow>
    <a:firstRow>
      <a:tcTxStyle b="on" i="off">
        <a:fontRef idx="min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381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rgbClr val="DDDDDD"/>
          </a:solidFill>
        </a:fill>
      </a:tcStyle>
    </a:firstRow>
  </a:tblStyle>
  <a:tblStyle styleId="{C7B018BB-80A7-4F77-B60F-C8B233D01FF8}" styleName="">
    <a:tblBg/>
    <a:wholeTbl>
      <a:tcTxStyle b="off" i="off">
        <a:fontRef idx="minor">
          <a:srgbClr val="000000"/>
        </a:fontRef>
        <a:srgbClr val="000000"/>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chemeClr val="accent3">
              <a:lumOff val="27500"/>
            </a:schemeClr>
          </a:solidFill>
        </a:fill>
      </a:tcStyle>
    </a:wholeTbl>
    <a:band2H>
      <a:tcTxStyle b="def" i="def"/>
      <a:tcStyle>
        <a:tcBdr/>
        <a:fill>
          <a:solidFill>
            <a:srgbClr val="EEEEEE"/>
          </a:solidFill>
        </a:fill>
      </a:tcStyle>
    </a:band2H>
    <a:firstCol>
      <a:tcTxStyle b="on" i="off">
        <a:fontRef idx="min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chemeClr val="accent4">
              <a:lumOff val="8798"/>
            </a:schemeClr>
          </a:solidFill>
        </a:fill>
      </a:tcStyle>
    </a:firstCol>
    <a:lastRow>
      <a:tcTxStyle b="on" i="off">
        <a:fontRef idx="min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381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chemeClr val="accent4">
              <a:lumOff val="8798"/>
            </a:schemeClr>
          </a:solidFill>
        </a:fill>
      </a:tcStyle>
    </a:lastRow>
    <a:firstRow>
      <a:tcTxStyle b="on" i="off">
        <a:fontRef idx="min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381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chemeClr val="accent4">
              <a:lumOff val="8798"/>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rgbClr val="CFCFCF"/>
          </a:solidFill>
        </a:fill>
      </a:tcStyle>
    </a:wholeTbl>
    <a:band2H>
      <a:tcTxStyle b="def" i="def"/>
      <a:tcStyle>
        <a:tcBdr/>
        <a:fill>
          <a:solidFill>
            <a:srgbClr val="E8E8E8"/>
          </a:solidFill>
        </a:fill>
      </a:tcStyle>
    </a:band2H>
    <a:firstCol>
      <a:tcTxStyle b="on" i="off">
        <a:fontRef idx="min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chemeClr val="accent6"/>
          </a:solidFill>
        </a:fill>
      </a:tcStyle>
    </a:firstCol>
    <a:lastRow>
      <a:tcTxStyle b="on" i="off">
        <a:fontRef idx="min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381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chemeClr val="accent6"/>
          </a:solidFill>
        </a:fill>
      </a:tcStyle>
    </a:lastRow>
    <a:firstRow>
      <a:tcTxStyle b="on" i="off">
        <a:fontRef idx="min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381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1">
              <a:lumOff val="51466"/>
            </a:schemeClr>
          </a:solidFill>
        </a:fill>
      </a:tcStyle>
    </a:band2H>
    <a:firstCol>
      <a:tcTxStyle b="on" i="off">
        <a:fontRef idx="minor">
          <a:schemeClr val="accent1">
            <a:lumOff val="51466"/>
          </a:schemeClr>
        </a:fontRef>
        <a:schemeClr val="accent1">
          <a:lumOff val="51466"/>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DDDDD"/>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lumOff val="51466"/>
            </a:schemeClr>
          </a:solidFill>
        </a:fill>
      </a:tcStyle>
    </a:lastRow>
    <a:firstRow>
      <a:tcTxStyle b="on" i="off">
        <a:fontRef idx="minor">
          <a:schemeClr val="accent1">
            <a:lumOff val="51466"/>
          </a:schemeClr>
        </a:fontRef>
        <a:schemeClr val="accent1">
          <a:lumOff val="51466"/>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DDDDDD"/>
          </a:solidFill>
        </a:fill>
      </a:tcStyle>
    </a:firstRow>
  </a:tblStyle>
  <a:tblStyle styleId="{33BA23B1-9221-436E-865A-0063620EA4FD}" styleName="">
    <a:tblBg/>
    <a:wholeTbl>
      <a:tcTxStyle b="off" i="off">
        <a:fontRef idx="minor">
          <a:srgbClr val="000000"/>
        </a:fontRef>
        <a:srgbClr val="000000"/>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rgbClr val="000000"/>
          </a:solidFill>
        </a:fill>
      </a:tcStyle>
    </a:firstCol>
    <a:lastRow>
      <a:tcTxStyle b="on" i="off">
        <a:fontRef idx="min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381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rgbClr val="000000"/>
          </a:solidFill>
        </a:fill>
      </a:tcStyle>
    </a:lastRow>
    <a:firstRow>
      <a:tcTxStyle b="on" i="off">
        <a:fontRef idx="min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381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rgbClr val="000000"/>
          </a:solidFill>
        </a:fill>
      </a:tcStyle>
    </a:firstRow>
  </a:tblStyle>
  <a:tblStyle styleId="{2708684C-4D16-4618-839F-0558EEFCDFE6}" styleName="">
    <a:tblBg/>
    <a:wholeTbl>
      <a:tcTxStyle b="off" i="off">
        <a:fontRef idx="min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chemeClr val="accent1">
              <a:lumOff val="51466"/>
              <a:alpha val="20000"/>
            </a:schemeClr>
          </a:solidFill>
        </a:fill>
      </a:tcStyle>
    </a:wholeTbl>
    <a:band2H>
      <a:tcTxStyle b="def" i="def"/>
      <a:tcStyle>
        <a:tcBdr/>
        <a:fill>
          <a:solidFill>
            <a:schemeClr val="accent1">
              <a:lumOff val="51466"/>
            </a:schemeClr>
          </a:solidFill>
        </a:fill>
      </a:tcStyle>
    </a:band2H>
    <a:firstCol>
      <a:tcTxStyle b="on" i="off">
        <a:fontRef idx="min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chemeClr val="accent1">
              <a:lumOff val="51466"/>
              <a:alpha val="20000"/>
            </a:schemeClr>
          </a:solidFill>
        </a:fill>
      </a:tcStyle>
    </a:firstCol>
    <a:lastRow>
      <a:tcTxStyle b="on" i="off">
        <a:fontRef idx="min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508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noFill/>
        </a:fill>
      </a:tcStyle>
    </a:lastRow>
    <a:firstRow>
      <a:tcTxStyle b="on" i="off">
        <a:fontRef idx="min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254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23" name="Shape 223"/>
          <p:cNvSpPr/>
          <p:nvPr>
            <p:ph type="sldImg"/>
          </p:nvPr>
        </p:nvSpPr>
        <p:spPr>
          <a:xfrm>
            <a:off x="1143000" y="685800"/>
            <a:ext cx="4572000" cy="3429000"/>
          </a:xfrm>
          <a:prstGeom prst="rect">
            <a:avLst/>
          </a:prstGeom>
        </p:spPr>
        <p:txBody>
          <a:bodyPr/>
          <a:lstStyle/>
          <a:p>
            <a:pPr/>
          </a:p>
        </p:txBody>
      </p:sp>
      <p:sp>
        <p:nvSpPr>
          <p:cNvPr id="224" name="Shape 22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Shape 227"/>
          <p:cNvSpPr/>
          <p:nvPr>
            <p:ph type="sldImg"/>
          </p:nvPr>
        </p:nvSpPr>
        <p:spPr>
          <a:prstGeom prst="rect">
            <a:avLst/>
          </a:prstGeom>
        </p:spPr>
        <p:txBody>
          <a:bodyPr/>
          <a:lstStyle/>
          <a:p>
            <a:pPr/>
          </a:p>
        </p:txBody>
      </p:sp>
      <p:sp>
        <p:nvSpPr>
          <p:cNvPr id="228" name="Shape 228"/>
          <p:cNvSpPr/>
          <p:nvPr>
            <p:ph type="body" sz="quarter" idx="1"/>
          </p:nvPr>
        </p:nvSpPr>
        <p:spPr>
          <a:prstGeom prst="rect">
            <a:avLst/>
          </a:prstGeom>
        </p:spPr>
        <p:txBody>
          <a:bodyPr/>
          <a:lstStyle/>
          <a:p>
            <a:pPr/>
            <a:r>
              <a:t>Are you on the naughty or nice list?</a:t>
            </a:r>
          </a:p>
          <a:p>
            <a:pPr/>
          </a:p>
          <a:p>
            <a:pPr/>
            <a:r>
              <a:t>Deacon’s Names – </a:t>
            </a:r>
          </a:p>
          <a:p>
            <a:pPr/>
          </a:p>
          <a:p>
            <a:pPr/>
            <a:r>
              <a:t>My name – Behavior needs improvement at times. But has been pretty nice for the most part</a:t>
            </a:r>
          </a:p>
          <a:p>
            <a:pPr/>
          </a:p>
          <a:p>
            <a:pPr/>
            <a:r>
              <a:t>Rick – Nice most of the time but needs to work on listening to grown ups</a:t>
            </a:r>
          </a:p>
          <a:p>
            <a:pPr/>
          </a:p>
          <a:p>
            <a:pPr/>
            <a:r>
              <a:t>Glenn – Very nice a few days ago Needs to listen to grown ups too Could share more often too</a:t>
            </a:r>
          </a:p>
          <a:p>
            <a:pPr/>
          </a:p>
          <a:p>
            <a:pPr/>
            <a:r>
              <a:t>Richard – Needs to brush his teeth better just wetting the tooth brush is not enough.</a:t>
            </a:r>
          </a:p>
          <a:p>
            <a:pPr/>
          </a:p>
          <a:p>
            <a:pPr/>
            <a:r>
              <a:t>Websites judgment is totally arbitrary and not tied to anyone.</a:t>
            </a:r>
          </a:p>
          <a:p>
            <a:pPr/>
          </a:p>
          <a:p>
            <a:pPr/>
            <a:r>
              <a:t>Funny but how many base their self evaluation on internet surveys</a:t>
            </a:r>
          </a:p>
          <a:p>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Shape 275"/>
          <p:cNvSpPr/>
          <p:nvPr>
            <p:ph type="sldImg"/>
          </p:nvPr>
        </p:nvSpPr>
        <p:spPr>
          <a:prstGeom prst="rect">
            <a:avLst/>
          </a:prstGeom>
        </p:spPr>
        <p:txBody>
          <a:bodyPr/>
          <a:lstStyle/>
          <a:p>
            <a:pPr/>
          </a:p>
        </p:txBody>
      </p:sp>
      <p:sp>
        <p:nvSpPr>
          <p:cNvPr id="276" name="Shape 276"/>
          <p:cNvSpPr/>
          <p:nvPr>
            <p:ph type="body" sz="quarter" idx="1"/>
          </p:nvPr>
        </p:nvSpPr>
        <p:spPr>
          <a:prstGeom prst="rect">
            <a:avLst/>
          </a:prstGeom>
        </p:spPr>
        <p:txBody>
          <a:bodyPr/>
          <a:lstStyle/>
          <a:p>
            <a:pPr/>
            <a:r>
              <a:t>John the Baptist – v4 Wilderness preaching a baptism for repentance for the forgiveness of sins</a:t>
            </a:r>
          </a:p>
          <a:p>
            <a:pPr/>
          </a:p>
          <a:p>
            <a:pPr/>
            <a:r>
              <a:t>V15 John is arrested – Jesus arrives in Galilee proclaiming the gospel of God – repent and believe – same message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Shape 279"/>
          <p:cNvSpPr/>
          <p:nvPr>
            <p:ph type="sldImg"/>
          </p:nvPr>
        </p:nvSpPr>
        <p:spPr>
          <a:prstGeom prst="rect">
            <a:avLst/>
          </a:prstGeom>
        </p:spPr>
        <p:txBody>
          <a:bodyPr/>
          <a:lstStyle/>
          <a:p>
            <a:pPr/>
          </a:p>
        </p:txBody>
      </p:sp>
      <p:sp>
        <p:nvSpPr>
          <p:cNvPr id="280" name="Shape 280"/>
          <p:cNvSpPr/>
          <p:nvPr>
            <p:ph type="body" sz="quarter" idx="1"/>
          </p:nvPr>
        </p:nvSpPr>
        <p:spPr>
          <a:prstGeom prst="rect">
            <a:avLst/>
          </a:prstGeom>
        </p:spPr>
        <p:txBody>
          <a:bodyPr/>
          <a:lstStyle/>
          <a:p>
            <a:pPr/>
            <a:r>
              <a:t>Jesus </a:t>
            </a:r>
          </a:p>
          <a:p>
            <a:pPr/>
          </a:p>
          <a:p>
            <a:pPr/>
            <a:r>
              <a:t>The New Testam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Shape 283"/>
          <p:cNvSpPr/>
          <p:nvPr>
            <p:ph type="sldImg"/>
          </p:nvPr>
        </p:nvSpPr>
        <p:spPr>
          <a:prstGeom prst="rect">
            <a:avLst/>
          </a:prstGeom>
        </p:spPr>
        <p:txBody>
          <a:bodyPr/>
          <a:lstStyle/>
          <a:p>
            <a:pPr/>
          </a:p>
        </p:txBody>
      </p:sp>
      <p:sp>
        <p:nvSpPr>
          <p:cNvPr id="284" name="Shape 284"/>
          <p:cNvSpPr/>
          <p:nvPr>
            <p:ph type="body" sz="quarter" idx="1"/>
          </p:nvPr>
        </p:nvSpPr>
        <p:spPr>
          <a:prstGeom prst="rect">
            <a:avLst/>
          </a:prstGeom>
        </p:spPr>
        <p:txBody>
          <a:bodyPr/>
          <a:lstStyle/>
          <a:p>
            <a:pPr/>
            <a:r>
              <a:t>The Lord will come to the temple to bring righteousness and justice – restore his presence among his people</a:t>
            </a:r>
          </a:p>
          <a:p>
            <a:pPr/>
            <a:r>
              <a:t>Messaih – anointed one</a:t>
            </a:r>
          </a:p>
          <a:p>
            <a:pPr/>
          </a:p>
          <a:p>
            <a:pPr/>
            <a:r>
              <a:t>The Lord will come to his temple – his temple because He is God</a:t>
            </a:r>
          </a:p>
          <a:p>
            <a:pPr/>
          </a:p>
          <a:p>
            <a:pPr/>
            <a:r>
              <a:t>Take both together – Jesus is presented by Mark from the very beginning as Israel’s returning God</a:t>
            </a:r>
          </a:p>
          <a:p>
            <a:pPr/>
          </a:p>
          <a:p>
            <a:pPr/>
            <a:r>
              <a:t>Why is this important? Jesus purpose is to save us for our sins, providing himself as a sacrifice, we might have forgiveness of our sins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Shape 287"/>
          <p:cNvSpPr/>
          <p:nvPr>
            <p:ph type="sldImg"/>
          </p:nvPr>
        </p:nvSpPr>
        <p:spPr>
          <a:prstGeom prst="rect">
            <a:avLst/>
          </a:prstGeom>
        </p:spPr>
        <p:txBody>
          <a:bodyPr/>
          <a:lstStyle/>
          <a:p>
            <a:pPr/>
          </a:p>
        </p:txBody>
      </p:sp>
      <p:sp>
        <p:nvSpPr>
          <p:cNvPr id="288" name="Shape 288"/>
          <p:cNvSpPr/>
          <p:nvPr>
            <p:ph type="body" sz="quarter" idx="1"/>
          </p:nvPr>
        </p:nvSpPr>
        <p:spPr>
          <a:prstGeom prst="rect">
            <a:avLst/>
          </a:prstGeom>
        </p:spPr>
        <p:txBody>
          <a:bodyPr/>
          <a:lstStyle/>
          <a:p>
            <a:pPr/>
            <a:r>
              <a:t>Mary Magdalene – Luke 7</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Shape 293"/>
          <p:cNvSpPr/>
          <p:nvPr>
            <p:ph type="sldImg"/>
          </p:nvPr>
        </p:nvSpPr>
        <p:spPr>
          <a:prstGeom prst="rect">
            <a:avLst/>
          </a:prstGeom>
        </p:spPr>
        <p:txBody>
          <a:bodyPr/>
          <a:lstStyle/>
          <a:p>
            <a:pPr/>
          </a:p>
        </p:txBody>
      </p:sp>
      <p:sp>
        <p:nvSpPr>
          <p:cNvPr id="294" name="Shape 294"/>
          <p:cNvSpPr/>
          <p:nvPr>
            <p:ph type="body" sz="quarter" idx="1"/>
          </p:nvPr>
        </p:nvSpPr>
        <p:spPr>
          <a:prstGeom prst="rect">
            <a:avLst/>
          </a:prstGeom>
        </p:spPr>
        <p:txBody>
          <a:bodyPr/>
          <a:lstStyle/>
          <a:p>
            <a:pPr marL="228600" indent="-228600">
              <a:buSzPct val="100000"/>
              <a:buAutoNum type="arabicParenR" startAt="1"/>
            </a:pPr>
            <a:r>
              <a:t>Innate built in sin of the flesh to base our forgiveness on our own opinion and thinking</a:t>
            </a:r>
          </a:p>
          <a:p>
            <a:pPr/>
          </a:p>
          <a:p>
            <a:pPr/>
            <a:r>
              <a:t>People feel oppressed by this overwhelming burden of guilt and self condemnation</a:t>
            </a:r>
          </a:p>
          <a:p>
            <a:pPr/>
            <a:r>
              <a:t>I don’t believe that God could forgive me for that</a:t>
            </a:r>
          </a:p>
          <a:p>
            <a:pPr/>
          </a:p>
          <a:p>
            <a:pPr/>
            <a:r>
              <a:t>Or to base it on the opinion of man – Your own opinion or other’s opinion will never justify you</a:t>
            </a:r>
          </a:p>
          <a:p>
            <a:pPr/>
            <a:r>
              <a:t>FORSAKE – Deny Yourself – Repent of Pride and self justification</a:t>
            </a:r>
          </a:p>
          <a:p>
            <a:pPr/>
          </a:p>
          <a:p>
            <a:pPr/>
            <a:r>
              <a:t>Do you believe that Christ did it? Completely or is it a deal that is too good to be true</a:t>
            </a:r>
          </a:p>
          <a:p>
            <a:pPr/>
          </a:p>
          <a:p>
            <a:pPr/>
            <a:r>
              <a:t>2) Embrace the justification, delight yourself in it, let the love of Christ sweep over your body like a giant ocean wave of grace.</a:t>
            </a:r>
          </a:p>
          <a:p>
            <a:pPr/>
          </a:p>
          <a:p>
            <a:pPr/>
            <a:r>
              <a:t>Observation – Christians that are filled with criticism and contempt for others</a:t>
            </a:r>
          </a:p>
          <a:p>
            <a:pPr/>
            <a:r>
              <a:t>Speech is biting and caustic – poor witness to the good news of Jesus</a:t>
            </a:r>
          </a:p>
          <a:p>
            <a:pPr/>
          </a:p>
          <a:p>
            <a:pPr/>
            <a:r>
              <a:t>Heart Issue - Missed the grace of God and a root of bitterness – fail to let Christ’s forgiveness seep down into their soul’s</a:t>
            </a:r>
          </a:p>
          <a:p>
            <a:pPr/>
          </a:p>
          <a:p>
            <a:pPr/>
            <a:r>
              <a:t>How often do you thank Christ and remember how much you have been forgiven? REJOICE</a:t>
            </a:r>
          </a:p>
          <a:p>
            <a:pPr/>
            <a:r>
              <a:t>Joy to the World the Lord is come let us receive our KING – embrace him rejoice in him</a:t>
            </a:r>
          </a:p>
          <a:p>
            <a:pPr/>
          </a:p>
          <a:p>
            <a:pPr/>
          </a:p>
          <a:p>
            <a:pPr/>
          </a:p>
          <a:p>
            <a:pPr/>
            <a:r>
              <a:t>Parable of the man – to the one has been forgiven much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Shape 233"/>
          <p:cNvSpPr/>
          <p:nvPr>
            <p:ph type="sldImg"/>
          </p:nvPr>
        </p:nvSpPr>
        <p:spPr>
          <a:prstGeom prst="rect">
            <a:avLst/>
          </a:prstGeom>
        </p:spPr>
        <p:txBody>
          <a:bodyPr/>
          <a:lstStyle/>
          <a:p>
            <a:pPr/>
          </a:p>
        </p:txBody>
      </p:sp>
      <p:sp>
        <p:nvSpPr>
          <p:cNvPr id="234" name="Shape 234"/>
          <p:cNvSpPr/>
          <p:nvPr>
            <p:ph type="body" sz="quarter" idx="1"/>
          </p:nvPr>
        </p:nvSpPr>
        <p:spPr>
          <a:prstGeom prst="rect">
            <a:avLst/>
          </a:prstGeom>
        </p:spPr>
        <p:txBody>
          <a:bodyPr/>
          <a:lstStyle/>
          <a:p>
            <a:pPr/>
            <a:r>
              <a:t>Weight of sin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Shape 240"/>
          <p:cNvSpPr/>
          <p:nvPr>
            <p:ph type="sldImg"/>
          </p:nvPr>
        </p:nvSpPr>
        <p:spPr>
          <a:prstGeom prst="rect">
            <a:avLst/>
          </a:prstGeom>
        </p:spPr>
        <p:txBody>
          <a:bodyPr/>
          <a:lstStyle/>
          <a:p>
            <a:pPr/>
          </a:p>
        </p:txBody>
      </p:sp>
      <p:sp>
        <p:nvSpPr>
          <p:cNvPr id="241" name="Shape 241"/>
          <p:cNvSpPr/>
          <p:nvPr>
            <p:ph type="body" sz="quarter" idx="1"/>
          </p:nvPr>
        </p:nvSpPr>
        <p:spPr>
          <a:prstGeom prst="rect">
            <a:avLst/>
          </a:prstGeom>
        </p:spPr>
        <p:txBody>
          <a:bodyPr/>
          <a:lstStyle/>
          <a:p>
            <a:pPr/>
            <a:r>
              <a:t>1) Discussion in Sunday School – Expository Preaching – it is Christ centered</a:t>
            </a:r>
          </a:p>
          <a:p>
            <a:pPr/>
            <a:r>
              <a:t>Often teaching today is we teach moralism instead of Christ – Gave an example</a:t>
            </a:r>
          </a:p>
          <a:p>
            <a:pPr/>
          </a:p>
          <a:p>
            <a:pPr/>
            <a:r>
              <a:t>Another example – Sunday School version that I was taught – moral of this story is help your friend</a:t>
            </a:r>
          </a:p>
          <a:p>
            <a:pPr/>
            <a:r>
              <a:t>These friends were trying to get this paralyzed men and they did the right thing by taking him to Jesus</a:t>
            </a:r>
          </a:p>
          <a:p>
            <a:pPr/>
            <a:r>
              <a:t>Went the extra mile even destroying a house to accomplish their mission</a:t>
            </a:r>
          </a:p>
          <a:p>
            <a:pPr/>
            <a:r>
              <a:t>Virtues of the paralyzed mans friends – friend was paralyzed they helped him get healed</a:t>
            </a:r>
          </a:p>
          <a:p>
            <a:pPr/>
          </a:p>
          <a:p>
            <a:pPr/>
            <a:r>
              <a:t>Context – 12 verses for this story and only 2 just 1/6th of the story is devouted to the friends bringing him</a:t>
            </a:r>
          </a:p>
          <a:p>
            <a:pPr/>
          </a:p>
          <a:p>
            <a:pPr/>
            <a:r>
              <a:t>We are more drawn to moralism than grace</a:t>
            </a:r>
          </a:p>
          <a:p>
            <a:pPr/>
          </a:p>
          <a:p>
            <a:pPr/>
            <a:r>
              <a:t>2) Mark is establishing Jesus credentials as the Christ the Son of God who is both fully God and fully man and has such is able to save people from their sins to the uttermost – Christs power to forgive</a:t>
            </a:r>
          </a:p>
          <a:p>
            <a:pPr/>
          </a:p>
          <a:p>
            <a:pPr/>
            <a:r>
              <a:t>3) Our society has become very judgmental – modern morality based on our own relative right and wrong</a:t>
            </a:r>
          </a:p>
          <a:p>
            <a:pPr/>
            <a:r>
              <a:t>Censored or absolved in - The court of social media and public opinion.</a:t>
            </a:r>
          </a:p>
          <a:p>
            <a:pPr/>
          </a:p>
          <a:p>
            <a:pPr/>
            <a:r>
              <a:t>Majority people believe that going to heaven is based on my good works will outweigh my sins</a:t>
            </a:r>
          </a:p>
          <a:p>
            <a:pPr/>
          </a:p>
          <a:p>
            <a:pPr/>
            <a:r>
              <a:t>52 percent – evangelical Christians – believe person get to heaven by doing good</a:t>
            </a:r>
          </a:p>
          <a:p>
            <a:pPr/>
            <a:r>
              <a:t>34 percent of pastors</a:t>
            </a:r>
          </a:p>
          <a:p>
            <a:pPr/>
          </a:p>
          <a:p>
            <a:pPr/>
            <a:r>
              <a:t>Replaced grace with self righteousness – we have given in to the worlds view that everyone is on the nice list</a:t>
            </a:r>
          </a:p>
          <a:p>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Shape 244"/>
          <p:cNvSpPr/>
          <p:nvPr>
            <p:ph type="sldImg"/>
          </p:nvPr>
        </p:nvSpPr>
        <p:spPr>
          <a:prstGeom prst="rect">
            <a:avLst/>
          </a:prstGeom>
        </p:spPr>
        <p:txBody>
          <a:bodyPr/>
          <a:lstStyle/>
          <a:p>
            <a:pPr/>
          </a:p>
        </p:txBody>
      </p:sp>
      <p:sp>
        <p:nvSpPr>
          <p:cNvPr id="245" name="Shape 245"/>
          <p:cNvSpPr/>
          <p:nvPr>
            <p:ph type="body" sz="quarter" idx="1"/>
          </p:nvPr>
        </p:nvSpPr>
        <p:spPr>
          <a:prstGeom prst="rect">
            <a:avLst/>
          </a:prstGeom>
        </p:spPr>
        <p:txBody>
          <a:bodyPr/>
          <a:lstStyle/>
          <a:p>
            <a:pPr/>
            <a:r>
              <a:t>Who determines if someone has been good enough – Who establishes justice</a:t>
            </a:r>
          </a:p>
          <a:p>
            <a:pPr/>
          </a:p>
          <a:p>
            <a:pPr/>
            <a:r>
              <a:t>God’s Word – not from ourselves, not from others but from God and his word – God says you are all naughty</a:t>
            </a:r>
          </a:p>
          <a:p>
            <a:pPr/>
          </a:p>
          <a:p>
            <a:pPr/>
            <a:r>
              <a:t>None is righteous no not one, no one understands, no one seeks for God. All have turned aside; together they have become worthless, no one does good not even one!</a:t>
            </a:r>
          </a:p>
          <a:p>
            <a:pPr/>
          </a:p>
          <a:p>
            <a:pPr/>
            <a:r>
              <a:t>V21 The righteousness of God has been manifested apart from the law – the righteousness of God through faith in Jesus Christ for all who believe!</a:t>
            </a:r>
          </a:p>
          <a:p>
            <a:pPr/>
          </a:p>
          <a:p>
            <a:pPr/>
            <a:r>
              <a:t>Glenn and I got a chance to enjoy a chili dog at Weiser Classic Candy</a:t>
            </a:r>
          </a:p>
          <a:p>
            <a:pPr/>
            <a:r>
              <a:t>I was confessing to Glenn that I can at times be very judgmental – people who lack common sense or who are deceived in my opinion or who are inconsiderate of others</a:t>
            </a:r>
          </a:p>
          <a:p>
            <a:pPr/>
            <a:r>
              <a:t>Reminder - God’s got this – This is his job - God is the gatekeeper of judgment and not me</a:t>
            </a:r>
          </a:p>
          <a:p>
            <a:pPr/>
          </a:p>
          <a:p>
            <a:pPr/>
            <a:r>
              <a:t>O by the way – none are righteous no not one that includes me in all of my self righteousness</a:t>
            </a:r>
          </a:p>
          <a:p>
            <a:pPr/>
            <a:r>
              <a:t>Once again – persist in my own judging I am putting myself in the place of God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Shape 251"/>
          <p:cNvSpPr/>
          <p:nvPr>
            <p:ph type="sldImg"/>
          </p:nvPr>
        </p:nvSpPr>
        <p:spPr>
          <a:prstGeom prst="rect">
            <a:avLst/>
          </a:prstGeom>
        </p:spPr>
        <p:txBody>
          <a:bodyPr/>
          <a:lstStyle/>
          <a:p>
            <a:pPr/>
          </a:p>
        </p:txBody>
      </p:sp>
      <p:sp>
        <p:nvSpPr>
          <p:cNvPr id="252" name="Shape 252"/>
          <p:cNvSpPr/>
          <p:nvPr>
            <p:ph type="body" sz="quarter" idx="1"/>
          </p:nvPr>
        </p:nvSpPr>
        <p:spPr>
          <a:prstGeom prst="rect">
            <a:avLst/>
          </a:prstGeom>
        </p:spPr>
        <p:txBody>
          <a:bodyPr/>
          <a:lstStyle/>
          <a:p>
            <a:pPr marL="228600" indent="-228600">
              <a:buSzPct val="100000"/>
              <a:buAutoNum type="arabicParenR" startAt="1"/>
            </a:pPr>
            <a:r>
              <a:t>Looked down at the paralyzed man – he saw a person in bondage to sin, greater need than physical healing</a:t>
            </a:r>
          </a:p>
          <a:p>
            <a:pPr marL="228600" indent="-228600">
              <a:buSzPct val="100000"/>
              <a:buAutoNum type="arabicParenR" startAt="1"/>
            </a:pPr>
          </a:p>
          <a:p>
            <a:pPr/>
            <a:r>
              <a:t> Everyone who sins is a slave to sin, we create prisons of our own choosing</a:t>
            </a:r>
          </a:p>
          <a:p>
            <a:pPr/>
            <a:r>
              <a:t>      Sin is so controlling and overpowering that it puts us inbondage</a:t>
            </a:r>
          </a:p>
          <a:p>
            <a:pPr/>
          </a:p>
          <a:p>
            <a:pPr/>
            <a:r>
              <a:t>2) Your sins are forgiven – total grace, makes this pronouncement</a:t>
            </a:r>
          </a:p>
          <a:p>
            <a:pPr/>
            <a:r>
              <a:t>Good news – no conditions </a:t>
            </a:r>
          </a:p>
          <a:p>
            <a:pPr/>
            <a:r>
              <a:t>If the son sets you free you are free indeed</a:t>
            </a:r>
          </a:p>
          <a:p>
            <a:pPr/>
          </a:p>
          <a:p>
            <a:pPr/>
            <a:r>
              <a:t>3) Parable of the authority of Jesus – the only thing that these people bring to this story is their faith</a:t>
            </a:r>
          </a:p>
          <a:p>
            <a:pPr/>
            <a:r>
              <a:t>Faith is only as strong as the object of your faith</a:t>
            </a:r>
          </a:p>
          <a:p>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Shape 255"/>
          <p:cNvSpPr/>
          <p:nvPr>
            <p:ph type="sldImg"/>
          </p:nvPr>
        </p:nvSpPr>
        <p:spPr>
          <a:prstGeom prst="rect">
            <a:avLst/>
          </a:prstGeom>
        </p:spPr>
        <p:txBody>
          <a:bodyPr/>
          <a:lstStyle/>
          <a:p>
            <a:pPr/>
          </a:p>
        </p:txBody>
      </p:sp>
      <p:sp>
        <p:nvSpPr>
          <p:cNvPr id="256" name="Shape 256"/>
          <p:cNvSpPr/>
          <p:nvPr>
            <p:ph type="body" sz="quarter" idx="1"/>
          </p:nvPr>
        </p:nvSpPr>
        <p:spPr>
          <a:prstGeom prst="rect">
            <a:avLst/>
          </a:prstGeom>
        </p:spPr>
        <p:txBody>
          <a:bodyPr/>
          <a:lstStyle/>
          <a:p>
            <a:pPr/>
            <a:r>
              <a:t>It is a simple act of faith with </a:t>
            </a:r>
          </a:p>
          <a:p>
            <a:pPr/>
          </a:p>
          <a:p>
            <a:pPr/>
            <a:r>
              <a:t>A deal to good to be true – fill out this survey and you will get a $500 gift certificate from Amazon</a:t>
            </a:r>
          </a:p>
          <a:p>
            <a:pPr/>
          </a:p>
          <a:p>
            <a:pPr/>
            <a:r>
              <a:t>Emails – just pass them buy because nothing in this world is too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Shape 262"/>
          <p:cNvSpPr/>
          <p:nvPr>
            <p:ph type="sldImg"/>
          </p:nvPr>
        </p:nvSpPr>
        <p:spPr>
          <a:prstGeom prst="rect">
            <a:avLst/>
          </a:prstGeom>
        </p:spPr>
        <p:txBody>
          <a:bodyPr/>
          <a:lstStyle/>
          <a:p>
            <a:pPr/>
          </a:p>
        </p:txBody>
      </p:sp>
      <p:sp>
        <p:nvSpPr>
          <p:cNvPr id="263" name="Shape 263"/>
          <p:cNvSpPr/>
          <p:nvPr>
            <p:ph type="body" sz="quarter" idx="1"/>
          </p:nvPr>
        </p:nvSpPr>
        <p:spPr>
          <a:prstGeom prst="rect">
            <a:avLst/>
          </a:prstGeom>
        </p:spPr>
        <p:txBody>
          <a:bodyPr/>
          <a:lstStyle/>
          <a:p>
            <a:pPr marL="228600" indent="-228600">
              <a:buSzPct val="100000"/>
              <a:buAutoNum type="arabicParenR" startAt="1"/>
            </a:pPr>
            <a:r>
              <a:t>I have authority – not only to forgive but also to judge</a:t>
            </a:r>
          </a:p>
          <a:p>
            <a:pPr/>
            <a:r>
              <a:t>Life and death are in his hands </a:t>
            </a:r>
          </a:p>
          <a:p>
            <a:pPr/>
          </a:p>
          <a:p>
            <a:pPr/>
            <a:r>
              <a:t>2) You need to forgive yourself – don’t be to hard for yourself</a:t>
            </a:r>
          </a:p>
          <a:p>
            <a:pPr/>
            <a:r>
              <a:t>            Our self opinion is subjective – we tend to be too easy</a:t>
            </a:r>
          </a:p>
          <a:p>
            <a:pPr/>
            <a:r>
              <a:t>Others? People will go to a priest or a friend</a:t>
            </a:r>
          </a:p>
          <a:p>
            <a:pPr/>
            <a:r>
              <a:t>Other person is not aware of the utter depravity in our soul – do they understand us</a:t>
            </a:r>
          </a:p>
          <a:p>
            <a:pPr/>
          </a:p>
          <a:p>
            <a:pPr/>
            <a:r>
              <a:t>3) The Son of Man authority – Lamb of Revelation who is worthy to open the scrolls – worthy to judge</a:t>
            </a:r>
          </a:p>
          <a:p>
            <a:pPr/>
            <a:r>
              <a:t>Worthy to forgive – lamb of God, shepherd who lays down his life for the sheep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Shape 267"/>
          <p:cNvSpPr/>
          <p:nvPr>
            <p:ph type="sldImg"/>
          </p:nvPr>
        </p:nvSpPr>
        <p:spPr>
          <a:prstGeom prst="rect">
            <a:avLst/>
          </a:prstGeom>
        </p:spPr>
        <p:txBody>
          <a:bodyPr/>
          <a:lstStyle/>
          <a:p>
            <a:pPr/>
          </a:p>
        </p:txBody>
      </p:sp>
      <p:sp>
        <p:nvSpPr>
          <p:cNvPr id="268" name="Shape 268"/>
          <p:cNvSpPr/>
          <p:nvPr>
            <p:ph type="body" sz="quarter" idx="1"/>
          </p:nvPr>
        </p:nvSpPr>
        <p:spPr>
          <a:prstGeom prst="rect">
            <a:avLst/>
          </a:prstGeom>
        </p:spPr>
        <p:txBody>
          <a:bodyPr/>
          <a:lstStyle/>
          <a:p>
            <a:pPr/>
            <a:r>
              <a:t>How do we know Jesus is God, He has the authority, just like God speaks and it happens Jesus says the word</a:t>
            </a:r>
          </a:p>
          <a:p>
            <a:pPr/>
          </a:p>
          <a:p>
            <a:pPr/>
            <a:r>
              <a:t>Now are released from the bondage of sin to walk in newness of life – </a:t>
            </a:r>
          </a:p>
          <a:p>
            <a:pPr/>
          </a:p>
          <a:p>
            <a:pPr/>
            <a:r>
              <a:t>Go and sin no more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Shape 271"/>
          <p:cNvSpPr/>
          <p:nvPr>
            <p:ph type="sldImg"/>
          </p:nvPr>
        </p:nvSpPr>
        <p:spPr>
          <a:prstGeom prst="rect">
            <a:avLst/>
          </a:prstGeom>
        </p:spPr>
        <p:txBody>
          <a:bodyPr/>
          <a:lstStyle/>
          <a:p>
            <a:pPr/>
          </a:p>
        </p:txBody>
      </p:sp>
      <p:sp>
        <p:nvSpPr>
          <p:cNvPr id="272" name="Shape 272"/>
          <p:cNvSpPr/>
          <p:nvPr>
            <p:ph type="body" sz="quarter" idx="1"/>
          </p:nvPr>
        </p:nvSpPr>
        <p:spPr>
          <a:prstGeom prst="rect">
            <a:avLst/>
          </a:prstGeom>
        </p:spPr>
        <p:txBody>
          <a:bodyPr/>
          <a:lstStyle/>
          <a:p>
            <a:pPr/>
            <a:r>
              <a:t>Do the synoptic gospels teach this? </a:t>
            </a:r>
          </a:p>
          <a:p>
            <a:pPr/>
          </a:p>
          <a:p>
            <a:pPr/>
            <a:r>
              <a:t>There is no Christmas story in Mark – Mark is clearly building a case through story that Jesus is God</a:t>
            </a:r>
          </a:p>
          <a:p>
            <a:pPr/>
          </a:p>
          <a:p>
            <a:pPr/>
            <a:r>
              <a:t>Open – it is clear</a:t>
            </a:r>
          </a:p>
          <a:p>
            <a:pPr/>
            <a:r>
              <a:t>Mystery – difficult for our minds to process</a:t>
            </a:r>
          </a:p>
          <a:p>
            <a:pPr/>
          </a:p>
          <a:p>
            <a:pPr/>
            <a:r>
              <a:t>Jesus – has always been and will always be</a:t>
            </a:r>
          </a:p>
          <a:p>
            <a:pPr/>
          </a:p>
          <a:p>
            <a:pPr/>
            <a:r>
              <a:t>Took on flesh</a:t>
            </a:r>
          </a:p>
          <a:p>
            <a:pPr/>
          </a:p>
          <a:p>
            <a:pPr/>
            <a:r>
              <a:t>Appearances as a man – Jesus revealing himself as a man but not having taken on flesh and blood</a:t>
            </a:r>
          </a:p>
          <a:p>
            <a:pPr/>
          </a:p>
          <a:p>
            <a:pPr/>
            <a:r>
              <a:t>Jesus is fully God and fully Man</a:t>
            </a:r>
          </a:p>
          <a:p>
            <a:pPr/>
          </a:p>
          <a:p>
            <a:pPr/>
            <a:r>
              <a:t>Story of a bird</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2" name="Title Text"/>
          <p:cNvSpPr txBox="1"/>
          <p:nvPr>
            <p:ph type="title"/>
          </p:nvPr>
        </p:nvSpPr>
        <p:spPr>
          <a:xfrm>
            <a:off x="1370692" y="1769540"/>
            <a:ext cx="9440035" cy="1828802"/>
          </a:xfrm>
          <a:prstGeom prst="rect">
            <a:avLst/>
          </a:prstGeom>
        </p:spPr>
        <p:txBody>
          <a:bodyPr anchor="b"/>
          <a:lstStyle>
            <a:lvl1pPr>
              <a:defRPr sz="5400"/>
            </a:lvl1pPr>
          </a:lstStyle>
          <a:p>
            <a:pPr/>
            <a:r>
              <a:t>Title Text</a:t>
            </a:r>
          </a:p>
        </p:txBody>
      </p:sp>
      <p:sp>
        <p:nvSpPr>
          <p:cNvPr id="13" name="Body Level One…"/>
          <p:cNvSpPr txBox="1"/>
          <p:nvPr>
            <p:ph type="body" sz="quarter" idx="1"/>
          </p:nvPr>
        </p:nvSpPr>
        <p:spPr>
          <a:xfrm>
            <a:off x="1370692" y="3598338"/>
            <a:ext cx="9440035" cy="1049868"/>
          </a:xfrm>
          <a:prstGeom prst="rect">
            <a:avLst/>
          </a:prstGeom>
        </p:spPr>
        <p:txBody>
          <a:bodyPr/>
          <a:lstStyle>
            <a:lvl1pPr marL="0" indent="0" algn="ctr">
              <a:buClrTx/>
              <a:buSzTx/>
              <a:buNone/>
              <a:defRPr>
                <a:solidFill>
                  <a:schemeClr val="accent1">
                    <a:lumOff val="51466"/>
                  </a:schemeClr>
                </a:solidFill>
              </a:defRPr>
            </a:lvl1pPr>
            <a:lvl2pPr indent="457200" algn="ctr">
              <a:buClrTx/>
              <a:buFontTx/>
              <a:defRPr>
                <a:solidFill>
                  <a:schemeClr val="accent1">
                    <a:lumOff val="51466"/>
                  </a:schemeClr>
                </a:solidFill>
              </a:defRPr>
            </a:lvl2pPr>
            <a:lvl3pPr marL="0" indent="914400" algn="ctr">
              <a:buClrTx/>
              <a:buSzTx/>
              <a:buNone/>
              <a:defRPr>
                <a:solidFill>
                  <a:schemeClr val="accent1">
                    <a:lumOff val="51466"/>
                  </a:schemeClr>
                </a:solidFill>
              </a:defRPr>
            </a:lvl3pPr>
            <a:lvl4pPr marL="0" indent="1371600" algn="ctr">
              <a:buClrTx/>
              <a:buSzTx/>
              <a:buNone/>
              <a:defRPr>
                <a:solidFill>
                  <a:schemeClr val="accent1">
                    <a:lumOff val="51466"/>
                  </a:schemeClr>
                </a:solidFill>
              </a:defRPr>
            </a:lvl4pPr>
            <a:lvl5pPr marL="0" indent="1828800" algn="ctr">
              <a:buClrTx/>
              <a:buSzTx/>
              <a:buNone/>
              <a:defRPr>
                <a:solidFill>
                  <a:schemeClr val="accent1">
                    <a:lumOff val="51466"/>
                  </a:schemeClr>
                </a:solidFill>
              </a:defRPr>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pic>
        <p:nvPicPr>
          <p:cNvPr id="96"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97" name="Title Text"/>
          <p:cNvSpPr txBox="1"/>
          <p:nvPr>
            <p:ph type="title"/>
          </p:nvPr>
        </p:nvSpPr>
        <p:spPr>
          <a:xfrm>
            <a:off x="913794" y="609600"/>
            <a:ext cx="10353763" cy="970450"/>
          </a:xfrm>
          <a:prstGeom prst="rect">
            <a:avLst/>
          </a:prstGeom>
        </p:spPr>
        <p:txBody>
          <a:bodyPr/>
          <a:lstStyle/>
          <a:p>
            <a:pPr/>
            <a:r>
              <a:t>Title Text</a:t>
            </a:r>
          </a:p>
        </p:txBody>
      </p:sp>
      <p:sp>
        <p:nvSpPr>
          <p:cNvPr id="98" name="Slide Number"/>
          <p:cNvSpPr txBox="1"/>
          <p:nvPr>
            <p:ph type="sldNum" sz="quarter" idx="2"/>
          </p:nvPr>
        </p:nvSpPr>
        <p:spPr>
          <a:xfrm>
            <a:off x="10514010" y="5883275"/>
            <a:ext cx="358414" cy="3708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pic>
        <p:nvPicPr>
          <p:cNvPr id="105"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6" name="Slide Number"/>
          <p:cNvSpPr txBox="1"/>
          <p:nvPr>
            <p:ph type="sldNum" sz="quarter" idx="2"/>
          </p:nvPr>
        </p:nvSpPr>
        <p:spPr>
          <a:xfrm>
            <a:off x="10514010" y="5883275"/>
            <a:ext cx="358414" cy="3708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0">
    <p:bg>
      <p:bgPr>
        <a:solidFill>
          <a:schemeClr val="accent1">
            <a:lumOff val="51466"/>
          </a:schemeClr>
        </a:solidFill>
      </p:bgPr>
    </p:bg>
    <p:spTree>
      <p:nvGrpSpPr>
        <p:cNvPr id="1" name=""/>
        <p:cNvGrpSpPr/>
        <p:nvPr/>
      </p:nvGrpSpPr>
      <p:grpSpPr>
        <a:xfrm>
          <a:off x="0" y="0"/>
          <a:ext cx="0" cy="0"/>
          <a:chOff x="0" y="0"/>
          <a:chExt cx="0" cy="0"/>
        </a:xfrm>
      </p:grpSpPr>
      <p:sp>
        <p:nvSpPr>
          <p:cNvPr id="113" name="Slide Number"/>
          <p:cNvSpPr txBox="1"/>
          <p:nvPr>
            <p:ph type="sldNum" sz="quarter" idx="2"/>
          </p:nvPr>
        </p:nvSpPr>
        <p:spPr>
          <a:xfrm>
            <a:off x="10514010" y="5883275"/>
            <a:ext cx="358414" cy="3708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pic>
        <p:nvPicPr>
          <p:cNvPr id="120"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1" name="Title Text"/>
          <p:cNvSpPr txBox="1"/>
          <p:nvPr>
            <p:ph type="title"/>
          </p:nvPr>
        </p:nvSpPr>
        <p:spPr>
          <a:xfrm>
            <a:off x="913794" y="609600"/>
            <a:ext cx="3706890" cy="1821919"/>
          </a:xfrm>
          <a:prstGeom prst="rect">
            <a:avLst/>
          </a:prstGeom>
        </p:spPr>
        <p:txBody>
          <a:bodyPr anchor="b"/>
          <a:lstStyle>
            <a:lvl1pPr>
              <a:defRPr b="0" sz="2400"/>
            </a:lvl1pPr>
          </a:lstStyle>
          <a:p>
            <a:pPr/>
            <a:r>
              <a:t>Title Text</a:t>
            </a:r>
          </a:p>
        </p:txBody>
      </p:sp>
      <p:sp>
        <p:nvSpPr>
          <p:cNvPr id="122" name="Body Level One…"/>
          <p:cNvSpPr txBox="1"/>
          <p:nvPr>
            <p:ph type="body" sz="half" idx="1"/>
          </p:nvPr>
        </p:nvSpPr>
        <p:spPr>
          <a:xfrm>
            <a:off x="4855633" y="609600"/>
            <a:ext cx="6411925" cy="5181600"/>
          </a:xfrm>
          <a:prstGeom prst="rect">
            <a:avLst/>
          </a:prstGeom>
        </p:spPr>
        <p:txBody>
          <a:bodyPr/>
          <a:lstStyle>
            <a:lvl2pPr marL="749999" indent="-299999">
              <a:buSzPct val="70000"/>
              <a:buFontTx/>
              <a:buChar char="•"/>
            </a:lvl2pPr>
          </a:lstStyle>
          <a:p>
            <a:pPr/>
            <a:r>
              <a:t>Body Level One</a:t>
            </a:r>
          </a:p>
          <a:p>
            <a:pPr lvl="1"/>
            <a:r>
              <a:t>Body Level Two</a:t>
            </a:r>
          </a:p>
          <a:p>
            <a:pPr lvl="2"/>
            <a:r>
              <a:t>Body Level Three</a:t>
            </a:r>
          </a:p>
          <a:p>
            <a:pPr lvl="3"/>
            <a:r>
              <a:t>Body Level Four</a:t>
            </a:r>
          </a:p>
          <a:p>
            <a:pPr lvl="4"/>
            <a:r>
              <a:t>Body Level Five</a:t>
            </a:r>
          </a:p>
        </p:txBody>
      </p:sp>
      <p:sp>
        <p:nvSpPr>
          <p:cNvPr id="123" name="Text Placeholder 3"/>
          <p:cNvSpPr/>
          <p:nvPr>
            <p:ph type="body" sz="quarter" idx="21"/>
          </p:nvPr>
        </p:nvSpPr>
        <p:spPr>
          <a:xfrm>
            <a:off x="913794" y="2431518"/>
            <a:ext cx="3706890" cy="3359682"/>
          </a:xfrm>
          <a:prstGeom prst="rect">
            <a:avLst/>
          </a:prstGeom>
        </p:spPr>
        <p:txBody>
          <a:bodyPr/>
          <a:lstStyle/>
          <a:p>
            <a:pPr marL="0" indent="0" algn="ctr">
              <a:spcBef>
                <a:spcPts val="600"/>
              </a:spcBef>
              <a:buClrTx/>
              <a:buSzTx/>
              <a:buNone/>
              <a:defRPr sz="1600"/>
            </a:pPr>
          </a:p>
        </p:txBody>
      </p:sp>
      <p:sp>
        <p:nvSpPr>
          <p:cNvPr id="124" name="Slide Number"/>
          <p:cNvSpPr txBox="1"/>
          <p:nvPr>
            <p:ph type="sldNum" sz="quarter" idx="2"/>
          </p:nvPr>
        </p:nvSpPr>
        <p:spPr>
          <a:xfrm>
            <a:off x="10514010" y="5883275"/>
            <a:ext cx="358414" cy="3708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pic>
        <p:nvPicPr>
          <p:cNvPr id="131"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32" name="Picture 21" descr="Picture 21"/>
          <p:cNvPicPr>
            <a:picLocks noChangeAspect="1"/>
          </p:cNvPicPr>
          <p:nvPr/>
        </p:nvPicPr>
        <p:blipFill>
          <a:blip r:embed="rId3">
            <a:extLst/>
          </a:blip>
          <a:stretch>
            <a:fillRect/>
          </a:stretch>
        </p:blipFill>
        <p:spPr>
          <a:xfrm>
            <a:off x="7293664" y="609600"/>
            <a:ext cx="3584167" cy="5204832"/>
          </a:xfrm>
          <a:prstGeom prst="rect">
            <a:avLst/>
          </a:prstGeom>
          <a:ln w="12700">
            <a:miter lim="400000"/>
          </a:ln>
        </p:spPr>
      </p:pic>
      <p:sp>
        <p:nvSpPr>
          <p:cNvPr id="133" name="Title Text"/>
          <p:cNvSpPr txBox="1"/>
          <p:nvPr>
            <p:ph type="title"/>
          </p:nvPr>
        </p:nvSpPr>
        <p:spPr>
          <a:xfrm>
            <a:off x="913794" y="609922"/>
            <a:ext cx="5934950" cy="1829339"/>
          </a:xfrm>
          <a:prstGeom prst="rect">
            <a:avLst/>
          </a:prstGeom>
        </p:spPr>
        <p:txBody>
          <a:bodyPr anchor="b"/>
          <a:lstStyle>
            <a:lvl1pPr>
              <a:defRPr b="0" sz="3200"/>
            </a:lvl1pPr>
          </a:lstStyle>
          <a:p>
            <a:pPr/>
            <a:r>
              <a:t>Title Text</a:t>
            </a:r>
          </a:p>
        </p:txBody>
      </p:sp>
      <p:sp>
        <p:nvSpPr>
          <p:cNvPr id="134" name="Picture Placeholder 2"/>
          <p:cNvSpPr/>
          <p:nvPr>
            <p:ph type="pic" sz="quarter" idx="21"/>
          </p:nvPr>
        </p:nvSpPr>
        <p:spPr>
          <a:xfrm>
            <a:off x="7442551" y="763701"/>
            <a:ext cx="3275751" cy="4912823"/>
          </a:xfrm>
          <a:prstGeom prst="rect">
            <a:avLst/>
          </a:prstGeom>
          <a:effectLst>
            <a:outerShdw sx="100000" sy="100000" kx="0" ky="0" algn="b" rotWithShape="0" blurRad="38100" dist="25400" dir="4440000">
              <a:srgbClr val="000000">
                <a:alpha val="36000"/>
              </a:srgbClr>
            </a:outerShdw>
          </a:effectLst>
        </p:spPr>
        <p:txBody>
          <a:bodyPr lIns="91439" rIns="91439">
            <a:noAutofit/>
          </a:bodyPr>
          <a:lstStyle/>
          <a:p>
            <a:pPr/>
          </a:p>
        </p:txBody>
      </p:sp>
      <p:sp>
        <p:nvSpPr>
          <p:cNvPr id="135" name="Body Level One…"/>
          <p:cNvSpPr txBox="1"/>
          <p:nvPr>
            <p:ph type="body" sz="half" idx="1"/>
          </p:nvPr>
        </p:nvSpPr>
        <p:spPr>
          <a:xfrm>
            <a:off x="913794" y="2439260"/>
            <a:ext cx="5934950" cy="3376135"/>
          </a:xfrm>
          <a:prstGeom prst="rect">
            <a:avLst/>
          </a:prstGeom>
        </p:spPr>
        <p:txBody>
          <a:bodyPr/>
          <a:lstStyle>
            <a:lvl1pPr marL="0" indent="0" algn="ctr">
              <a:spcBef>
                <a:spcPts val="600"/>
              </a:spcBef>
              <a:buClrTx/>
              <a:buSzTx/>
              <a:buNone/>
              <a:defRPr sz="1600"/>
            </a:lvl1pPr>
            <a:lvl2pPr indent="457200" algn="ctr">
              <a:spcBef>
                <a:spcPts val="600"/>
              </a:spcBef>
              <a:buClrTx/>
              <a:buFontTx/>
              <a:defRPr sz="1600"/>
            </a:lvl2pPr>
            <a:lvl3pPr marL="0" indent="914400" algn="ctr">
              <a:spcBef>
                <a:spcPts val="600"/>
              </a:spcBef>
              <a:buClrTx/>
              <a:buSzTx/>
              <a:buNone/>
              <a:defRPr sz="1600"/>
            </a:lvl3pPr>
            <a:lvl4pPr marL="0" indent="1371600" algn="ctr">
              <a:spcBef>
                <a:spcPts val="600"/>
              </a:spcBef>
              <a:buClrTx/>
              <a:buSzTx/>
              <a:buNone/>
              <a:defRPr sz="1600"/>
            </a:lvl4pPr>
            <a:lvl5pPr marL="0" indent="1828800" algn="ctr">
              <a:spcBef>
                <a:spcPts val="600"/>
              </a:spcBef>
              <a:buClrTx/>
              <a:buSz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36" name="Slide Number"/>
          <p:cNvSpPr txBox="1"/>
          <p:nvPr>
            <p:ph type="sldNum" sz="quarter" idx="2"/>
          </p:nvPr>
        </p:nvSpPr>
        <p:spPr>
          <a:xfrm>
            <a:off x="10514010" y="5883275"/>
            <a:ext cx="358414" cy="3708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anoramic Picture with Caption">
    <p:spTree>
      <p:nvGrpSpPr>
        <p:cNvPr id="1" name=""/>
        <p:cNvGrpSpPr/>
        <p:nvPr/>
      </p:nvGrpSpPr>
      <p:grpSpPr>
        <a:xfrm>
          <a:off x="0" y="0"/>
          <a:ext cx="0" cy="0"/>
          <a:chOff x="0" y="0"/>
          <a:chExt cx="0" cy="0"/>
        </a:xfrm>
      </p:grpSpPr>
      <p:pic>
        <p:nvPicPr>
          <p:cNvPr id="143"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44" name="Picture 15" descr="Picture 15"/>
          <p:cNvPicPr>
            <a:picLocks noChangeAspect="1"/>
          </p:cNvPicPr>
          <p:nvPr/>
        </p:nvPicPr>
        <p:blipFill>
          <a:blip r:embed="rId3">
            <a:extLst/>
          </a:blip>
          <a:stretch>
            <a:fillRect/>
          </a:stretch>
        </p:blipFill>
        <p:spPr>
          <a:xfrm>
            <a:off x="1013882" y="547807"/>
            <a:ext cx="10141800" cy="3816807"/>
          </a:xfrm>
          <a:prstGeom prst="rect">
            <a:avLst/>
          </a:prstGeom>
          <a:ln w="12700">
            <a:miter lim="400000"/>
          </a:ln>
        </p:spPr>
      </p:pic>
      <p:sp>
        <p:nvSpPr>
          <p:cNvPr id="145" name="Title Text"/>
          <p:cNvSpPr txBox="1"/>
          <p:nvPr>
            <p:ph type="title"/>
          </p:nvPr>
        </p:nvSpPr>
        <p:spPr>
          <a:xfrm>
            <a:off x="913806" y="4565255"/>
            <a:ext cx="10355327" cy="543473"/>
          </a:xfrm>
          <a:prstGeom prst="rect">
            <a:avLst/>
          </a:prstGeom>
        </p:spPr>
        <p:txBody>
          <a:bodyPr anchor="b"/>
          <a:lstStyle>
            <a:lvl1pPr>
              <a:defRPr sz="2800"/>
            </a:lvl1pPr>
          </a:lstStyle>
          <a:p>
            <a:pPr/>
            <a:r>
              <a:t>Title Text</a:t>
            </a:r>
          </a:p>
        </p:txBody>
      </p:sp>
      <p:sp>
        <p:nvSpPr>
          <p:cNvPr id="146" name="Picture Placeholder 2"/>
          <p:cNvSpPr/>
          <p:nvPr>
            <p:ph type="pic" idx="21"/>
          </p:nvPr>
        </p:nvSpPr>
        <p:spPr>
          <a:xfrm>
            <a:off x="1169348" y="695008"/>
            <a:ext cx="9845348" cy="3525672"/>
          </a:xfrm>
          <a:prstGeom prst="rect">
            <a:avLst/>
          </a:prstGeom>
          <a:effectLst>
            <a:outerShdw sx="100000" sy="100000" kx="0" ky="0" algn="b" rotWithShape="0" blurRad="38100" dist="25400" dir="4440000">
              <a:srgbClr val="000000">
                <a:alpha val="36000"/>
              </a:srgbClr>
            </a:outerShdw>
          </a:effectLst>
        </p:spPr>
        <p:txBody>
          <a:bodyPr lIns="91439" rIns="91439">
            <a:noAutofit/>
          </a:bodyPr>
          <a:lstStyle/>
          <a:p>
            <a:pPr/>
          </a:p>
        </p:txBody>
      </p:sp>
      <p:sp>
        <p:nvSpPr>
          <p:cNvPr id="147" name="Body Level One…"/>
          <p:cNvSpPr txBox="1"/>
          <p:nvPr>
            <p:ph type="body" sz="quarter" idx="1"/>
          </p:nvPr>
        </p:nvSpPr>
        <p:spPr>
          <a:xfrm>
            <a:off x="913794" y="5108728"/>
            <a:ext cx="10353763" cy="682473"/>
          </a:xfrm>
          <a:prstGeom prst="rect">
            <a:avLst/>
          </a:prstGeom>
        </p:spPr>
        <p:txBody>
          <a:bodyPr/>
          <a:lstStyle>
            <a:lvl1pPr marL="0" indent="0" algn="ctr">
              <a:spcBef>
                <a:spcPts val="600"/>
              </a:spcBef>
              <a:buClrTx/>
              <a:buSzTx/>
              <a:buNone/>
              <a:defRPr sz="1600"/>
            </a:lvl1pPr>
            <a:lvl2pPr indent="457200" algn="ctr">
              <a:spcBef>
                <a:spcPts val="600"/>
              </a:spcBef>
              <a:buClrTx/>
              <a:buFontTx/>
              <a:defRPr sz="1600"/>
            </a:lvl2pPr>
            <a:lvl3pPr marL="0" indent="914400" algn="ctr">
              <a:spcBef>
                <a:spcPts val="600"/>
              </a:spcBef>
              <a:buClrTx/>
              <a:buSzTx/>
              <a:buNone/>
              <a:defRPr sz="1600"/>
            </a:lvl3pPr>
            <a:lvl4pPr marL="0" indent="1371600" algn="ctr">
              <a:spcBef>
                <a:spcPts val="600"/>
              </a:spcBef>
              <a:buClrTx/>
              <a:buSzTx/>
              <a:buNone/>
              <a:defRPr sz="1600"/>
            </a:lvl4pPr>
            <a:lvl5pPr marL="0" indent="1828800" algn="ctr">
              <a:spcBef>
                <a:spcPts val="600"/>
              </a:spcBef>
              <a:buClrTx/>
              <a:buSz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48" name="Slide Number"/>
          <p:cNvSpPr txBox="1"/>
          <p:nvPr>
            <p:ph type="sldNum" sz="quarter" idx="2"/>
          </p:nvPr>
        </p:nvSpPr>
        <p:spPr>
          <a:xfrm>
            <a:off x="10514010" y="5883275"/>
            <a:ext cx="358414" cy="3708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aption">
    <p:spTree>
      <p:nvGrpSpPr>
        <p:cNvPr id="1" name=""/>
        <p:cNvGrpSpPr/>
        <p:nvPr/>
      </p:nvGrpSpPr>
      <p:grpSpPr>
        <a:xfrm>
          <a:off x="0" y="0"/>
          <a:ext cx="0" cy="0"/>
          <a:chOff x="0" y="0"/>
          <a:chExt cx="0" cy="0"/>
        </a:xfrm>
      </p:grpSpPr>
      <p:pic>
        <p:nvPicPr>
          <p:cNvPr id="155"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6" name="Title Text"/>
          <p:cNvSpPr txBox="1"/>
          <p:nvPr>
            <p:ph type="title"/>
          </p:nvPr>
        </p:nvSpPr>
        <p:spPr>
          <a:xfrm>
            <a:off x="913794" y="608436"/>
            <a:ext cx="10353763" cy="3534345"/>
          </a:xfrm>
          <a:prstGeom prst="rect">
            <a:avLst/>
          </a:prstGeom>
        </p:spPr>
        <p:txBody>
          <a:bodyPr/>
          <a:lstStyle>
            <a:lvl1pPr>
              <a:defRPr sz="3200"/>
            </a:lvl1pPr>
          </a:lstStyle>
          <a:p>
            <a:pPr/>
            <a:r>
              <a:t>Title Text</a:t>
            </a:r>
          </a:p>
        </p:txBody>
      </p:sp>
      <p:sp>
        <p:nvSpPr>
          <p:cNvPr id="157" name="Body Level One…"/>
          <p:cNvSpPr txBox="1"/>
          <p:nvPr>
            <p:ph type="body" sz="quarter" idx="1"/>
          </p:nvPr>
        </p:nvSpPr>
        <p:spPr>
          <a:xfrm>
            <a:off x="913794" y="4295180"/>
            <a:ext cx="10353764" cy="1501827"/>
          </a:xfrm>
          <a:prstGeom prst="rect">
            <a:avLst/>
          </a:prstGeom>
        </p:spPr>
        <p:txBody>
          <a:bodyPr anchor="ctr"/>
          <a:lstStyle>
            <a:lvl1pPr marL="0" indent="0" algn="ctr">
              <a:spcBef>
                <a:spcPts val="600"/>
              </a:spcBef>
              <a:buClrTx/>
              <a:buSzTx/>
              <a:buNone/>
              <a:defRPr sz="1600"/>
            </a:lvl1pPr>
            <a:lvl2pPr indent="457200" algn="ctr">
              <a:spcBef>
                <a:spcPts val="600"/>
              </a:spcBef>
              <a:buClrTx/>
              <a:buFontTx/>
              <a:defRPr sz="1600"/>
            </a:lvl2pPr>
            <a:lvl3pPr marL="0" indent="914400" algn="ctr">
              <a:spcBef>
                <a:spcPts val="600"/>
              </a:spcBef>
              <a:buClrTx/>
              <a:buSzTx/>
              <a:buNone/>
              <a:defRPr sz="1600"/>
            </a:lvl3pPr>
            <a:lvl4pPr marL="0" indent="1371600" algn="ctr">
              <a:spcBef>
                <a:spcPts val="600"/>
              </a:spcBef>
              <a:buClrTx/>
              <a:buSzTx/>
              <a:buNone/>
              <a:defRPr sz="1600"/>
            </a:lvl4pPr>
            <a:lvl5pPr marL="0" indent="1828800" algn="ctr">
              <a:spcBef>
                <a:spcPts val="600"/>
              </a:spcBef>
              <a:buClrTx/>
              <a:buSz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58" name="Slide Number"/>
          <p:cNvSpPr txBox="1"/>
          <p:nvPr>
            <p:ph type="sldNum" sz="quarter" idx="2"/>
          </p:nvPr>
        </p:nvSpPr>
        <p:spPr>
          <a:xfrm>
            <a:off x="10514010" y="5883275"/>
            <a:ext cx="358414" cy="3708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with Caption">
    <p:spTree>
      <p:nvGrpSpPr>
        <p:cNvPr id="1" name=""/>
        <p:cNvGrpSpPr/>
        <p:nvPr/>
      </p:nvGrpSpPr>
      <p:grpSpPr>
        <a:xfrm>
          <a:off x="0" y="0"/>
          <a:ext cx="0" cy="0"/>
          <a:chOff x="0" y="0"/>
          <a:chExt cx="0" cy="0"/>
        </a:xfrm>
      </p:grpSpPr>
      <p:pic>
        <p:nvPicPr>
          <p:cNvPr id="165"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66" name="Title Text"/>
          <p:cNvSpPr txBox="1"/>
          <p:nvPr>
            <p:ph type="title"/>
          </p:nvPr>
        </p:nvSpPr>
        <p:spPr>
          <a:xfrm>
            <a:off x="1446212" y="609600"/>
            <a:ext cx="9302753" cy="2992904"/>
          </a:xfrm>
          <a:prstGeom prst="rect">
            <a:avLst/>
          </a:prstGeom>
        </p:spPr>
        <p:txBody>
          <a:bodyPr/>
          <a:lstStyle>
            <a:lvl1pPr>
              <a:defRPr sz="3200"/>
            </a:lvl1pPr>
          </a:lstStyle>
          <a:p>
            <a:pPr/>
            <a:r>
              <a:t>Title Text</a:t>
            </a:r>
          </a:p>
        </p:txBody>
      </p:sp>
      <p:sp>
        <p:nvSpPr>
          <p:cNvPr id="167" name="Body Level One…"/>
          <p:cNvSpPr txBox="1"/>
          <p:nvPr>
            <p:ph type="body" sz="quarter" idx="1"/>
          </p:nvPr>
        </p:nvSpPr>
        <p:spPr>
          <a:xfrm>
            <a:off x="1720644" y="3610031"/>
            <a:ext cx="8752300" cy="532750"/>
          </a:xfrm>
          <a:prstGeom prst="rect">
            <a:avLst/>
          </a:prstGeom>
        </p:spPr>
        <p:txBody>
          <a:bodyPr/>
          <a:lstStyle>
            <a:lvl1pPr marL="0" indent="0" algn="r">
              <a:spcBef>
                <a:spcPts val="600"/>
              </a:spcBef>
              <a:buClrTx/>
              <a:buSzTx/>
              <a:buNone/>
              <a:defRPr sz="1400"/>
            </a:lvl1pPr>
            <a:lvl2pPr indent="457200" algn="r">
              <a:spcBef>
                <a:spcPts val="600"/>
              </a:spcBef>
              <a:buClrTx/>
              <a:buFontTx/>
              <a:defRPr sz="1400"/>
            </a:lvl2pPr>
            <a:lvl3pPr marL="0" indent="914400" algn="r">
              <a:spcBef>
                <a:spcPts val="600"/>
              </a:spcBef>
              <a:buClrTx/>
              <a:buSzTx/>
              <a:buNone/>
              <a:defRPr sz="1400"/>
            </a:lvl3pPr>
            <a:lvl4pPr marL="0" indent="1371600" algn="r">
              <a:spcBef>
                <a:spcPts val="600"/>
              </a:spcBef>
              <a:buClrTx/>
              <a:buSzTx/>
              <a:buNone/>
              <a:defRPr sz="1400"/>
            </a:lvl4pPr>
            <a:lvl5pPr marL="0" indent="1828800" algn="r">
              <a:spcBef>
                <a:spcPts val="600"/>
              </a:spcBef>
              <a:buClrTx/>
              <a:buSz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168" name="Text Placeholder 3"/>
          <p:cNvSpPr/>
          <p:nvPr>
            <p:ph type="body" sz="quarter" idx="21"/>
          </p:nvPr>
        </p:nvSpPr>
        <p:spPr>
          <a:xfrm>
            <a:off x="913793" y="4304353"/>
            <a:ext cx="10353765" cy="1489497"/>
          </a:xfrm>
          <a:prstGeom prst="rect">
            <a:avLst/>
          </a:prstGeom>
        </p:spPr>
        <p:txBody>
          <a:bodyPr anchor="ctr"/>
          <a:lstStyle/>
          <a:p>
            <a:pPr marL="0" indent="0" algn="ctr">
              <a:spcBef>
                <a:spcPts val="600"/>
              </a:spcBef>
              <a:buClrTx/>
              <a:buSzTx/>
              <a:buNone/>
              <a:defRPr sz="1600"/>
            </a:pPr>
          </a:p>
        </p:txBody>
      </p:sp>
      <p:sp>
        <p:nvSpPr>
          <p:cNvPr id="169" name="TextBox 10"/>
          <p:cNvSpPr txBox="1"/>
          <p:nvPr/>
        </p:nvSpPr>
        <p:spPr>
          <a:xfrm>
            <a:off x="1036319" y="521863"/>
            <a:ext cx="518161" cy="1310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cap="all" sz="8000">
                <a:solidFill>
                  <a:schemeClr val="accent1">
                    <a:lumOff val="51466"/>
                  </a:schemeClr>
                </a:solidFill>
              </a:defRPr>
            </a:lvl1pPr>
          </a:lstStyle>
          <a:p>
            <a:pPr/>
            <a:r>
              <a:t>“</a:t>
            </a:r>
          </a:p>
        </p:txBody>
      </p:sp>
      <p:sp>
        <p:nvSpPr>
          <p:cNvPr id="170" name="TextBox 12"/>
          <p:cNvSpPr txBox="1"/>
          <p:nvPr/>
        </p:nvSpPr>
        <p:spPr>
          <a:xfrm>
            <a:off x="10550435" y="2565326"/>
            <a:ext cx="518161" cy="1310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cap="all" sz="8000">
                <a:solidFill>
                  <a:schemeClr val="accent1">
                    <a:lumOff val="51466"/>
                  </a:schemeClr>
                </a:solidFill>
              </a:defRPr>
            </a:lvl1pPr>
          </a:lstStyle>
          <a:p>
            <a:pPr/>
            <a:r>
              <a:t>”</a:t>
            </a:r>
          </a:p>
        </p:txBody>
      </p:sp>
      <p:sp>
        <p:nvSpPr>
          <p:cNvPr id="171" name="Slide Number"/>
          <p:cNvSpPr txBox="1"/>
          <p:nvPr>
            <p:ph type="sldNum" sz="quarter" idx="2"/>
          </p:nvPr>
        </p:nvSpPr>
        <p:spPr>
          <a:xfrm>
            <a:off x="10514010" y="5883275"/>
            <a:ext cx="358414" cy="3708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ame Card">
    <p:spTree>
      <p:nvGrpSpPr>
        <p:cNvPr id="1" name=""/>
        <p:cNvGrpSpPr/>
        <p:nvPr/>
      </p:nvGrpSpPr>
      <p:grpSpPr>
        <a:xfrm>
          <a:off x="0" y="0"/>
          <a:ext cx="0" cy="0"/>
          <a:chOff x="0" y="0"/>
          <a:chExt cx="0" cy="0"/>
        </a:xfrm>
      </p:grpSpPr>
      <p:pic>
        <p:nvPicPr>
          <p:cNvPr id="178"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9" name="Title Text"/>
          <p:cNvSpPr txBox="1"/>
          <p:nvPr>
            <p:ph type="title"/>
          </p:nvPr>
        </p:nvSpPr>
        <p:spPr>
          <a:xfrm>
            <a:off x="913794" y="2126942"/>
            <a:ext cx="10353764" cy="2511836"/>
          </a:xfrm>
          <a:prstGeom prst="rect">
            <a:avLst/>
          </a:prstGeom>
        </p:spPr>
        <p:txBody>
          <a:bodyPr anchor="b"/>
          <a:lstStyle>
            <a:lvl1pPr>
              <a:defRPr sz="3200"/>
            </a:lvl1pPr>
          </a:lstStyle>
          <a:p>
            <a:pPr/>
            <a:r>
              <a:t>Title Text</a:t>
            </a:r>
          </a:p>
        </p:txBody>
      </p:sp>
      <p:sp>
        <p:nvSpPr>
          <p:cNvPr id="180" name="Body Level One…"/>
          <p:cNvSpPr txBox="1"/>
          <p:nvPr>
            <p:ph type="body" sz="quarter" idx="1"/>
          </p:nvPr>
        </p:nvSpPr>
        <p:spPr>
          <a:xfrm>
            <a:off x="913783" y="4650556"/>
            <a:ext cx="10352201" cy="1140645"/>
          </a:xfrm>
          <a:prstGeom prst="rect">
            <a:avLst/>
          </a:prstGeom>
        </p:spPr>
        <p:txBody>
          <a:bodyPr/>
          <a:lstStyle>
            <a:lvl1pPr marL="0" indent="0" algn="ctr">
              <a:spcBef>
                <a:spcPts val="600"/>
              </a:spcBef>
              <a:buClrTx/>
              <a:buSzTx/>
              <a:buNone/>
              <a:defRPr sz="1600"/>
            </a:lvl1pPr>
            <a:lvl2pPr indent="457200" algn="ctr">
              <a:spcBef>
                <a:spcPts val="600"/>
              </a:spcBef>
              <a:buClrTx/>
              <a:buFontTx/>
              <a:defRPr sz="1600"/>
            </a:lvl2pPr>
            <a:lvl3pPr marL="0" indent="914400" algn="ctr">
              <a:spcBef>
                <a:spcPts val="600"/>
              </a:spcBef>
              <a:buClrTx/>
              <a:buSzTx/>
              <a:buNone/>
              <a:defRPr sz="1600"/>
            </a:lvl3pPr>
            <a:lvl4pPr marL="0" indent="1371600" algn="ctr">
              <a:spcBef>
                <a:spcPts val="600"/>
              </a:spcBef>
              <a:buClrTx/>
              <a:buSzTx/>
              <a:buNone/>
              <a:defRPr sz="1600"/>
            </a:lvl4pPr>
            <a:lvl5pPr marL="0" indent="1828800" algn="ctr">
              <a:spcBef>
                <a:spcPts val="600"/>
              </a:spcBef>
              <a:buClrTx/>
              <a:buSz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81" name="Slide Number"/>
          <p:cNvSpPr txBox="1"/>
          <p:nvPr>
            <p:ph type="sldNum" sz="quarter" idx="2"/>
          </p:nvPr>
        </p:nvSpPr>
        <p:spPr>
          <a:xfrm>
            <a:off x="10514010" y="5883275"/>
            <a:ext cx="358414" cy="3708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 Column">
    <p:spTree>
      <p:nvGrpSpPr>
        <p:cNvPr id="1" name=""/>
        <p:cNvGrpSpPr/>
        <p:nvPr/>
      </p:nvGrpSpPr>
      <p:grpSpPr>
        <a:xfrm>
          <a:off x="0" y="0"/>
          <a:ext cx="0" cy="0"/>
          <a:chOff x="0" y="0"/>
          <a:chExt cx="0" cy="0"/>
        </a:xfrm>
      </p:grpSpPr>
      <p:pic>
        <p:nvPicPr>
          <p:cNvPr id="188"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89" name="Title Text"/>
          <p:cNvSpPr txBox="1"/>
          <p:nvPr>
            <p:ph type="title"/>
          </p:nvPr>
        </p:nvSpPr>
        <p:spPr>
          <a:xfrm>
            <a:off x="913794" y="609600"/>
            <a:ext cx="10353763" cy="970450"/>
          </a:xfrm>
          <a:prstGeom prst="rect">
            <a:avLst/>
          </a:prstGeom>
        </p:spPr>
        <p:txBody>
          <a:bodyPr/>
          <a:lstStyle/>
          <a:p>
            <a:pPr/>
            <a:r>
              <a:t>Title Text</a:t>
            </a:r>
          </a:p>
        </p:txBody>
      </p:sp>
      <p:sp>
        <p:nvSpPr>
          <p:cNvPr id="190" name="Body Level One…"/>
          <p:cNvSpPr txBox="1"/>
          <p:nvPr>
            <p:ph type="body" sz="quarter" idx="1"/>
          </p:nvPr>
        </p:nvSpPr>
        <p:spPr>
          <a:xfrm>
            <a:off x="913794" y="1885950"/>
            <a:ext cx="3300986" cy="576263"/>
          </a:xfrm>
          <a:prstGeom prst="rect">
            <a:avLst/>
          </a:prstGeom>
        </p:spPr>
        <p:txBody>
          <a:bodyPr anchor="b"/>
          <a:lstStyle>
            <a:lvl1pPr marL="0" indent="0" algn="ctr">
              <a:spcBef>
                <a:spcPts val="600"/>
              </a:spcBef>
              <a:buClrTx/>
              <a:buSzTx/>
              <a:buNone/>
              <a:defRPr sz="2400">
                <a:solidFill>
                  <a:schemeClr val="accent1">
                    <a:lumOff val="51466"/>
                  </a:schemeClr>
                </a:solidFill>
              </a:defRPr>
            </a:lvl1pPr>
            <a:lvl2pPr indent="457200" algn="ctr">
              <a:spcBef>
                <a:spcPts val="600"/>
              </a:spcBef>
              <a:buClrTx/>
              <a:buFontTx/>
              <a:defRPr sz="2400">
                <a:solidFill>
                  <a:schemeClr val="accent1">
                    <a:lumOff val="51466"/>
                  </a:schemeClr>
                </a:solidFill>
              </a:defRPr>
            </a:lvl2pPr>
            <a:lvl3pPr marL="0" indent="914400" algn="ctr">
              <a:spcBef>
                <a:spcPts val="600"/>
              </a:spcBef>
              <a:buClrTx/>
              <a:buSzTx/>
              <a:buNone/>
              <a:defRPr sz="2400">
                <a:solidFill>
                  <a:schemeClr val="accent1">
                    <a:lumOff val="51466"/>
                  </a:schemeClr>
                </a:solidFill>
              </a:defRPr>
            </a:lvl3pPr>
            <a:lvl4pPr marL="0" indent="1371600" algn="ctr">
              <a:spcBef>
                <a:spcPts val="600"/>
              </a:spcBef>
              <a:buClrTx/>
              <a:buSzTx/>
              <a:buNone/>
              <a:defRPr sz="2400">
                <a:solidFill>
                  <a:schemeClr val="accent1">
                    <a:lumOff val="51466"/>
                  </a:schemeClr>
                </a:solidFill>
              </a:defRPr>
            </a:lvl4pPr>
            <a:lvl5pPr marL="0" indent="1828800" algn="ctr">
              <a:spcBef>
                <a:spcPts val="600"/>
              </a:spcBef>
              <a:buClrTx/>
              <a:buSzTx/>
              <a:buNone/>
              <a:defRPr sz="2400">
                <a:solidFill>
                  <a:schemeClr val="accent1">
                    <a:lumOff val="51466"/>
                  </a:schemeClr>
                </a:solidFill>
              </a:defRPr>
            </a:lvl5pPr>
          </a:lstStyle>
          <a:p>
            <a:pPr/>
            <a:r>
              <a:t>Body Level One</a:t>
            </a:r>
          </a:p>
          <a:p>
            <a:pPr lvl="1"/>
            <a:r>
              <a:t>Body Level Two</a:t>
            </a:r>
          </a:p>
          <a:p>
            <a:pPr lvl="2"/>
            <a:r>
              <a:t>Body Level Three</a:t>
            </a:r>
          </a:p>
          <a:p>
            <a:pPr lvl="3"/>
            <a:r>
              <a:t>Body Level Four</a:t>
            </a:r>
          </a:p>
          <a:p>
            <a:pPr lvl="4"/>
            <a:r>
              <a:t>Body Level Five</a:t>
            </a:r>
          </a:p>
        </p:txBody>
      </p:sp>
      <p:sp>
        <p:nvSpPr>
          <p:cNvPr id="191" name="Text Placeholder 3"/>
          <p:cNvSpPr/>
          <p:nvPr>
            <p:ph type="body" sz="quarter" idx="21"/>
          </p:nvPr>
        </p:nvSpPr>
        <p:spPr>
          <a:xfrm>
            <a:off x="913794" y="2571750"/>
            <a:ext cx="3300986" cy="3219450"/>
          </a:xfrm>
          <a:prstGeom prst="rect">
            <a:avLst/>
          </a:prstGeom>
        </p:spPr>
        <p:txBody>
          <a:bodyPr/>
          <a:lstStyle/>
          <a:p>
            <a:pPr marL="0" indent="0" algn="ctr">
              <a:spcBef>
                <a:spcPts val="600"/>
              </a:spcBef>
              <a:buClrTx/>
              <a:buSzTx/>
              <a:buNone/>
              <a:defRPr sz="1400"/>
            </a:pPr>
          </a:p>
        </p:txBody>
      </p:sp>
      <p:sp>
        <p:nvSpPr>
          <p:cNvPr id="192" name="Text Placeholder 4"/>
          <p:cNvSpPr/>
          <p:nvPr>
            <p:ph type="body" sz="quarter" idx="22"/>
          </p:nvPr>
        </p:nvSpPr>
        <p:spPr>
          <a:xfrm>
            <a:off x="4446711" y="1885950"/>
            <a:ext cx="3300985" cy="576263"/>
          </a:xfrm>
          <a:prstGeom prst="rect">
            <a:avLst/>
          </a:prstGeom>
        </p:spPr>
        <p:txBody>
          <a:bodyPr anchor="b"/>
          <a:lstStyle/>
          <a:p>
            <a:pPr marL="0" indent="0" algn="ctr">
              <a:spcBef>
                <a:spcPts val="600"/>
              </a:spcBef>
              <a:buClrTx/>
              <a:buSzTx/>
              <a:buNone/>
              <a:defRPr sz="2400">
                <a:solidFill>
                  <a:schemeClr val="accent1">
                    <a:lumOff val="51466"/>
                  </a:schemeClr>
                </a:solidFill>
              </a:defRPr>
            </a:pPr>
          </a:p>
        </p:txBody>
      </p:sp>
      <p:sp>
        <p:nvSpPr>
          <p:cNvPr id="193" name="Text Placeholder 3"/>
          <p:cNvSpPr/>
          <p:nvPr>
            <p:ph type="body" sz="quarter" idx="23"/>
          </p:nvPr>
        </p:nvSpPr>
        <p:spPr>
          <a:xfrm>
            <a:off x="4441435" y="2571750"/>
            <a:ext cx="3300985" cy="3219450"/>
          </a:xfrm>
          <a:prstGeom prst="rect">
            <a:avLst/>
          </a:prstGeom>
        </p:spPr>
        <p:txBody>
          <a:bodyPr/>
          <a:lstStyle/>
          <a:p>
            <a:pPr marL="0" indent="0" algn="ctr">
              <a:spcBef>
                <a:spcPts val="600"/>
              </a:spcBef>
              <a:buClrTx/>
              <a:buSzTx/>
              <a:buNone/>
              <a:defRPr sz="1400"/>
            </a:pPr>
          </a:p>
        </p:txBody>
      </p:sp>
      <p:sp>
        <p:nvSpPr>
          <p:cNvPr id="194" name="Text Placeholder 4"/>
          <p:cNvSpPr/>
          <p:nvPr>
            <p:ph type="body" sz="quarter" idx="24"/>
          </p:nvPr>
        </p:nvSpPr>
        <p:spPr>
          <a:xfrm>
            <a:off x="7966571" y="1885950"/>
            <a:ext cx="3300986" cy="576263"/>
          </a:xfrm>
          <a:prstGeom prst="rect">
            <a:avLst/>
          </a:prstGeom>
        </p:spPr>
        <p:txBody>
          <a:bodyPr anchor="b"/>
          <a:lstStyle/>
          <a:p>
            <a:pPr marL="0" indent="0" algn="ctr">
              <a:spcBef>
                <a:spcPts val="600"/>
              </a:spcBef>
              <a:buClrTx/>
              <a:buSzTx/>
              <a:buNone/>
              <a:defRPr sz="2400">
                <a:solidFill>
                  <a:schemeClr val="accent1">
                    <a:lumOff val="51466"/>
                  </a:schemeClr>
                </a:solidFill>
              </a:defRPr>
            </a:pPr>
          </a:p>
        </p:txBody>
      </p:sp>
      <p:sp>
        <p:nvSpPr>
          <p:cNvPr id="195" name="Text Placeholder 3"/>
          <p:cNvSpPr/>
          <p:nvPr>
            <p:ph type="body" sz="quarter" idx="25"/>
          </p:nvPr>
        </p:nvSpPr>
        <p:spPr>
          <a:xfrm>
            <a:off x="7966571" y="2571750"/>
            <a:ext cx="3300986" cy="3219450"/>
          </a:xfrm>
          <a:prstGeom prst="rect">
            <a:avLst/>
          </a:prstGeom>
        </p:spPr>
        <p:txBody>
          <a:bodyPr/>
          <a:lstStyle/>
          <a:p>
            <a:pPr marL="0" indent="0" algn="ctr">
              <a:spcBef>
                <a:spcPts val="600"/>
              </a:spcBef>
              <a:buClrTx/>
              <a:buSzTx/>
              <a:buNone/>
              <a:defRPr sz="1400"/>
            </a:pPr>
          </a:p>
        </p:txBody>
      </p:sp>
      <p:sp>
        <p:nvSpPr>
          <p:cNvPr id="196" name="Slide Number"/>
          <p:cNvSpPr txBox="1"/>
          <p:nvPr>
            <p:ph type="sldNum" sz="quarter" idx="2"/>
          </p:nvPr>
        </p:nvSpPr>
        <p:spPr>
          <a:xfrm>
            <a:off x="10514010" y="5883275"/>
            <a:ext cx="358414" cy="3708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pic>
        <p:nvPicPr>
          <p:cNvPr id="21"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2" name="Title Text"/>
          <p:cNvSpPr txBox="1"/>
          <p:nvPr>
            <p:ph type="title"/>
          </p:nvPr>
        </p:nvSpPr>
        <p:spPr>
          <a:xfrm>
            <a:off x="913794" y="609600"/>
            <a:ext cx="10353763" cy="970450"/>
          </a:xfrm>
          <a:prstGeom prst="rect">
            <a:avLst/>
          </a:prstGeom>
        </p:spPr>
        <p:txBody>
          <a:bodyPr/>
          <a:lstStyle/>
          <a:p>
            <a:pPr/>
            <a:r>
              <a:t>Title Text</a:t>
            </a:r>
          </a:p>
        </p:txBody>
      </p:sp>
      <p:sp>
        <p:nvSpPr>
          <p:cNvPr id="23" name="Body Level One…"/>
          <p:cNvSpPr txBox="1"/>
          <p:nvPr>
            <p:ph type="body" idx="1"/>
          </p:nvPr>
        </p:nvSpPr>
        <p:spPr>
          <a:xfrm>
            <a:off x="913794" y="1732448"/>
            <a:ext cx="10353763" cy="4058752"/>
          </a:xfrm>
          <a:prstGeom prst="rect">
            <a:avLst/>
          </a:prstGeom>
        </p:spPr>
        <p:txBody>
          <a:bodyPr/>
          <a:lstStyle>
            <a:lvl2pPr marL="749999" indent="-299999">
              <a:buSzPct val="70000"/>
              <a:buFontTx/>
              <a:buChar char="•"/>
            </a:lvl2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 Picture Column">
    <p:spTree>
      <p:nvGrpSpPr>
        <p:cNvPr id="1" name=""/>
        <p:cNvGrpSpPr/>
        <p:nvPr/>
      </p:nvGrpSpPr>
      <p:grpSpPr>
        <a:xfrm>
          <a:off x="0" y="0"/>
          <a:ext cx="0" cy="0"/>
          <a:chOff x="0" y="0"/>
          <a:chExt cx="0" cy="0"/>
        </a:xfrm>
      </p:grpSpPr>
      <p:pic>
        <p:nvPicPr>
          <p:cNvPr id="203"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204" name="Picture 1" descr="Picture 1"/>
          <p:cNvPicPr>
            <a:picLocks noChangeAspect="1"/>
          </p:cNvPicPr>
          <p:nvPr/>
        </p:nvPicPr>
        <p:blipFill>
          <a:blip r:embed="rId3">
            <a:extLst/>
          </a:blip>
          <a:stretch>
            <a:fillRect/>
          </a:stretch>
        </p:blipFill>
        <p:spPr>
          <a:xfrm>
            <a:off x="897961" y="1818214"/>
            <a:ext cx="3339974" cy="1847851"/>
          </a:xfrm>
          <a:prstGeom prst="rect">
            <a:avLst/>
          </a:prstGeom>
          <a:ln w="12700">
            <a:miter lim="400000"/>
          </a:ln>
        </p:spPr>
      </p:pic>
      <p:pic>
        <p:nvPicPr>
          <p:cNvPr id="205" name="Picture 35" descr="Picture 35"/>
          <p:cNvPicPr>
            <a:picLocks noChangeAspect="1"/>
          </p:cNvPicPr>
          <p:nvPr/>
        </p:nvPicPr>
        <p:blipFill>
          <a:blip r:embed="rId3">
            <a:extLst/>
          </a:blip>
          <a:stretch>
            <a:fillRect/>
          </a:stretch>
        </p:blipFill>
        <p:spPr>
          <a:xfrm>
            <a:off x="4403800" y="1818214"/>
            <a:ext cx="3339973" cy="1847851"/>
          </a:xfrm>
          <a:prstGeom prst="rect">
            <a:avLst/>
          </a:prstGeom>
          <a:ln w="12700">
            <a:miter lim="400000"/>
          </a:ln>
        </p:spPr>
      </p:pic>
      <p:pic>
        <p:nvPicPr>
          <p:cNvPr id="206" name="Picture 36" descr="Picture 36"/>
          <p:cNvPicPr>
            <a:picLocks noChangeAspect="1"/>
          </p:cNvPicPr>
          <p:nvPr/>
        </p:nvPicPr>
        <p:blipFill>
          <a:blip r:embed="rId3">
            <a:extLst/>
          </a:blip>
          <a:stretch>
            <a:fillRect/>
          </a:stretch>
        </p:blipFill>
        <p:spPr>
          <a:xfrm>
            <a:off x="7936051" y="1818214"/>
            <a:ext cx="3339973" cy="1847851"/>
          </a:xfrm>
          <a:prstGeom prst="rect">
            <a:avLst/>
          </a:prstGeom>
          <a:ln w="12700">
            <a:miter lim="400000"/>
          </a:ln>
        </p:spPr>
      </p:pic>
      <p:sp>
        <p:nvSpPr>
          <p:cNvPr id="207" name="Title Text"/>
          <p:cNvSpPr txBox="1"/>
          <p:nvPr>
            <p:ph type="title"/>
          </p:nvPr>
        </p:nvSpPr>
        <p:spPr>
          <a:xfrm>
            <a:off x="913794" y="609600"/>
            <a:ext cx="10353764" cy="970450"/>
          </a:xfrm>
          <a:prstGeom prst="rect">
            <a:avLst/>
          </a:prstGeom>
        </p:spPr>
        <p:txBody>
          <a:bodyPr/>
          <a:lstStyle/>
          <a:p>
            <a:pPr/>
            <a:r>
              <a:t>Title Text</a:t>
            </a:r>
          </a:p>
        </p:txBody>
      </p:sp>
      <p:sp>
        <p:nvSpPr>
          <p:cNvPr id="208" name="Body Level One…"/>
          <p:cNvSpPr txBox="1"/>
          <p:nvPr>
            <p:ph type="body" sz="quarter" idx="1"/>
          </p:nvPr>
        </p:nvSpPr>
        <p:spPr>
          <a:xfrm>
            <a:off x="913794" y="3904105"/>
            <a:ext cx="3300986" cy="576263"/>
          </a:xfrm>
          <a:prstGeom prst="rect">
            <a:avLst/>
          </a:prstGeom>
        </p:spPr>
        <p:txBody>
          <a:bodyPr anchor="b"/>
          <a:lstStyle>
            <a:lvl1pPr marL="0" indent="0" algn="ctr">
              <a:spcBef>
                <a:spcPts val="600"/>
              </a:spcBef>
              <a:buClrTx/>
              <a:buSzTx/>
              <a:buNone/>
              <a:defRPr sz="2000">
                <a:solidFill>
                  <a:schemeClr val="accent1">
                    <a:lumOff val="51466"/>
                  </a:schemeClr>
                </a:solidFill>
              </a:defRPr>
            </a:lvl1pPr>
            <a:lvl2pPr indent="457200" algn="ctr">
              <a:spcBef>
                <a:spcPts val="600"/>
              </a:spcBef>
              <a:buClrTx/>
              <a:buFontTx/>
              <a:defRPr sz="2000">
                <a:solidFill>
                  <a:schemeClr val="accent1">
                    <a:lumOff val="51466"/>
                  </a:schemeClr>
                </a:solidFill>
              </a:defRPr>
            </a:lvl2pPr>
            <a:lvl3pPr marL="0" indent="914400" algn="ctr">
              <a:spcBef>
                <a:spcPts val="600"/>
              </a:spcBef>
              <a:buClrTx/>
              <a:buSzTx/>
              <a:buNone/>
              <a:defRPr sz="2000">
                <a:solidFill>
                  <a:schemeClr val="accent1">
                    <a:lumOff val="51466"/>
                  </a:schemeClr>
                </a:solidFill>
              </a:defRPr>
            </a:lvl3pPr>
            <a:lvl4pPr marL="0" indent="1371600" algn="ctr">
              <a:spcBef>
                <a:spcPts val="600"/>
              </a:spcBef>
              <a:buClrTx/>
              <a:buSzTx/>
              <a:buNone/>
              <a:defRPr sz="2000">
                <a:solidFill>
                  <a:schemeClr val="accent1">
                    <a:lumOff val="51466"/>
                  </a:schemeClr>
                </a:solidFill>
              </a:defRPr>
            </a:lvl4pPr>
            <a:lvl5pPr marL="0" indent="1828800" algn="ctr">
              <a:spcBef>
                <a:spcPts val="600"/>
              </a:spcBef>
              <a:buClrTx/>
              <a:buSzTx/>
              <a:buNone/>
              <a:defRPr sz="2000">
                <a:solidFill>
                  <a:schemeClr val="accent1">
                    <a:lumOff val="51466"/>
                  </a:schemeClr>
                </a:solidFill>
              </a:defRPr>
            </a:lvl5pPr>
          </a:lstStyle>
          <a:p>
            <a:pPr/>
            <a:r>
              <a:t>Body Level One</a:t>
            </a:r>
          </a:p>
          <a:p>
            <a:pPr lvl="1"/>
            <a:r>
              <a:t>Body Level Two</a:t>
            </a:r>
          </a:p>
          <a:p>
            <a:pPr lvl="2"/>
            <a:r>
              <a:t>Body Level Three</a:t>
            </a:r>
          </a:p>
          <a:p>
            <a:pPr lvl="3"/>
            <a:r>
              <a:t>Body Level Four</a:t>
            </a:r>
          </a:p>
          <a:p>
            <a:pPr lvl="4"/>
            <a:r>
              <a:t>Body Level Five</a:t>
            </a:r>
          </a:p>
        </p:txBody>
      </p:sp>
      <p:sp>
        <p:nvSpPr>
          <p:cNvPr id="209" name="Picture Placeholder 2"/>
          <p:cNvSpPr/>
          <p:nvPr>
            <p:ph type="pic" sz="quarter" idx="21"/>
          </p:nvPr>
        </p:nvSpPr>
        <p:spPr>
          <a:xfrm>
            <a:off x="1018102" y="1938918"/>
            <a:ext cx="3092369" cy="1602955"/>
          </a:xfrm>
          <a:prstGeom prst="rect">
            <a:avLst/>
          </a:prstGeom>
          <a:effectLst>
            <a:outerShdw sx="100000" sy="100000" kx="0" ky="0" algn="b" rotWithShape="0" blurRad="38100" dist="25400" dir="4440000">
              <a:srgbClr val="000000">
                <a:alpha val="36000"/>
              </a:srgbClr>
            </a:outerShdw>
          </a:effectLst>
        </p:spPr>
        <p:txBody>
          <a:bodyPr lIns="91439" rIns="91439">
            <a:noAutofit/>
          </a:bodyPr>
          <a:lstStyle/>
          <a:p>
            <a:pPr/>
          </a:p>
        </p:txBody>
      </p:sp>
      <p:sp>
        <p:nvSpPr>
          <p:cNvPr id="210" name="Text Placeholder 3"/>
          <p:cNvSpPr/>
          <p:nvPr>
            <p:ph type="body" sz="quarter" idx="22"/>
          </p:nvPr>
        </p:nvSpPr>
        <p:spPr>
          <a:xfrm>
            <a:off x="913794" y="4480367"/>
            <a:ext cx="3300986" cy="1310834"/>
          </a:xfrm>
          <a:prstGeom prst="rect">
            <a:avLst/>
          </a:prstGeom>
        </p:spPr>
        <p:txBody>
          <a:bodyPr/>
          <a:lstStyle/>
          <a:p>
            <a:pPr marL="0" indent="0" algn="ctr">
              <a:spcBef>
                <a:spcPts val="600"/>
              </a:spcBef>
              <a:buClrTx/>
              <a:buSzTx/>
              <a:buNone/>
              <a:defRPr sz="1400"/>
            </a:pPr>
          </a:p>
        </p:txBody>
      </p:sp>
      <p:sp>
        <p:nvSpPr>
          <p:cNvPr id="211" name="Text Placeholder 4"/>
          <p:cNvSpPr/>
          <p:nvPr>
            <p:ph type="body" sz="quarter" idx="23"/>
          </p:nvPr>
        </p:nvSpPr>
        <p:spPr>
          <a:xfrm>
            <a:off x="4442788" y="3904105"/>
            <a:ext cx="3300985" cy="576263"/>
          </a:xfrm>
          <a:prstGeom prst="rect">
            <a:avLst/>
          </a:prstGeom>
        </p:spPr>
        <p:txBody>
          <a:bodyPr anchor="b"/>
          <a:lstStyle/>
          <a:p>
            <a:pPr marL="0" indent="0" algn="ctr">
              <a:spcBef>
                <a:spcPts val="600"/>
              </a:spcBef>
              <a:buClrTx/>
              <a:buSzTx/>
              <a:buNone/>
              <a:defRPr sz="2000">
                <a:solidFill>
                  <a:schemeClr val="accent1">
                    <a:lumOff val="51466"/>
                  </a:schemeClr>
                </a:solidFill>
              </a:defRPr>
            </a:pPr>
          </a:p>
        </p:txBody>
      </p:sp>
      <p:sp>
        <p:nvSpPr>
          <p:cNvPr id="212" name="Picture Placeholder 2"/>
          <p:cNvSpPr/>
          <p:nvPr>
            <p:ph type="pic" sz="quarter" idx="24"/>
          </p:nvPr>
        </p:nvSpPr>
        <p:spPr>
          <a:xfrm>
            <a:off x="4545743" y="1939094"/>
            <a:ext cx="3092369" cy="1608165"/>
          </a:xfrm>
          <a:prstGeom prst="rect">
            <a:avLst/>
          </a:prstGeom>
          <a:effectLst>
            <a:outerShdw sx="100000" sy="100000" kx="0" ky="0" algn="b" rotWithShape="0" blurRad="38100" dist="25400" dir="4440000">
              <a:srgbClr val="000000">
                <a:alpha val="36000"/>
              </a:srgbClr>
            </a:outerShdw>
          </a:effectLst>
        </p:spPr>
        <p:txBody>
          <a:bodyPr lIns="91439" rIns="91439">
            <a:noAutofit/>
          </a:bodyPr>
          <a:lstStyle/>
          <a:p>
            <a:pPr/>
          </a:p>
        </p:txBody>
      </p:sp>
      <p:sp>
        <p:nvSpPr>
          <p:cNvPr id="213" name="Text Placeholder 3"/>
          <p:cNvSpPr/>
          <p:nvPr>
            <p:ph type="body" sz="quarter" idx="25"/>
          </p:nvPr>
        </p:nvSpPr>
        <p:spPr>
          <a:xfrm>
            <a:off x="4441435" y="4480366"/>
            <a:ext cx="3300985" cy="1310834"/>
          </a:xfrm>
          <a:prstGeom prst="rect">
            <a:avLst/>
          </a:prstGeom>
        </p:spPr>
        <p:txBody>
          <a:bodyPr/>
          <a:lstStyle/>
          <a:p>
            <a:pPr marL="0" indent="0" algn="ctr">
              <a:spcBef>
                <a:spcPts val="600"/>
              </a:spcBef>
              <a:buClrTx/>
              <a:buSzTx/>
              <a:buNone/>
              <a:defRPr sz="1400"/>
            </a:pPr>
          </a:p>
        </p:txBody>
      </p:sp>
      <p:sp>
        <p:nvSpPr>
          <p:cNvPr id="214" name="Text Placeholder 4"/>
          <p:cNvSpPr/>
          <p:nvPr>
            <p:ph type="body" sz="quarter" idx="26"/>
          </p:nvPr>
        </p:nvSpPr>
        <p:spPr>
          <a:xfrm>
            <a:off x="7966696" y="3904105"/>
            <a:ext cx="3300985" cy="576263"/>
          </a:xfrm>
          <a:prstGeom prst="rect">
            <a:avLst/>
          </a:prstGeom>
        </p:spPr>
        <p:txBody>
          <a:bodyPr anchor="b"/>
          <a:lstStyle/>
          <a:p>
            <a:pPr marL="0" indent="0" algn="ctr">
              <a:spcBef>
                <a:spcPts val="600"/>
              </a:spcBef>
              <a:buClrTx/>
              <a:buSzTx/>
              <a:buNone/>
              <a:defRPr sz="2000">
                <a:solidFill>
                  <a:schemeClr val="accent1">
                    <a:lumOff val="51466"/>
                  </a:schemeClr>
                </a:solidFill>
              </a:defRPr>
            </a:pPr>
          </a:p>
        </p:txBody>
      </p:sp>
      <p:sp>
        <p:nvSpPr>
          <p:cNvPr id="215" name="Picture Placeholder 2"/>
          <p:cNvSpPr/>
          <p:nvPr>
            <p:ph type="pic" sz="quarter" idx="27"/>
          </p:nvPr>
        </p:nvSpPr>
        <p:spPr>
          <a:xfrm>
            <a:off x="8075697" y="1934431"/>
            <a:ext cx="3092369" cy="1607295"/>
          </a:xfrm>
          <a:prstGeom prst="rect">
            <a:avLst/>
          </a:prstGeom>
          <a:effectLst>
            <a:outerShdw sx="100000" sy="100000" kx="0" ky="0" algn="b" rotWithShape="0" blurRad="38100" dist="25400" dir="4440000">
              <a:srgbClr val="000000">
                <a:alpha val="36000"/>
              </a:srgbClr>
            </a:outerShdw>
          </a:effectLst>
        </p:spPr>
        <p:txBody>
          <a:bodyPr lIns="91439" rIns="91439">
            <a:noAutofit/>
          </a:bodyPr>
          <a:lstStyle/>
          <a:p>
            <a:pPr/>
          </a:p>
        </p:txBody>
      </p:sp>
      <p:sp>
        <p:nvSpPr>
          <p:cNvPr id="216" name="Text Placeholder 3"/>
          <p:cNvSpPr/>
          <p:nvPr>
            <p:ph type="body" sz="quarter" idx="28"/>
          </p:nvPr>
        </p:nvSpPr>
        <p:spPr>
          <a:xfrm>
            <a:off x="7966571" y="4480364"/>
            <a:ext cx="3300986" cy="1310836"/>
          </a:xfrm>
          <a:prstGeom prst="rect">
            <a:avLst/>
          </a:prstGeom>
        </p:spPr>
        <p:txBody>
          <a:bodyPr/>
          <a:lstStyle/>
          <a:p>
            <a:pPr marL="0" indent="0" algn="ctr">
              <a:spcBef>
                <a:spcPts val="600"/>
              </a:spcBef>
              <a:buClrTx/>
              <a:buSzTx/>
              <a:buNone/>
              <a:defRPr sz="1400"/>
            </a:pPr>
          </a:p>
        </p:txBody>
      </p:sp>
      <p:sp>
        <p:nvSpPr>
          <p:cNvPr id="217" name="Slide Number"/>
          <p:cNvSpPr txBox="1"/>
          <p:nvPr>
            <p:ph type="sldNum" sz="quarter" idx="2"/>
          </p:nvPr>
        </p:nvSpPr>
        <p:spPr>
          <a:xfrm>
            <a:off x="10514010" y="5883275"/>
            <a:ext cx="358414" cy="3708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nd Content">
    <p:spTree>
      <p:nvGrpSpPr>
        <p:cNvPr id="1" name=""/>
        <p:cNvGrpSpPr/>
        <p:nvPr/>
      </p:nvGrpSpPr>
      <p:grpSpPr>
        <a:xfrm>
          <a:off x="0" y="0"/>
          <a:ext cx="0" cy="0"/>
          <a:chOff x="0" y="0"/>
          <a:chExt cx="0" cy="0"/>
        </a:xfrm>
      </p:grpSpPr>
      <p:sp>
        <p:nvSpPr>
          <p:cNvPr id="31" name="Title Text"/>
          <p:cNvSpPr txBox="1"/>
          <p:nvPr>
            <p:ph type="title"/>
          </p:nvPr>
        </p:nvSpPr>
        <p:spPr>
          <a:xfrm>
            <a:off x="913794" y="609600"/>
            <a:ext cx="10353763" cy="970450"/>
          </a:xfrm>
          <a:prstGeom prst="rect">
            <a:avLst/>
          </a:prstGeom>
        </p:spPr>
        <p:txBody>
          <a:bodyPr/>
          <a:lstStyle/>
          <a:p>
            <a:pPr/>
            <a:r>
              <a:t>Title Text</a:t>
            </a:r>
          </a:p>
        </p:txBody>
      </p:sp>
      <p:sp>
        <p:nvSpPr>
          <p:cNvPr id="32" name="Body Level One…"/>
          <p:cNvSpPr txBox="1"/>
          <p:nvPr>
            <p:ph type="body" sz="quarter" idx="1"/>
          </p:nvPr>
        </p:nvSpPr>
        <p:spPr>
          <a:xfrm>
            <a:off x="913794" y="1732450"/>
            <a:ext cx="10353763" cy="970451"/>
          </a:xfrm>
          <a:prstGeom prst="rect">
            <a:avLst/>
          </a:prstGeom>
        </p:spPr>
        <p:txBody>
          <a:bodyPr/>
          <a:lstStyle>
            <a:lvl3pPr marL="0" indent="809999">
              <a:buSzTx/>
              <a:buFont typeface="Wingdings 2"/>
              <a:buNone/>
            </a:lvl3pPr>
            <a:lvl4pPr marL="0" indent="1169999">
              <a:buSzTx/>
              <a:buFont typeface="Wingdings 2"/>
              <a:buNone/>
            </a:lvl4pPr>
            <a:lvl5pPr marL="0" indent="1457999">
              <a:buSzTx/>
              <a:buFont typeface="Wingdings 2"/>
              <a:buNone/>
            </a:lvl5p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and Content">
    <p:spTree>
      <p:nvGrpSpPr>
        <p:cNvPr id="1" name=""/>
        <p:cNvGrpSpPr/>
        <p:nvPr/>
      </p:nvGrpSpPr>
      <p:grpSpPr>
        <a:xfrm>
          <a:off x="0" y="0"/>
          <a:ext cx="0" cy="0"/>
          <a:chOff x="0" y="0"/>
          <a:chExt cx="0" cy="0"/>
        </a:xfrm>
      </p:grpSpPr>
      <p:sp>
        <p:nvSpPr>
          <p:cNvPr id="40" name="Body Level One…"/>
          <p:cNvSpPr txBox="1"/>
          <p:nvPr>
            <p:ph type="body" sz="quarter" idx="1"/>
          </p:nvPr>
        </p:nvSpPr>
        <p:spPr>
          <a:xfrm>
            <a:off x="847806" y="686074"/>
            <a:ext cx="10353763" cy="831643"/>
          </a:xfrm>
          <a:prstGeom prst="rect">
            <a:avLst/>
          </a:prstGeom>
        </p:spPr>
        <p:txBody>
          <a:bodyPr/>
          <a:lstStyle>
            <a:lvl3pPr marL="0" indent="809999">
              <a:buSzTx/>
              <a:buFont typeface="Wingdings 2"/>
              <a:buNone/>
            </a:lvl3pPr>
            <a:lvl4pPr marL="0" indent="1169999">
              <a:buSzTx/>
              <a:buFont typeface="Wingdings 2"/>
              <a:buNone/>
            </a:lvl4pPr>
            <a:lvl5pPr marL="0" indent="1457999">
              <a:buSzTx/>
              <a:buFont typeface="Wingdings 2"/>
              <a:buNone/>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 Layout">
    <p:spTree>
      <p:nvGrpSpPr>
        <p:cNvPr id="1" name=""/>
        <p:cNvGrpSpPr/>
        <p:nvPr/>
      </p:nvGrpSpPr>
      <p:grpSpPr>
        <a:xfrm>
          <a:off x="0" y="0"/>
          <a:ext cx="0" cy="0"/>
          <a:chOff x="0" y="0"/>
          <a:chExt cx="0" cy="0"/>
        </a:xfrm>
      </p:grpSpPr>
      <p:sp>
        <p:nvSpPr>
          <p:cNvPr id="4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 Layout 0">
    <p:bg>
      <p:bgPr>
        <a:solidFill>
          <a:srgbClr val="DDDDDD"/>
        </a:solidFill>
      </p:bgPr>
    </p:bg>
    <p:spTree>
      <p:nvGrpSpPr>
        <p:cNvPr id="1" name=""/>
        <p:cNvGrpSpPr/>
        <p:nvPr/>
      </p:nvGrpSpPr>
      <p:grpSpPr>
        <a:xfrm>
          <a:off x="0" y="0"/>
          <a:ext cx="0" cy="0"/>
          <a:chOff x="0" y="0"/>
          <a:chExt cx="0" cy="0"/>
        </a:xfrm>
      </p:grpSpPr>
      <p:sp>
        <p:nvSpPr>
          <p:cNvPr id="56"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64" name="Title Text"/>
          <p:cNvSpPr txBox="1"/>
          <p:nvPr>
            <p:ph type="title"/>
          </p:nvPr>
        </p:nvSpPr>
        <p:spPr>
          <a:xfrm>
            <a:off x="1295400" y="1761066"/>
            <a:ext cx="9590552" cy="1828814"/>
          </a:xfrm>
          <a:prstGeom prst="rect">
            <a:avLst/>
          </a:prstGeom>
        </p:spPr>
        <p:txBody>
          <a:bodyPr anchor="b"/>
          <a:lstStyle>
            <a:lvl1pPr>
              <a:defRPr b="0"/>
            </a:lvl1pPr>
          </a:lstStyle>
          <a:p>
            <a:pPr/>
            <a:r>
              <a:t>Title Text</a:t>
            </a:r>
          </a:p>
        </p:txBody>
      </p:sp>
      <p:sp>
        <p:nvSpPr>
          <p:cNvPr id="65" name="Body Level One…"/>
          <p:cNvSpPr txBox="1"/>
          <p:nvPr>
            <p:ph type="body" sz="quarter" idx="1"/>
          </p:nvPr>
        </p:nvSpPr>
        <p:spPr>
          <a:xfrm>
            <a:off x="1295400" y="3589878"/>
            <a:ext cx="9590552" cy="1507055"/>
          </a:xfrm>
          <a:prstGeom prst="rect">
            <a:avLst/>
          </a:prstGeom>
        </p:spPr>
        <p:txBody>
          <a:bodyPr/>
          <a:lstStyle>
            <a:lvl1pPr marL="0" indent="0" algn="ctr">
              <a:spcBef>
                <a:spcPts val="800"/>
              </a:spcBef>
              <a:buClrTx/>
              <a:buSzTx/>
              <a:buNone/>
              <a:defRPr sz="3600">
                <a:solidFill>
                  <a:schemeClr val="accent1">
                    <a:lumOff val="51466"/>
                  </a:schemeClr>
                </a:solidFill>
              </a:defRPr>
            </a:lvl1pPr>
            <a:lvl2pPr indent="457200" algn="ctr">
              <a:spcBef>
                <a:spcPts val="800"/>
              </a:spcBef>
              <a:buClrTx/>
              <a:buFontTx/>
              <a:defRPr sz="3600">
                <a:solidFill>
                  <a:schemeClr val="accent1">
                    <a:lumOff val="51466"/>
                  </a:schemeClr>
                </a:solidFill>
              </a:defRPr>
            </a:lvl2pPr>
            <a:lvl3pPr marL="0" indent="914400" algn="ctr">
              <a:spcBef>
                <a:spcPts val="800"/>
              </a:spcBef>
              <a:buClrTx/>
              <a:buSzTx/>
              <a:buNone/>
              <a:defRPr sz="3600">
                <a:solidFill>
                  <a:schemeClr val="accent1">
                    <a:lumOff val="51466"/>
                  </a:schemeClr>
                </a:solidFill>
              </a:defRPr>
            </a:lvl3pPr>
            <a:lvl4pPr marL="0" indent="1371600" algn="ctr">
              <a:spcBef>
                <a:spcPts val="800"/>
              </a:spcBef>
              <a:buClrTx/>
              <a:buSzTx/>
              <a:buNone/>
              <a:defRPr sz="3600">
                <a:solidFill>
                  <a:schemeClr val="accent1">
                    <a:lumOff val="51466"/>
                  </a:schemeClr>
                </a:solidFill>
              </a:defRPr>
            </a:lvl4pPr>
            <a:lvl5pPr marL="0" indent="1828800" algn="ctr">
              <a:spcBef>
                <a:spcPts val="800"/>
              </a:spcBef>
              <a:buClrTx/>
              <a:buSzTx/>
              <a:buNone/>
              <a:defRPr sz="3600">
                <a:solidFill>
                  <a:schemeClr val="accent1">
                    <a:lumOff val="51466"/>
                  </a:schemeClr>
                </a:solidFill>
              </a:defRPr>
            </a:lvl5pPr>
          </a:lstStyle>
          <a:p>
            <a:pPr/>
            <a:r>
              <a:t>Body Level One</a:t>
            </a:r>
          </a:p>
          <a:p>
            <a:pPr lvl="1"/>
            <a:r>
              <a:t>Body Level Two</a:t>
            </a:r>
          </a:p>
          <a:p>
            <a:pPr lvl="2"/>
            <a:r>
              <a:t>Body Level Three</a:t>
            </a:r>
          </a:p>
          <a:p>
            <a:pPr lvl="3"/>
            <a:r>
              <a:t>Body Level Four</a:t>
            </a:r>
          </a:p>
          <a:p>
            <a:pPr lvl="4"/>
            <a:r>
              <a:t>Body Level Five</a:t>
            </a:r>
          </a:p>
        </p:txBody>
      </p:sp>
      <p:sp>
        <p:nvSpPr>
          <p:cNvPr id="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pic>
        <p:nvPicPr>
          <p:cNvPr id="73"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74" name="Title Text"/>
          <p:cNvSpPr txBox="1"/>
          <p:nvPr>
            <p:ph type="title"/>
          </p:nvPr>
        </p:nvSpPr>
        <p:spPr>
          <a:xfrm>
            <a:off x="913794" y="609600"/>
            <a:ext cx="10353763" cy="970450"/>
          </a:xfrm>
          <a:prstGeom prst="rect">
            <a:avLst/>
          </a:prstGeom>
        </p:spPr>
        <p:txBody>
          <a:bodyPr/>
          <a:lstStyle/>
          <a:p>
            <a:pPr/>
            <a:r>
              <a:t>Title Text</a:t>
            </a:r>
          </a:p>
        </p:txBody>
      </p:sp>
      <p:sp>
        <p:nvSpPr>
          <p:cNvPr id="75" name="Body Level One…"/>
          <p:cNvSpPr txBox="1"/>
          <p:nvPr>
            <p:ph type="body" sz="half" idx="1"/>
          </p:nvPr>
        </p:nvSpPr>
        <p:spPr>
          <a:xfrm>
            <a:off x="913794" y="1732448"/>
            <a:ext cx="5060498" cy="4058751"/>
          </a:xfrm>
          <a:prstGeom prst="rect">
            <a:avLst/>
          </a:prstGeom>
        </p:spPr>
        <p:txBody>
          <a:bodyPr/>
          <a:lstStyle>
            <a:lvl2pPr marL="749999" indent="-299999">
              <a:buSzPct val="70000"/>
              <a:buFontTx/>
              <a:buChar char="•"/>
            </a:lvl2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pic>
        <p:nvPicPr>
          <p:cNvPr id="83"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84" name="Picture 19" descr="Picture 19"/>
          <p:cNvPicPr>
            <a:picLocks noChangeAspect="1"/>
          </p:cNvPicPr>
          <p:nvPr/>
        </p:nvPicPr>
        <p:blipFill>
          <a:blip r:embed="rId3">
            <a:extLst/>
          </a:blip>
          <a:stretch>
            <a:fillRect/>
          </a:stretch>
        </p:blipFill>
        <p:spPr>
          <a:xfrm>
            <a:off x="913794" y="1734505"/>
            <a:ext cx="5089073" cy="4148770"/>
          </a:xfrm>
          <a:prstGeom prst="rect">
            <a:avLst/>
          </a:prstGeom>
          <a:ln w="12700">
            <a:miter lim="400000"/>
          </a:ln>
        </p:spPr>
      </p:pic>
      <p:pic>
        <p:nvPicPr>
          <p:cNvPr id="85" name="Picture 20" descr="Picture 20"/>
          <p:cNvPicPr>
            <a:picLocks noChangeAspect="1"/>
          </p:cNvPicPr>
          <p:nvPr/>
        </p:nvPicPr>
        <p:blipFill>
          <a:blip r:embed="rId3">
            <a:extLst/>
          </a:blip>
          <a:stretch>
            <a:fillRect/>
          </a:stretch>
        </p:blipFill>
        <p:spPr>
          <a:xfrm>
            <a:off x="6178484" y="1734505"/>
            <a:ext cx="5089073" cy="4148770"/>
          </a:xfrm>
          <a:prstGeom prst="rect">
            <a:avLst/>
          </a:prstGeom>
          <a:ln w="12700">
            <a:miter lim="400000"/>
          </a:ln>
        </p:spPr>
      </p:pic>
      <p:sp>
        <p:nvSpPr>
          <p:cNvPr id="86" name="Title Text"/>
          <p:cNvSpPr txBox="1"/>
          <p:nvPr>
            <p:ph type="title"/>
          </p:nvPr>
        </p:nvSpPr>
        <p:spPr>
          <a:xfrm>
            <a:off x="913794" y="609600"/>
            <a:ext cx="10353763" cy="970450"/>
          </a:xfrm>
          <a:prstGeom prst="rect">
            <a:avLst/>
          </a:prstGeom>
        </p:spPr>
        <p:txBody>
          <a:bodyPr/>
          <a:lstStyle/>
          <a:p>
            <a:pPr/>
            <a:r>
              <a:t>Title Text</a:t>
            </a:r>
          </a:p>
        </p:txBody>
      </p:sp>
      <p:sp>
        <p:nvSpPr>
          <p:cNvPr id="87" name="Body Level One…"/>
          <p:cNvSpPr txBox="1"/>
          <p:nvPr>
            <p:ph type="body" sz="quarter" idx="1"/>
          </p:nvPr>
        </p:nvSpPr>
        <p:spPr>
          <a:xfrm>
            <a:off x="1005872" y="1835254"/>
            <a:ext cx="4876344" cy="544885"/>
          </a:xfrm>
          <a:prstGeom prst="rect">
            <a:avLst/>
          </a:prstGeom>
        </p:spPr>
        <p:txBody>
          <a:bodyPr anchor="b"/>
          <a:lstStyle>
            <a:lvl1pPr marL="0" indent="0" algn="ctr">
              <a:spcBef>
                <a:spcPts val="700"/>
              </a:spcBef>
              <a:buClrTx/>
              <a:buSzTx/>
              <a:buNone/>
              <a:defRPr sz="3200"/>
            </a:lvl1pPr>
            <a:lvl2pPr indent="457200" algn="ctr">
              <a:spcBef>
                <a:spcPts val="700"/>
              </a:spcBef>
              <a:buClrTx/>
              <a:buFontTx/>
              <a:defRPr sz="3200"/>
            </a:lvl2pPr>
            <a:lvl3pPr marL="0" indent="914400" algn="ctr">
              <a:spcBef>
                <a:spcPts val="700"/>
              </a:spcBef>
              <a:buClrTx/>
              <a:buSzTx/>
              <a:buNone/>
              <a:defRPr sz="3200"/>
            </a:lvl3pPr>
            <a:lvl4pPr marL="0" indent="1371600" algn="ctr">
              <a:spcBef>
                <a:spcPts val="700"/>
              </a:spcBef>
              <a:buClrTx/>
              <a:buSzTx/>
              <a:buNone/>
              <a:defRPr sz="3200"/>
            </a:lvl4pPr>
            <a:lvl5pPr marL="0" indent="1828800" algn="ctr">
              <a:spcBef>
                <a:spcPts val="700"/>
              </a:spcBef>
              <a:buClrTx/>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88" name="Text Placeholder 4"/>
          <p:cNvSpPr/>
          <p:nvPr>
            <p:ph type="body" sz="quarter" idx="21"/>
          </p:nvPr>
        </p:nvSpPr>
        <p:spPr>
          <a:xfrm>
            <a:off x="6294966" y="1835254"/>
            <a:ext cx="4895332" cy="544884"/>
          </a:xfrm>
          <a:prstGeom prst="rect">
            <a:avLst/>
          </a:prstGeom>
        </p:spPr>
        <p:txBody>
          <a:bodyPr anchor="b"/>
          <a:lstStyle/>
          <a:p>
            <a:pPr marL="0" indent="0" algn="ctr">
              <a:spcBef>
                <a:spcPts val="700"/>
              </a:spcBef>
              <a:buClrTx/>
              <a:buSzTx/>
              <a:buNone/>
              <a:defRPr sz="3200"/>
            </a:pPr>
          </a:p>
        </p:txBody>
      </p:sp>
      <p:sp>
        <p:nvSpPr>
          <p:cNvPr id="89" name="Slide Number"/>
          <p:cNvSpPr txBox="1"/>
          <p:nvPr>
            <p:ph type="sldNum" sz="quarter" idx="2"/>
          </p:nvPr>
        </p:nvSpPr>
        <p:spPr>
          <a:xfrm>
            <a:off x="10514010" y="5883275"/>
            <a:ext cx="358414" cy="3708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3" name="Body Level One…"/>
          <p:cNvSpPr txBox="1"/>
          <p:nvPr>
            <p:ph type="body" idx="1"/>
          </p:nvPr>
        </p:nvSpPr>
        <p:spPr>
          <a:xfrm>
            <a:off x="707009" y="386499"/>
            <a:ext cx="10925666" cy="5938888"/>
          </a:xfrm>
          <a:prstGeom prst="rect">
            <a:avLst/>
          </a:prstGeom>
          <a:ln w="12700">
            <a:miter lim="400000"/>
          </a:ln>
          <a:effectLst>
            <a:outerShdw sx="100000" sy="100000" kx="0" ky="0" algn="b" rotWithShape="0" blurRad="25400" dist="0" dir="17880000">
              <a:srgbClr val="000000">
                <a:alpha val="46000"/>
              </a:srgbClr>
            </a:outerShdw>
          </a:effectLst>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Title Text"/>
          <p:cNvSpPr txBox="1"/>
          <p:nvPr>
            <p:ph type="title"/>
          </p:nvPr>
        </p:nvSpPr>
        <p:spPr>
          <a:xfrm>
            <a:off x="609600" y="274637"/>
            <a:ext cx="10972800" cy="1143001"/>
          </a:xfrm>
          <a:prstGeom prst="rect">
            <a:avLst/>
          </a:prstGeom>
          <a:ln w="12700">
            <a:miter lim="400000"/>
          </a:ln>
          <a:effectLst>
            <a:outerShdw sx="100000" sy="100000" kx="0" ky="0" algn="b" rotWithShape="0" blurRad="25400" dist="0" dir="17880000">
              <a:srgbClr val="000000">
                <a:alpha val="46000"/>
              </a:srgbClr>
            </a:outerShdw>
          </a:effectLst>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5" name="Slide Number"/>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chemeClr val="accent1">
                    <a:lumOff val="51466"/>
                  </a:scheme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1" baseline="0" cap="none" i="0" spc="0" strike="noStrike" sz="4800" u="none">
          <a:ln w="9525" cap="flat">
            <a:solidFill>
              <a:srgbClr val="404040">
                <a:alpha val="10000"/>
              </a:srgbClr>
            </a:solidFill>
            <a:prstDash val="solid"/>
            <a:round/>
          </a:ln>
          <a:solidFill>
            <a:srgbClr val="F8F8F8"/>
          </a:solidFill>
          <a:uFillTx/>
          <a:latin typeface="+mn-lt"/>
          <a:ea typeface="+mn-ea"/>
          <a:cs typeface="+mn-cs"/>
          <a:sym typeface="Helvetica"/>
        </a:defRPr>
      </a:lvl1pPr>
      <a:lvl2pPr marL="0" marR="0" indent="0" algn="ctr" defTabSz="457200" rtl="0" latinLnBrk="0">
        <a:lnSpc>
          <a:spcPct val="100000"/>
        </a:lnSpc>
        <a:spcBef>
          <a:spcPts val="0"/>
        </a:spcBef>
        <a:spcAft>
          <a:spcPts val="0"/>
        </a:spcAft>
        <a:buClrTx/>
        <a:buSzTx/>
        <a:buFontTx/>
        <a:buNone/>
        <a:tabLst/>
        <a:defRPr b="1" baseline="0" cap="none" i="0" spc="0" strike="noStrike" sz="4800" u="none">
          <a:ln w="9525" cap="flat">
            <a:solidFill>
              <a:srgbClr val="404040">
                <a:alpha val="10000"/>
              </a:srgbClr>
            </a:solidFill>
            <a:prstDash val="solid"/>
            <a:round/>
          </a:ln>
          <a:solidFill>
            <a:srgbClr val="F8F8F8"/>
          </a:solidFill>
          <a:uFillTx/>
          <a:latin typeface="+mn-lt"/>
          <a:ea typeface="+mn-ea"/>
          <a:cs typeface="+mn-cs"/>
          <a:sym typeface="Helvetica"/>
        </a:defRPr>
      </a:lvl2pPr>
      <a:lvl3pPr marL="0" marR="0" indent="0" algn="ctr" defTabSz="457200" rtl="0" latinLnBrk="0">
        <a:lnSpc>
          <a:spcPct val="100000"/>
        </a:lnSpc>
        <a:spcBef>
          <a:spcPts val="0"/>
        </a:spcBef>
        <a:spcAft>
          <a:spcPts val="0"/>
        </a:spcAft>
        <a:buClrTx/>
        <a:buSzTx/>
        <a:buFontTx/>
        <a:buNone/>
        <a:tabLst/>
        <a:defRPr b="1" baseline="0" cap="none" i="0" spc="0" strike="noStrike" sz="4800" u="none">
          <a:ln w="9525" cap="flat">
            <a:solidFill>
              <a:srgbClr val="404040">
                <a:alpha val="10000"/>
              </a:srgbClr>
            </a:solidFill>
            <a:prstDash val="solid"/>
            <a:round/>
          </a:ln>
          <a:solidFill>
            <a:srgbClr val="F8F8F8"/>
          </a:solidFill>
          <a:uFillTx/>
          <a:latin typeface="+mn-lt"/>
          <a:ea typeface="+mn-ea"/>
          <a:cs typeface="+mn-cs"/>
          <a:sym typeface="Helvetica"/>
        </a:defRPr>
      </a:lvl3pPr>
      <a:lvl4pPr marL="0" marR="0" indent="0" algn="ctr" defTabSz="457200" rtl="0" latinLnBrk="0">
        <a:lnSpc>
          <a:spcPct val="100000"/>
        </a:lnSpc>
        <a:spcBef>
          <a:spcPts val="0"/>
        </a:spcBef>
        <a:spcAft>
          <a:spcPts val="0"/>
        </a:spcAft>
        <a:buClrTx/>
        <a:buSzTx/>
        <a:buFontTx/>
        <a:buNone/>
        <a:tabLst/>
        <a:defRPr b="1" baseline="0" cap="none" i="0" spc="0" strike="noStrike" sz="4800" u="none">
          <a:ln w="9525" cap="flat">
            <a:solidFill>
              <a:srgbClr val="404040">
                <a:alpha val="10000"/>
              </a:srgbClr>
            </a:solidFill>
            <a:prstDash val="solid"/>
            <a:round/>
          </a:ln>
          <a:solidFill>
            <a:srgbClr val="F8F8F8"/>
          </a:solidFill>
          <a:uFillTx/>
          <a:latin typeface="+mn-lt"/>
          <a:ea typeface="+mn-ea"/>
          <a:cs typeface="+mn-cs"/>
          <a:sym typeface="Helvetica"/>
        </a:defRPr>
      </a:lvl4pPr>
      <a:lvl5pPr marL="0" marR="0" indent="0" algn="ctr" defTabSz="457200" rtl="0" latinLnBrk="0">
        <a:lnSpc>
          <a:spcPct val="100000"/>
        </a:lnSpc>
        <a:spcBef>
          <a:spcPts val="0"/>
        </a:spcBef>
        <a:spcAft>
          <a:spcPts val="0"/>
        </a:spcAft>
        <a:buClrTx/>
        <a:buSzTx/>
        <a:buFontTx/>
        <a:buNone/>
        <a:tabLst/>
        <a:defRPr b="1" baseline="0" cap="none" i="0" spc="0" strike="noStrike" sz="4800" u="none">
          <a:ln w="9525" cap="flat">
            <a:solidFill>
              <a:srgbClr val="404040">
                <a:alpha val="10000"/>
              </a:srgbClr>
            </a:solidFill>
            <a:prstDash val="solid"/>
            <a:round/>
          </a:ln>
          <a:solidFill>
            <a:srgbClr val="F8F8F8"/>
          </a:solidFill>
          <a:uFillTx/>
          <a:latin typeface="+mn-lt"/>
          <a:ea typeface="+mn-ea"/>
          <a:cs typeface="+mn-cs"/>
          <a:sym typeface="Helvetica"/>
        </a:defRPr>
      </a:lvl5pPr>
      <a:lvl6pPr marL="0" marR="0" indent="0" algn="ctr" defTabSz="457200" rtl="0" latinLnBrk="0">
        <a:lnSpc>
          <a:spcPct val="100000"/>
        </a:lnSpc>
        <a:spcBef>
          <a:spcPts val="0"/>
        </a:spcBef>
        <a:spcAft>
          <a:spcPts val="0"/>
        </a:spcAft>
        <a:buClrTx/>
        <a:buSzTx/>
        <a:buFontTx/>
        <a:buNone/>
        <a:tabLst/>
        <a:defRPr b="1" baseline="0" cap="none" i="0" spc="0" strike="noStrike" sz="4800" u="none">
          <a:ln w="9525" cap="flat">
            <a:solidFill>
              <a:srgbClr val="404040">
                <a:alpha val="10000"/>
              </a:srgbClr>
            </a:solidFill>
            <a:prstDash val="solid"/>
            <a:round/>
          </a:ln>
          <a:solidFill>
            <a:srgbClr val="F8F8F8"/>
          </a:solidFill>
          <a:uFillTx/>
          <a:latin typeface="+mn-lt"/>
          <a:ea typeface="+mn-ea"/>
          <a:cs typeface="+mn-cs"/>
          <a:sym typeface="Helvetica"/>
        </a:defRPr>
      </a:lvl6pPr>
      <a:lvl7pPr marL="0" marR="0" indent="0" algn="ctr" defTabSz="457200" rtl="0" latinLnBrk="0">
        <a:lnSpc>
          <a:spcPct val="100000"/>
        </a:lnSpc>
        <a:spcBef>
          <a:spcPts val="0"/>
        </a:spcBef>
        <a:spcAft>
          <a:spcPts val="0"/>
        </a:spcAft>
        <a:buClrTx/>
        <a:buSzTx/>
        <a:buFontTx/>
        <a:buNone/>
        <a:tabLst/>
        <a:defRPr b="1" baseline="0" cap="none" i="0" spc="0" strike="noStrike" sz="4800" u="none">
          <a:ln w="9525" cap="flat">
            <a:solidFill>
              <a:srgbClr val="404040">
                <a:alpha val="10000"/>
              </a:srgbClr>
            </a:solidFill>
            <a:prstDash val="solid"/>
            <a:round/>
          </a:ln>
          <a:solidFill>
            <a:srgbClr val="F8F8F8"/>
          </a:solidFill>
          <a:uFillTx/>
          <a:latin typeface="+mn-lt"/>
          <a:ea typeface="+mn-ea"/>
          <a:cs typeface="+mn-cs"/>
          <a:sym typeface="Helvetica"/>
        </a:defRPr>
      </a:lvl7pPr>
      <a:lvl8pPr marL="0" marR="0" indent="0" algn="ctr" defTabSz="457200" rtl="0" latinLnBrk="0">
        <a:lnSpc>
          <a:spcPct val="100000"/>
        </a:lnSpc>
        <a:spcBef>
          <a:spcPts val="0"/>
        </a:spcBef>
        <a:spcAft>
          <a:spcPts val="0"/>
        </a:spcAft>
        <a:buClrTx/>
        <a:buSzTx/>
        <a:buFontTx/>
        <a:buNone/>
        <a:tabLst/>
        <a:defRPr b="1" baseline="0" cap="none" i="0" spc="0" strike="noStrike" sz="4800" u="none">
          <a:ln w="9525" cap="flat">
            <a:solidFill>
              <a:srgbClr val="404040">
                <a:alpha val="10000"/>
              </a:srgbClr>
            </a:solidFill>
            <a:prstDash val="solid"/>
            <a:round/>
          </a:ln>
          <a:solidFill>
            <a:srgbClr val="F8F8F8"/>
          </a:solidFill>
          <a:uFillTx/>
          <a:latin typeface="+mn-lt"/>
          <a:ea typeface="+mn-ea"/>
          <a:cs typeface="+mn-cs"/>
          <a:sym typeface="Helvetica"/>
        </a:defRPr>
      </a:lvl8pPr>
      <a:lvl9pPr marL="0" marR="0" indent="0" algn="ctr" defTabSz="457200" rtl="0" latinLnBrk="0">
        <a:lnSpc>
          <a:spcPct val="100000"/>
        </a:lnSpc>
        <a:spcBef>
          <a:spcPts val="0"/>
        </a:spcBef>
        <a:spcAft>
          <a:spcPts val="0"/>
        </a:spcAft>
        <a:buClrTx/>
        <a:buSzTx/>
        <a:buFontTx/>
        <a:buNone/>
        <a:tabLst/>
        <a:defRPr b="1" baseline="0" cap="none" i="0" spc="0" strike="noStrike" sz="4800" u="none">
          <a:ln w="9525" cap="flat">
            <a:solidFill>
              <a:srgbClr val="404040">
                <a:alpha val="10000"/>
              </a:srgbClr>
            </a:solidFill>
            <a:prstDash val="solid"/>
            <a:round/>
          </a:ln>
          <a:solidFill>
            <a:srgbClr val="F8F8F8"/>
          </a:solidFill>
          <a:uFillTx/>
          <a:latin typeface="+mn-lt"/>
          <a:ea typeface="+mn-ea"/>
          <a:cs typeface="+mn-cs"/>
          <a:sym typeface="Helvetica"/>
        </a:defRPr>
      </a:lvl9pPr>
    </p:titleStyle>
    <p:bodyStyle>
      <a:lvl1pPr marL="342900" marR="0" indent="-305999" algn="l" defTabSz="457200" rtl="0" latinLnBrk="0">
        <a:lnSpc>
          <a:spcPct val="100000"/>
        </a:lnSpc>
        <a:spcBef>
          <a:spcPts val="900"/>
        </a:spcBef>
        <a:spcAft>
          <a:spcPts val="0"/>
        </a:spcAft>
        <a:buClr>
          <a:srgbClr val="F8F8F8"/>
        </a:buClr>
        <a:buSzPct val="70000"/>
        <a:buFontTx/>
        <a:buChar char="•"/>
        <a:tabLst/>
        <a:defRPr b="0" baseline="0" cap="none" i="0" spc="0" strike="noStrike" sz="4000" u="none">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uFillTx/>
          <a:latin typeface="+mn-lt"/>
          <a:ea typeface="+mn-ea"/>
          <a:cs typeface="+mn-cs"/>
          <a:sym typeface="Helvetica"/>
        </a:defRPr>
      </a:lvl1pPr>
      <a:lvl2pPr marL="0" marR="0" indent="450000" algn="l" defTabSz="457200" rtl="0" latinLnBrk="0">
        <a:lnSpc>
          <a:spcPct val="100000"/>
        </a:lnSpc>
        <a:spcBef>
          <a:spcPts val="900"/>
        </a:spcBef>
        <a:spcAft>
          <a:spcPts val="0"/>
        </a:spcAft>
        <a:buClr>
          <a:srgbClr val="F8F8F8"/>
        </a:buClr>
        <a:buSzTx/>
        <a:buFont typeface="Wingdings 2"/>
        <a:buNone/>
        <a:tabLst/>
        <a:defRPr b="0" baseline="0" cap="none" i="0" spc="0" strike="noStrike" sz="4000" u="none">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uFillTx/>
          <a:latin typeface="+mn-lt"/>
          <a:ea typeface="+mn-ea"/>
          <a:cs typeface="+mn-cs"/>
          <a:sym typeface="Helvetica"/>
        </a:defRPr>
      </a:lvl2pPr>
      <a:lvl3pPr marL="1079999" marR="0" indent="-269999" algn="l" defTabSz="457200" rtl="0" latinLnBrk="0">
        <a:lnSpc>
          <a:spcPct val="100000"/>
        </a:lnSpc>
        <a:spcBef>
          <a:spcPts val="900"/>
        </a:spcBef>
        <a:spcAft>
          <a:spcPts val="0"/>
        </a:spcAft>
        <a:buClr>
          <a:srgbClr val="F8F8F8"/>
        </a:buClr>
        <a:buSzPct val="70000"/>
        <a:buFontTx/>
        <a:buChar char="•"/>
        <a:tabLst/>
        <a:defRPr b="0" baseline="0" cap="none" i="0" spc="0" strike="noStrike" sz="4000" u="none">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uFillTx/>
          <a:latin typeface="+mn-lt"/>
          <a:ea typeface="+mn-ea"/>
          <a:cs typeface="+mn-cs"/>
          <a:sym typeface="Helvetica"/>
        </a:defRPr>
      </a:lvl3pPr>
      <a:lvl4pPr marL="1478571" marR="0" indent="-308571" algn="l" defTabSz="457200" rtl="0" latinLnBrk="0">
        <a:lnSpc>
          <a:spcPct val="100000"/>
        </a:lnSpc>
        <a:spcBef>
          <a:spcPts val="900"/>
        </a:spcBef>
        <a:spcAft>
          <a:spcPts val="0"/>
        </a:spcAft>
        <a:buClr>
          <a:srgbClr val="F8F8F8"/>
        </a:buClr>
        <a:buSzPct val="70000"/>
        <a:buFontTx/>
        <a:buChar char="•"/>
        <a:tabLst/>
        <a:defRPr b="0" baseline="0" cap="none" i="0" spc="0" strike="noStrike" sz="4000" u="none">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uFillTx/>
          <a:latin typeface="+mn-lt"/>
          <a:ea typeface="+mn-ea"/>
          <a:cs typeface="+mn-cs"/>
          <a:sym typeface="Helvetica"/>
        </a:defRPr>
      </a:lvl4pPr>
      <a:lvl5pPr marL="1817999" marR="0" indent="-359999" algn="l" defTabSz="457200" rtl="0" latinLnBrk="0">
        <a:lnSpc>
          <a:spcPct val="100000"/>
        </a:lnSpc>
        <a:spcBef>
          <a:spcPts val="900"/>
        </a:spcBef>
        <a:spcAft>
          <a:spcPts val="0"/>
        </a:spcAft>
        <a:buClr>
          <a:srgbClr val="F8F8F8"/>
        </a:buClr>
        <a:buSzPct val="70000"/>
        <a:buFontTx/>
        <a:buChar char="•"/>
        <a:tabLst/>
        <a:defRPr b="0" baseline="0" cap="none" i="0" spc="0" strike="noStrike" sz="4000" u="none">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uFillTx/>
          <a:latin typeface="+mn-lt"/>
          <a:ea typeface="+mn-ea"/>
          <a:cs typeface="+mn-cs"/>
          <a:sym typeface="Helvetica"/>
        </a:defRPr>
      </a:lvl5pPr>
      <a:lvl6pPr marL="2439142" marR="0" indent="-653142" algn="l" defTabSz="457200" rtl="0" latinLnBrk="0">
        <a:lnSpc>
          <a:spcPct val="100000"/>
        </a:lnSpc>
        <a:spcBef>
          <a:spcPts val="900"/>
        </a:spcBef>
        <a:spcAft>
          <a:spcPts val="0"/>
        </a:spcAft>
        <a:buClr>
          <a:srgbClr val="F8F8F8"/>
        </a:buClr>
        <a:buSzPct val="70000"/>
        <a:buFontTx/>
        <a:buChar char="•"/>
        <a:tabLst/>
        <a:defRPr b="0" baseline="0" cap="none" i="0" spc="0" strike="noStrike" sz="4000" u="none">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uFillTx/>
          <a:latin typeface="+mn-lt"/>
          <a:ea typeface="+mn-ea"/>
          <a:cs typeface="+mn-cs"/>
          <a:sym typeface="Helvetica"/>
        </a:defRPr>
      </a:lvl6pPr>
      <a:lvl7pPr marL="2826342" marR="0" indent="-653142" algn="l" defTabSz="457200" rtl="0" latinLnBrk="0">
        <a:lnSpc>
          <a:spcPct val="100000"/>
        </a:lnSpc>
        <a:spcBef>
          <a:spcPts val="900"/>
        </a:spcBef>
        <a:spcAft>
          <a:spcPts val="0"/>
        </a:spcAft>
        <a:buClr>
          <a:srgbClr val="F8F8F8"/>
        </a:buClr>
        <a:buSzPct val="70000"/>
        <a:buFontTx/>
        <a:buChar char="•"/>
        <a:tabLst/>
        <a:defRPr b="0" baseline="0" cap="none" i="0" spc="0" strike="noStrike" sz="4000" u="none">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uFillTx/>
          <a:latin typeface="+mn-lt"/>
          <a:ea typeface="+mn-ea"/>
          <a:cs typeface="+mn-cs"/>
          <a:sym typeface="Helvetica"/>
        </a:defRPr>
      </a:lvl7pPr>
      <a:lvl8pPr marL="3213542" marR="0" indent="-653142" algn="l" defTabSz="457200" rtl="0" latinLnBrk="0">
        <a:lnSpc>
          <a:spcPct val="100000"/>
        </a:lnSpc>
        <a:spcBef>
          <a:spcPts val="900"/>
        </a:spcBef>
        <a:spcAft>
          <a:spcPts val="0"/>
        </a:spcAft>
        <a:buClr>
          <a:srgbClr val="F8F8F8"/>
        </a:buClr>
        <a:buSzPct val="70000"/>
        <a:buFontTx/>
        <a:buChar char="•"/>
        <a:tabLst/>
        <a:defRPr b="0" baseline="0" cap="none" i="0" spc="0" strike="noStrike" sz="4000" u="none">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uFillTx/>
          <a:latin typeface="+mn-lt"/>
          <a:ea typeface="+mn-ea"/>
          <a:cs typeface="+mn-cs"/>
          <a:sym typeface="Helvetica"/>
        </a:defRPr>
      </a:lvl8pPr>
      <a:lvl9pPr marL="3530742" marR="0" indent="-653142" algn="l" defTabSz="457200" rtl="0" latinLnBrk="0">
        <a:lnSpc>
          <a:spcPct val="100000"/>
        </a:lnSpc>
        <a:spcBef>
          <a:spcPts val="900"/>
        </a:spcBef>
        <a:spcAft>
          <a:spcPts val="0"/>
        </a:spcAft>
        <a:buClr>
          <a:srgbClr val="F8F8F8"/>
        </a:buClr>
        <a:buSzPct val="70000"/>
        <a:buFontTx/>
        <a:buChar char="•"/>
        <a:tabLst/>
        <a:defRPr b="0" baseline="0" cap="none" i="0" spc="0" strike="noStrike" sz="4000" u="none">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uFillTx/>
          <a:latin typeface="+mn-lt"/>
          <a:ea typeface="+mn-ea"/>
          <a:cs typeface="+mn-cs"/>
          <a:sym typeface="Helvetica"/>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6" name="Picture 4" descr="Picture 4"/>
          <p:cNvPicPr>
            <a:picLocks noChangeAspect="1"/>
          </p:cNvPicPr>
          <p:nvPr/>
        </p:nvPicPr>
        <p:blipFill>
          <a:blip r:embed="rId3">
            <a:extLst/>
          </a:blip>
          <a:stretch>
            <a:fillRect/>
          </a:stretch>
        </p:blipFill>
        <p:spPr>
          <a:xfrm>
            <a:off x="3288738" y="-1194022"/>
            <a:ext cx="5130268" cy="8383605"/>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Content Placeholder 1"/>
          <p:cNvSpPr txBox="1"/>
          <p:nvPr>
            <p:ph type="body" idx="1"/>
          </p:nvPr>
        </p:nvSpPr>
        <p:spPr>
          <a:xfrm>
            <a:off x="707010" y="386498"/>
            <a:ext cx="10925665" cy="5938889"/>
          </a:xfrm>
          <a:prstGeom prst="rect">
            <a:avLst/>
          </a:prstGeom>
        </p:spPr>
        <p:txBody>
          <a:bodyPr/>
          <a:lstStyle/>
          <a:p>
            <a:pPr/>
            <a:r>
              <a:t> The incarnation is the open mystery that the Divine Son, the Second Person of the Trinity, took on human flesh being born of a virgin.</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Content Placeholder 1"/>
          <p:cNvSpPr txBox="1"/>
          <p:nvPr>
            <p:ph type="body" idx="1"/>
          </p:nvPr>
        </p:nvSpPr>
        <p:spPr>
          <a:xfrm>
            <a:off x="707010" y="386498"/>
            <a:ext cx="10925665" cy="5938889"/>
          </a:xfrm>
          <a:prstGeom prst="rect">
            <a:avLst/>
          </a:prstGeom>
        </p:spPr>
        <p:txBody>
          <a:bodyPr/>
          <a:lstStyle/>
          <a:p>
            <a:pPr/>
            <a:r>
              <a:t> Mark 1:2 Behold I send my messenger before your face, who will prepare your way, the voice of one crying in the wilderness; Prepare the way of the Lord, makes his paths straight.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Content Placeholder 1"/>
          <p:cNvSpPr txBox="1"/>
          <p:nvPr>
            <p:ph type="body" idx="1"/>
          </p:nvPr>
        </p:nvSpPr>
        <p:spPr>
          <a:xfrm>
            <a:off x="707010" y="386498"/>
            <a:ext cx="10925665" cy="5938889"/>
          </a:xfrm>
          <a:prstGeom prst="rect">
            <a:avLst/>
          </a:prstGeom>
        </p:spPr>
        <p:txBody>
          <a:bodyPr/>
          <a:lstStyle/>
          <a:p>
            <a:pPr/>
            <a:r>
              <a:t> A voice cries: “In the wilderness prepare the way of the LORD; make straight in the desert a highway for our God.” –Isaiah 40:3</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Content Placeholder 4"/>
          <p:cNvSpPr txBox="1"/>
          <p:nvPr>
            <p:ph type="body" idx="1"/>
          </p:nvPr>
        </p:nvSpPr>
        <p:spPr>
          <a:xfrm>
            <a:off x="707010" y="386498"/>
            <a:ext cx="10925665" cy="5938889"/>
          </a:xfrm>
          <a:prstGeom prst="rect">
            <a:avLst/>
          </a:prstGeom>
        </p:spPr>
        <p:txBody>
          <a:bodyPr/>
          <a:lstStyle/>
          <a:p>
            <a:pPr/>
            <a:r>
              <a:t> Mal 3:1 Behold, I send my messenger, and he will prepare the way before me. And the Lord whom you seek will suddenly come to his temple.</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4">
            <a:lumOff val="8798"/>
          </a:schemeClr>
        </a:solidFill>
      </p:bgPr>
    </p:bg>
    <p:spTree>
      <p:nvGrpSpPr>
        <p:cNvPr id="1" name=""/>
        <p:cNvGrpSpPr/>
        <p:nvPr/>
      </p:nvGrpSpPr>
      <p:grpSpPr>
        <a:xfrm>
          <a:off x="0" y="0"/>
          <a:ext cx="0" cy="0"/>
          <a:chOff x="0" y="0"/>
          <a:chExt cx="0" cy="0"/>
        </a:xfrm>
      </p:grpSpPr>
      <p:pic>
        <p:nvPicPr>
          <p:cNvPr id="286" name="Picture 2" descr="Picture 2"/>
          <p:cNvPicPr>
            <a:picLocks noChangeAspect="1"/>
          </p:cNvPicPr>
          <p:nvPr/>
        </p:nvPicPr>
        <p:blipFill>
          <a:blip r:embed="rId3">
            <a:extLst/>
          </a:blip>
          <a:stretch>
            <a:fillRect/>
          </a:stretch>
        </p:blipFill>
        <p:spPr>
          <a:xfrm>
            <a:off x="1503337" y="-712922"/>
            <a:ext cx="9748433" cy="804362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Title 1"/>
          <p:cNvSpPr txBox="1"/>
          <p:nvPr>
            <p:ph type="title"/>
          </p:nvPr>
        </p:nvSpPr>
        <p:spPr>
          <a:xfrm>
            <a:off x="913795" y="609600"/>
            <a:ext cx="10353762" cy="970450"/>
          </a:xfrm>
          <a:prstGeom prst="rect">
            <a:avLst/>
          </a:prstGeom>
        </p:spPr>
        <p:txBody>
          <a:bodyPr/>
          <a:lstStyle/>
          <a:p>
            <a:pPr/>
            <a:r>
              <a:t>Application</a:t>
            </a:r>
          </a:p>
        </p:txBody>
      </p:sp>
      <p:sp>
        <p:nvSpPr>
          <p:cNvPr id="291" name="Content Placeholder 2"/>
          <p:cNvSpPr txBox="1"/>
          <p:nvPr>
            <p:ph type="body" sz="quarter" idx="1"/>
          </p:nvPr>
        </p:nvSpPr>
        <p:spPr>
          <a:xfrm>
            <a:off x="913795" y="1732450"/>
            <a:ext cx="10353762" cy="970451"/>
          </a:xfrm>
          <a:prstGeom prst="rect">
            <a:avLst/>
          </a:prstGeom>
        </p:spPr>
        <p:txBody>
          <a:bodyPr/>
          <a:lstStyle/>
          <a:p>
            <a:pPr/>
            <a:r>
              <a:t> Forsake Man’s Righteousness</a:t>
            </a:r>
          </a:p>
        </p:txBody>
      </p:sp>
      <p:sp>
        <p:nvSpPr>
          <p:cNvPr id="292" name="Content Placeholder 3"/>
          <p:cNvSpPr txBox="1"/>
          <p:nvPr/>
        </p:nvSpPr>
        <p:spPr>
          <a:xfrm>
            <a:off x="959515" y="2754454"/>
            <a:ext cx="10262322" cy="970451"/>
          </a:xfrm>
          <a:prstGeom prst="rect">
            <a:avLst/>
          </a:prstGeom>
          <a:ln w="12700">
            <a:miter lim="400000"/>
          </a:ln>
          <a:effectLst>
            <a:outerShdw sx="100000" sy="100000" kx="0" ky="0" algn="b" rotWithShape="0" blurRad="25400" dist="0" dir="17880000">
              <a:srgbClr val="000000">
                <a:alpha val="46000"/>
              </a:srgbClr>
            </a:outerShdw>
          </a:effectLst>
          <a:extLst>
            <a:ext uri="{C572A759-6A51-4108-AA02-DFA0A04FC94B}">
              <ma14:wrappingTextBoxFlag xmlns:ma14="http://schemas.microsoft.com/office/mac/drawingml/2011/main" val="1"/>
            </a:ext>
          </a:extLst>
        </p:spPr>
        <p:txBody>
          <a:bodyPr lIns="45719" rIns="45719">
            <a:normAutofit fontScale="100000" lnSpcReduction="0"/>
          </a:bodyPr>
          <a:lstStyle>
            <a:lvl1pPr marL="342900" indent="-305999">
              <a:spcBef>
                <a:spcPts val="900"/>
              </a:spcBef>
              <a:buClr>
                <a:srgbClr val="F8F8F8"/>
              </a:buClr>
              <a:buSzPct val="70000"/>
              <a:buChar char="•"/>
              <a:defRPr sz="4000">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defRPr>
            </a:lvl1pPr>
          </a:lstStyle>
          <a:p>
            <a:pPr/>
            <a:r>
              <a:t> Rejoice In Christ’s Forgiveness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Title 1"/>
          <p:cNvSpPr txBox="1"/>
          <p:nvPr>
            <p:ph type="ctrTitle"/>
          </p:nvPr>
        </p:nvSpPr>
        <p:spPr>
          <a:xfrm>
            <a:off x="1370693" y="1769541"/>
            <a:ext cx="9440034" cy="1368297"/>
          </a:xfrm>
          <a:prstGeom prst="rect">
            <a:avLst/>
          </a:prstGeom>
        </p:spPr>
        <p:txBody>
          <a:bodyPr/>
          <a:lstStyle/>
          <a:p>
            <a:pPr/>
            <a:r>
              <a:t>Mark 2:1-11</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Title 3"/>
          <p:cNvSpPr txBox="1"/>
          <p:nvPr>
            <p:ph type="title"/>
          </p:nvPr>
        </p:nvSpPr>
        <p:spPr>
          <a:xfrm>
            <a:off x="1295400" y="1761066"/>
            <a:ext cx="9590552" cy="1828814"/>
          </a:xfrm>
          <a:prstGeom prst="rect">
            <a:avLst/>
          </a:prstGeom>
        </p:spPr>
        <p:txBody>
          <a:bodyPr/>
          <a:lstStyle/>
          <a:p>
            <a:pPr/>
            <a:r>
              <a:t>Only Jesus Has </a:t>
            </a:r>
            <a:br/>
            <a:r>
              <a:t>The Authority To Forgive</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Title 3"/>
          <p:cNvSpPr txBox="1"/>
          <p:nvPr>
            <p:ph type="title"/>
          </p:nvPr>
        </p:nvSpPr>
        <p:spPr>
          <a:xfrm>
            <a:off x="913795" y="609600"/>
            <a:ext cx="10353762" cy="970450"/>
          </a:xfrm>
          <a:prstGeom prst="rect">
            <a:avLst/>
          </a:prstGeom>
        </p:spPr>
        <p:txBody>
          <a:bodyPr/>
          <a:lstStyle/>
          <a:p>
            <a:pPr/>
            <a:r>
              <a:t>The Problem of Moralism</a:t>
            </a:r>
          </a:p>
        </p:txBody>
      </p:sp>
      <p:sp>
        <p:nvSpPr>
          <p:cNvPr id="237" name="Content Placeholder 4"/>
          <p:cNvSpPr txBox="1"/>
          <p:nvPr>
            <p:ph type="body" sz="quarter" idx="1"/>
          </p:nvPr>
        </p:nvSpPr>
        <p:spPr>
          <a:xfrm>
            <a:off x="913795" y="1732450"/>
            <a:ext cx="10353762" cy="970451"/>
          </a:xfrm>
          <a:prstGeom prst="rect">
            <a:avLst/>
          </a:prstGeom>
        </p:spPr>
        <p:txBody>
          <a:bodyPr/>
          <a:lstStyle/>
          <a:p>
            <a:pPr/>
            <a:r>
              <a:t> The Story of The “Four Friends”</a:t>
            </a:r>
          </a:p>
        </p:txBody>
      </p:sp>
      <p:sp>
        <p:nvSpPr>
          <p:cNvPr id="238" name="Content Placeholder 5"/>
          <p:cNvSpPr txBox="1"/>
          <p:nvPr/>
        </p:nvSpPr>
        <p:spPr>
          <a:xfrm>
            <a:off x="959515" y="2754454"/>
            <a:ext cx="10262322" cy="1524437"/>
          </a:xfrm>
          <a:prstGeom prst="rect">
            <a:avLst/>
          </a:prstGeom>
          <a:ln w="12700">
            <a:miter lim="400000"/>
          </a:ln>
          <a:effectLst>
            <a:outerShdw sx="100000" sy="100000" kx="0" ky="0" algn="b" rotWithShape="0" blurRad="25400" dist="0" dir="17880000">
              <a:srgbClr val="000000">
                <a:alpha val="46000"/>
              </a:srgbClr>
            </a:outerShdw>
          </a:effectLst>
          <a:extLst>
            <a:ext uri="{C572A759-6A51-4108-AA02-DFA0A04FC94B}">
              <ma14:wrappingTextBoxFlag xmlns:ma14="http://schemas.microsoft.com/office/mac/drawingml/2011/main" val="1"/>
            </a:ext>
          </a:extLst>
        </p:spPr>
        <p:txBody>
          <a:bodyPr lIns="45719" rIns="45719">
            <a:normAutofit fontScale="100000" lnSpcReduction="0"/>
          </a:bodyPr>
          <a:lstStyle>
            <a:lvl1pPr marL="342900" indent="-305999">
              <a:spcBef>
                <a:spcPts val="900"/>
              </a:spcBef>
              <a:buClr>
                <a:srgbClr val="F8F8F8"/>
              </a:buClr>
              <a:buSzPct val="70000"/>
              <a:buChar char="•"/>
              <a:defRPr sz="4000">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defRPr>
            </a:lvl1pPr>
          </a:lstStyle>
          <a:p>
            <a:pPr/>
            <a:r>
              <a:t> The Context – The Story of the Authority of Jesus</a:t>
            </a:r>
          </a:p>
        </p:txBody>
      </p:sp>
      <p:sp>
        <p:nvSpPr>
          <p:cNvPr id="239" name="Content Placeholder 6"/>
          <p:cNvSpPr txBox="1"/>
          <p:nvPr/>
        </p:nvSpPr>
        <p:spPr>
          <a:xfrm>
            <a:off x="959515" y="4278891"/>
            <a:ext cx="10262322" cy="970451"/>
          </a:xfrm>
          <a:prstGeom prst="rect">
            <a:avLst/>
          </a:prstGeom>
          <a:ln w="12700">
            <a:miter lim="400000"/>
          </a:ln>
          <a:effectLst>
            <a:outerShdw sx="100000" sy="100000" kx="0" ky="0" algn="b" rotWithShape="0" blurRad="25400" dist="0" dir="17880000">
              <a:srgbClr val="000000">
                <a:alpha val="46000"/>
              </a:srgbClr>
            </a:outerShdw>
          </a:effectLst>
          <a:extLst>
            <a:ext uri="{C572A759-6A51-4108-AA02-DFA0A04FC94B}">
              <ma14:wrappingTextBoxFlag xmlns:ma14="http://schemas.microsoft.com/office/mac/drawingml/2011/main" val="1"/>
            </a:ext>
          </a:extLst>
        </p:spPr>
        <p:txBody>
          <a:bodyPr lIns="45719" rIns="45719">
            <a:normAutofit fontScale="100000" lnSpcReduction="0"/>
          </a:bodyPr>
          <a:lstStyle>
            <a:lvl1pPr marL="342900" indent="-305999">
              <a:spcBef>
                <a:spcPts val="900"/>
              </a:spcBef>
              <a:buClr>
                <a:srgbClr val="F8F8F8"/>
              </a:buClr>
              <a:buSzPct val="70000"/>
              <a:buChar char="•"/>
              <a:defRPr sz="4000">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defRPr>
            </a:lvl1pPr>
          </a:lstStyle>
          <a:p>
            <a:pPr/>
            <a:r>
              <a:t> The Rise of American Moralism</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3" name="Picture 1" descr="Picture 1"/>
          <p:cNvPicPr>
            <a:picLocks noChangeAspect="1"/>
          </p:cNvPicPr>
          <p:nvPr/>
        </p:nvPicPr>
        <p:blipFill>
          <a:blip r:embed="rId3">
            <a:extLst/>
          </a:blip>
          <a:stretch>
            <a:fillRect/>
          </a:stretch>
        </p:blipFill>
        <p:spPr>
          <a:xfrm>
            <a:off x="3746675" y="0"/>
            <a:ext cx="5245769" cy="685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Title 1"/>
          <p:cNvSpPr txBox="1"/>
          <p:nvPr>
            <p:ph type="title"/>
          </p:nvPr>
        </p:nvSpPr>
        <p:spPr>
          <a:xfrm>
            <a:off x="913795" y="609600"/>
            <a:ext cx="10353762" cy="970450"/>
          </a:xfrm>
          <a:prstGeom prst="rect">
            <a:avLst/>
          </a:prstGeom>
        </p:spPr>
        <p:txBody>
          <a:bodyPr/>
          <a:lstStyle/>
          <a:p>
            <a:pPr/>
            <a:r>
              <a:t>The Power of Grace Through Faith</a:t>
            </a:r>
          </a:p>
        </p:txBody>
      </p:sp>
      <p:sp>
        <p:nvSpPr>
          <p:cNvPr id="248" name="Content Placeholder 2"/>
          <p:cNvSpPr txBox="1"/>
          <p:nvPr>
            <p:ph type="body" sz="quarter" idx="1"/>
          </p:nvPr>
        </p:nvSpPr>
        <p:spPr>
          <a:xfrm>
            <a:off x="913795" y="1732450"/>
            <a:ext cx="10353762" cy="970451"/>
          </a:xfrm>
          <a:prstGeom prst="rect">
            <a:avLst/>
          </a:prstGeom>
        </p:spPr>
        <p:txBody>
          <a:bodyPr/>
          <a:lstStyle/>
          <a:p>
            <a:pPr/>
            <a:r>
              <a:t> v4 Paralysis is a picture of sin</a:t>
            </a:r>
          </a:p>
        </p:txBody>
      </p:sp>
      <p:sp>
        <p:nvSpPr>
          <p:cNvPr id="249" name="Content Placeholder 3"/>
          <p:cNvSpPr txBox="1"/>
          <p:nvPr/>
        </p:nvSpPr>
        <p:spPr>
          <a:xfrm>
            <a:off x="959515" y="2754454"/>
            <a:ext cx="10262322" cy="970451"/>
          </a:xfrm>
          <a:prstGeom prst="rect">
            <a:avLst/>
          </a:prstGeom>
          <a:ln w="12700">
            <a:miter lim="400000"/>
          </a:ln>
          <a:effectLst>
            <a:outerShdw sx="100000" sy="100000" kx="0" ky="0" algn="b" rotWithShape="0" blurRad="25400" dist="0" dir="17880000">
              <a:srgbClr val="000000">
                <a:alpha val="46000"/>
              </a:srgbClr>
            </a:outerShdw>
          </a:effectLst>
          <a:extLst>
            <a:ext uri="{C572A759-6A51-4108-AA02-DFA0A04FC94B}">
              <ma14:wrappingTextBoxFlag xmlns:ma14="http://schemas.microsoft.com/office/mac/drawingml/2011/main" val="1"/>
            </a:ext>
          </a:extLst>
        </p:spPr>
        <p:txBody>
          <a:bodyPr lIns="45719" rIns="45719">
            <a:normAutofit fontScale="100000" lnSpcReduction="0"/>
          </a:bodyPr>
          <a:lstStyle>
            <a:lvl1pPr marL="342900" indent="-305999">
              <a:spcBef>
                <a:spcPts val="900"/>
              </a:spcBef>
              <a:buClr>
                <a:srgbClr val="F8F8F8"/>
              </a:buClr>
              <a:buSzPct val="70000"/>
              <a:buChar char="•"/>
              <a:defRPr sz="4000">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defRPr>
            </a:lvl1pPr>
          </a:lstStyle>
          <a:p>
            <a:pPr/>
            <a:r>
              <a:t> Your sins are forgiven!</a:t>
            </a:r>
          </a:p>
        </p:txBody>
      </p:sp>
      <p:sp>
        <p:nvSpPr>
          <p:cNvPr id="250" name="Content Placeholder 4"/>
          <p:cNvSpPr txBox="1"/>
          <p:nvPr/>
        </p:nvSpPr>
        <p:spPr>
          <a:xfrm>
            <a:off x="959515" y="3844938"/>
            <a:ext cx="10262322" cy="970451"/>
          </a:xfrm>
          <a:prstGeom prst="rect">
            <a:avLst/>
          </a:prstGeom>
          <a:ln w="12700">
            <a:miter lim="400000"/>
          </a:ln>
          <a:effectLst>
            <a:outerShdw sx="100000" sy="100000" kx="0" ky="0" algn="b" rotWithShape="0" blurRad="25400" dist="0" dir="17880000">
              <a:srgbClr val="000000">
                <a:alpha val="46000"/>
              </a:srgbClr>
            </a:outerShdw>
          </a:effectLst>
          <a:extLst>
            <a:ext uri="{C572A759-6A51-4108-AA02-DFA0A04FC94B}">
              <ma14:wrappingTextBoxFlag xmlns:ma14="http://schemas.microsoft.com/office/mac/drawingml/2011/main" val="1"/>
            </a:ext>
          </a:extLst>
        </p:spPr>
        <p:txBody>
          <a:bodyPr lIns="45719" rIns="45719">
            <a:normAutofit fontScale="100000" lnSpcReduction="0"/>
          </a:bodyPr>
          <a:lstStyle>
            <a:lvl1pPr marL="342900" indent="-305999">
              <a:spcBef>
                <a:spcPts val="900"/>
              </a:spcBef>
              <a:buClr>
                <a:srgbClr val="F8F8F8"/>
              </a:buClr>
              <a:buSzPct val="70000"/>
              <a:buChar char="•"/>
              <a:defRPr sz="4000">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defRPr>
            </a:lvl1pPr>
          </a:lstStyle>
          <a:p>
            <a:pPr/>
            <a:r>
              <a:t> Jesus saw their faith</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Title 1"/>
          <p:cNvSpPr txBox="1"/>
          <p:nvPr>
            <p:ph type="title"/>
          </p:nvPr>
        </p:nvSpPr>
        <p:spPr>
          <a:xfrm>
            <a:off x="1295400" y="1761068"/>
            <a:ext cx="9590552" cy="1044127"/>
          </a:xfrm>
          <a:prstGeom prst="rect">
            <a:avLst/>
          </a:prstGeom>
        </p:spPr>
        <p:txBody>
          <a:bodyPr/>
          <a:lstStyle/>
          <a:p>
            <a:pPr/>
            <a:r>
              <a:t>Is it really that simple?</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Title 1"/>
          <p:cNvSpPr txBox="1"/>
          <p:nvPr>
            <p:ph type="title"/>
          </p:nvPr>
        </p:nvSpPr>
        <p:spPr>
          <a:xfrm>
            <a:off x="913795" y="547606"/>
            <a:ext cx="10353762" cy="970451"/>
          </a:xfrm>
          <a:prstGeom prst="rect">
            <a:avLst/>
          </a:prstGeom>
        </p:spPr>
        <p:txBody>
          <a:bodyPr/>
          <a:lstStyle/>
          <a:p>
            <a:pPr/>
            <a:r>
              <a:t>Jesus’ Authority To Forgive Sins</a:t>
            </a:r>
          </a:p>
        </p:txBody>
      </p:sp>
      <p:sp>
        <p:nvSpPr>
          <p:cNvPr id="259" name="Content Placeholder 2"/>
          <p:cNvSpPr txBox="1"/>
          <p:nvPr>
            <p:ph type="body" sz="quarter" idx="1"/>
          </p:nvPr>
        </p:nvSpPr>
        <p:spPr>
          <a:xfrm>
            <a:off x="913795" y="1732450"/>
            <a:ext cx="10353762" cy="970451"/>
          </a:xfrm>
          <a:prstGeom prst="rect">
            <a:avLst/>
          </a:prstGeom>
        </p:spPr>
        <p:txBody>
          <a:bodyPr/>
          <a:lstStyle/>
          <a:p>
            <a:pPr/>
            <a:r>
              <a:t> v7 Who can forgive sins?  </a:t>
            </a:r>
          </a:p>
        </p:txBody>
      </p:sp>
      <p:sp>
        <p:nvSpPr>
          <p:cNvPr id="260" name="Content Placeholder 3"/>
          <p:cNvSpPr txBox="1"/>
          <p:nvPr/>
        </p:nvSpPr>
        <p:spPr>
          <a:xfrm>
            <a:off x="959515" y="2754454"/>
            <a:ext cx="10262322" cy="1400647"/>
          </a:xfrm>
          <a:prstGeom prst="rect">
            <a:avLst/>
          </a:prstGeom>
          <a:ln w="12700">
            <a:miter lim="400000"/>
          </a:ln>
          <a:effectLst>
            <a:outerShdw sx="100000" sy="100000" kx="0" ky="0" algn="b" rotWithShape="0" blurRad="25400" dist="0" dir="17880000">
              <a:srgbClr val="000000">
                <a:alpha val="46000"/>
              </a:srgbClr>
            </a:outerShdw>
          </a:effectLst>
          <a:extLst>
            <a:ext uri="{C572A759-6A51-4108-AA02-DFA0A04FC94B}">
              <ma14:wrappingTextBoxFlag xmlns:ma14="http://schemas.microsoft.com/office/mac/drawingml/2011/main" val="1"/>
            </a:ext>
          </a:extLst>
        </p:spPr>
        <p:txBody>
          <a:bodyPr lIns="45719" rIns="45719">
            <a:normAutofit fontScale="100000" lnSpcReduction="0"/>
          </a:bodyPr>
          <a:lstStyle>
            <a:lvl1pPr marL="342900" indent="-305999">
              <a:spcBef>
                <a:spcPts val="900"/>
              </a:spcBef>
              <a:buClr>
                <a:srgbClr val="F8F8F8"/>
              </a:buClr>
              <a:buSzPct val="70000"/>
              <a:buChar char="•"/>
              <a:defRPr sz="4000">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defRPr>
            </a:lvl1pPr>
          </a:lstStyle>
          <a:p>
            <a:pPr/>
            <a:r>
              <a:t> No man has authority to forgive someone’s sins, not your or anyone else</a:t>
            </a:r>
          </a:p>
        </p:txBody>
      </p:sp>
      <p:sp>
        <p:nvSpPr>
          <p:cNvPr id="261" name="Content Placeholder 4"/>
          <p:cNvSpPr txBox="1"/>
          <p:nvPr/>
        </p:nvSpPr>
        <p:spPr>
          <a:xfrm>
            <a:off x="959515" y="4433873"/>
            <a:ext cx="10262322" cy="970451"/>
          </a:xfrm>
          <a:prstGeom prst="rect">
            <a:avLst/>
          </a:prstGeom>
          <a:ln w="12700">
            <a:miter lim="400000"/>
          </a:ln>
          <a:effectLst>
            <a:outerShdw sx="100000" sy="100000" kx="0" ky="0" algn="b" rotWithShape="0" blurRad="25400" dist="0" dir="17880000">
              <a:srgbClr val="000000">
                <a:alpha val="46000"/>
              </a:srgbClr>
            </a:outerShdw>
          </a:effectLst>
          <a:extLst>
            <a:ext uri="{C572A759-6A51-4108-AA02-DFA0A04FC94B}">
              <ma14:wrappingTextBoxFlag xmlns:ma14="http://schemas.microsoft.com/office/mac/drawingml/2011/main" val="1"/>
            </a:ext>
          </a:extLst>
        </p:spPr>
        <p:txBody>
          <a:bodyPr lIns="45719" rIns="45719">
            <a:normAutofit fontScale="100000" lnSpcReduction="0"/>
          </a:bodyPr>
          <a:lstStyle>
            <a:lvl1pPr marL="342900" indent="-305999">
              <a:spcBef>
                <a:spcPts val="900"/>
              </a:spcBef>
              <a:buClr>
                <a:srgbClr val="F8F8F8"/>
              </a:buClr>
              <a:buSzPct val="70000"/>
              <a:buChar char="•"/>
              <a:defRPr sz="4000">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defRPr>
            </a:lvl1pPr>
          </a:lstStyle>
          <a:p>
            <a:pPr/>
            <a:r>
              <a:t> v10 The Son of Man has authority</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Content Placeholder 5"/>
          <p:cNvSpPr txBox="1"/>
          <p:nvPr>
            <p:ph type="body" sz="quarter" idx="1"/>
          </p:nvPr>
        </p:nvSpPr>
        <p:spPr>
          <a:xfrm>
            <a:off x="847807" y="686074"/>
            <a:ext cx="10353762" cy="831643"/>
          </a:xfrm>
          <a:prstGeom prst="rect">
            <a:avLst/>
          </a:prstGeom>
        </p:spPr>
        <p:txBody>
          <a:bodyPr/>
          <a:lstStyle/>
          <a:p>
            <a:pPr/>
            <a:r>
              <a:t> v11 Proven By Physical Healing</a:t>
            </a:r>
          </a:p>
        </p:txBody>
      </p:sp>
      <p:sp>
        <p:nvSpPr>
          <p:cNvPr id="266" name="Content Placeholder 6"/>
          <p:cNvSpPr txBox="1"/>
          <p:nvPr/>
        </p:nvSpPr>
        <p:spPr>
          <a:xfrm>
            <a:off x="893527" y="1625807"/>
            <a:ext cx="10262322" cy="831643"/>
          </a:xfrm>
          <a:prstGeom prst="rect">
            <a:avLst/>
          </a:prstGeom>
          <a:ln w="12700">
            <a:miter lim="400000"/>
          </a:ln>
          <a:effectLst>
            <a:outerShdw sx="100000" sy="100000" kx="0" ky="0" algn="b" rotWithShape="0" blurRad="25400" dist="0" dir="17880000">
              <a:srgbClr val="000000">
                <a:alpha val="46000"/>
              </a:srgbClr>
            </a:outerShdw>
          </a:effectLst>
          <a:extLst>
            <a:ext uri="{C572A759-6A51-4108-AA02-DFA0A04FC94B}">
              <ma14:wrappingTextBoxFlag xmlns:ma14="http://schemas.microsoft.com/office/mac/drawingml/2011/main" val="1"/>
            </a:ext>
          </a:extLst>
        </p:spPr>
        <p:txBody>
          <a:bodyPr lIns="45719" rIns="45719">
            <a:normAutofit fontScale="100000" lnSpcReduction="0"/>
          </a:bodyPr>
          <a:lstStyle>
            <a:lvl1pPr marL="342900" indent="-305999">
              <a:spcBef>
                <a:spcPts val="900"/>
              </a:spcBef>
              <a:buClr>
                <a:srgbClr val="F8F8F8"/>
              </a:buClr>
              <a:buSzPct val="70000"/>
              <a:buChar char="•"/>
              <a:defRPr sz="4000">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defRPr>
            </a:lvl1pPr>
          </a:lstStyle>
          <a:p>
            <a:pPr/>
            <a:r>
              <a:t> Arise and walk!</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Slate">
  <a:themeElements>
    <a:clrScheme name="Slate">
      <a:dk1>
        <a:srgbClr val="000000"/>
      </a:dk1>
      <a:lt1>
        <a:srgbClr val="000000"/>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Slate">
      <a:majorFont>
        <a:latin typeface="Calibri"/>
        <a:ea typeface="Calibri"/>
        <a:cs typeface="Calibri"/>
      </a:majorFont>
      <a:minorFont>
        <a:latin typeface="Helvetica"/>
        <a:ea typeface="Helvetica"/>
        <a:cs typeface="Helvetica"/>
      </a:minorFont>
    </a:fontScheme>
    <a:fmtScheme name="S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25400" dir="5400000">
              <a:srgbClr val="000000">
                <a:alpha val="60000"/>
              </a:srgbClr>
            </a:outerShdw>
          </a:effectLst>
        </a:effectStyle>
        <a:effectStyle>
          <a:effectLst>
            <a:outerShdw sx="100000" sy="100000" kx="0" ky="0" algn="b" rotWithShape="0" blurRad="63500" dist="25400" dir="540000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51466"/>
          </a:schemeClr>
        </a:solidFill>
        <a:ln w="15875" cap="rnd">
          <a:solidFill>
            <a:srgbClr val="DDDDDD"/>
          </a:solidFill>
          <a:prstDash val="solid"/>
          <a:round/>
        </a:ln>
        <a:effectLst>
          <a:outerShdw sx="100000" sy="100000" kx="0" ky="0" algn="b" rotWithShape="0" blurRad="63500" dist="25400" dir="5400000">
            <a:srgbClr val="00000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rnd">
          <a:solidFill>
            <a:srgbClr val="DDDDDD"/>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late">
  <a:themeElements>
    <a:clrScheme name="Slate">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Slate">
      <a:majorFont>
        <a:latin typeface="Calibri"/>
        <a:ea typeface="Calibri"/>
        <a:cs typeface="Calibri"/>
      </a:majorFont>
      <a:minorFont>
        <a:latin typeface="Helvetica"/>
        <a:ea typeface="Helvetica"/>
        <a:cs typeface="Helvetica"/>
      </a:minorFont>
    </a:fontScheme>
    <a:fmtScheme name="S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25400" dir="5400000">
              <a:srgbClr val="000000">
                <a:alpha val="60000"/>
              </a:srgbClr>
            </a:outerShdw>
          </a:effectLst>
        </a:effectStyle>
        <a:effectStyle>
          <a:effectLst>
            <a:outerShdw sx="100000" sy="100000" kx="0" ky="0" algn="b" rotWithShape="0" blurRad="63500" dist="25400" dir="540000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51466"/>
          </a:schemeClr>
        </a:solidFill>
        <a:ln w="15875" cap="rnd">
          <a:solidFill>
            <a:srgbClr val="DDDDDD"/>
          </a:solidFill>
          <a:prstDash val="solid"/>
          <a:round/>
        </a:ln>
        <a:effectLst>
          <a:outerShdw sx="100000" sy="100000" kx="0" ky="0" algn="b" rotWithShape="0" blurRad="63500" dist="25400" dir="5400000">
            <a:srgbClr val="00000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rnd">
          <a:solidFill>
            <a:srgbClr val="DDDDDD"/>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