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496" r:id="rId2"/>
    <p:sldId id="495" r:id="rId3"/>
    <p:sldId id="497" r:id="rId4"/>
    <p:sldId id="498" r:id="rId5"/>
    <p:sldId id="499" r:id="rId6"/>
    <p:sldId id="500" r:id="rId7"/>
    <p:sldId id="501" r:id="rId8"/>
    <p:sldId id="50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8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7E9D4B-7BFA-4D10-B666-547BAC499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98EDC7-31B9-4791-B6FF-3A3D141BF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143000"/>
            <a:ext cx="5810032" cy="30066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C30AC4-B7F0-4AA9-A3D6-228C2AED38DF}"/>
              </a:ext>
            </a:extLst>
          </p:cNvPr>
          <p:cNvSpPr txBox="1"/>
          <p:nvPr/>
        </p:nvSpPr>
        <p:spPr>
          <a:xfrm>
            <a:off x="1219200" y="4880367"/>
            <a:ext cx="603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Saturday, Sept. 12</a:t>
            </a:r>
            <a:r>
              <a:rPr lang="en-US" sz="2800" b="1" baseline="30000" dirty="0">
                <a:solidFill>
                  <a:srgbClr val="C00000"/>
                </a:solidFill>
                <a:latin typeface="Georgia" panose="02040502050405020303" pitchFamily="18" charset="0"/>
              </a:rPr>
              <a:t>th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, 5 – 8:30pm</a:t>
            </a:r>
          </a:p>
        </p:txBody>
      </p:sp>
    </p:spTree>
    <p:extLst>
      <p:ext uri="{BB962C8B-B14F-4D97-AF65-F5344CB8AC3E}">
        <p14:creationId xmlns:p14="http://schemas.microsoft.com/office/powerpoint/2010/main" val="354296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1041F5-8795-4ADC-B706-E59FDAB2B1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8CD5D9-3CB9-4F18-9BD3-BCBBE9535300}"/>
              </a:ext>
            </a:extLst>
          </p:cNvPr>
          <p:cNvSpPr txBox="1"/>
          <p:nvPr/>
        </p:nvSpPr>
        <p:spPr>
          <a:xfrm>
            <a:off x="2743200" y="3581400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Georgia" panose="02040502050405020303" pitchFamily="18" charset="0"/>
              </a:rPr>
              <a:t>2:39-52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C192CA-8936-4E7C-9829-DDF6AD7E3E5E}"/>
              </a:ext>
            </a:extLst>
          </p:cNvPr>
          <p:cNvSpPr txBox="1"/>
          <p:nvPr/>
        </p:nvSpPr>
        <p:spPr>
          <a:xfrm>
            <a:off x="1371600" y="6022925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C00000"/>
                </a:solidFill>
                <a:latin typeface="Georgia" panose="02040502050405020303" pitchFamily="18" charset="0"/>
              </a:rPr>
              <a:t>The Business of God</a:t>
            </a:r>
          </a:p>
        </p:txBody>
      </p:sp>
    </p:spTree>
    <p:extLst>
      <p:ext uri="{BB962C8B-B14F-4D97-AF65-F5344CB8AC3E}">
        <p14:creationId xmlns:p14="http://schemas.microsoft.com/office/powerpoint/2010/main" val="180902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8B8E90-B360-4DEF-BC35-DCB964846A82}"/>
              </a:ext>
            </a:extLst>
          </p:cNvPr>
          <p:cNvSpPr txBox="1"/>
          <p:nvPr/>
        </p:nvSpPr>
        <p:spPr>
          <a:xfrm>
            <a:off x="1219200" y="304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Business of God”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2:39-52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651EE9-3410-4BD3-8B7E-6DF198C0DFFA}"/>
              </a:ext>
            </a:extLst>
          </p:cNvPr>
          <p:cNvSpPr txBox="1"/>
          <p:nvPr/>
        </p:nvSpPr>
        <p:spPr>
          <a:xfrm>
            <a:off x="609600" y="14478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Luke’s account there are a few events that he doesn’t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record;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 visit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Magi,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slaughter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Hebrew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babies,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flight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into Egypt.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These are all recorded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Matthew’s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Gospel record,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2:1-23</a:t>
            </a:r>
          </a:p>
          <a:p>
            <a:r>
              <a:rPr lang="en-US" sz="2800" b="1" dirty="0">
                <a:latin typeface="Georgia" panose="02040502050405020303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572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8B8E90-B360-4DEF-BC35-DCB964846A82}"/>
              </a:ext>
            </a:extLst>
          </p:cNvPr>
          <p:cNvSpPr txBox="1"/>
          <p:nvPr/>
        </p:nvSpPr>
        <p:spPr>
          <a:xfrm>
            <a:off x="1219200" y="304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Business of God”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2:39-52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651EE9-3410-4BD3-8B7E-6DF198C0DFFA}"/>
              </a:ext>
            </a:extLst>
          </p:cNvPr>
          <p:cNvSpPr txBox="1"/>
          <p:nvPr/>
        </p:nvSpPr>
        <p:spPr>
          <a:xfrm>
            <a:off x="609600" y="14478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know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Magi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came between Jesus’ first and second return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Nazareth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because: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Matt. Tells us the came to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house,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They gave Mary and Joseph a lot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wealth.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There are three reasons this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record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 the account of Jesus’ youth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significant;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It’s the only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inspired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record of His Youthful   	years,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It records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first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words of the Lord,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It’s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time we hear of Joseph in the 	entire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Biblical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record.</a:t>
            </a:r>
          </a:p>
        </p:txBody>
      </p:sp>
    </p:spTree>
    <p:extLst>
      <p:ext uri="{BB962C8B-B14F-4D97-AF65-F5344CB8AC3E}">
        <p14:creationId xmlns:p14="http://schemas.microsoft.com/office/powerpoint/2010/main" val="2026691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8B8E90-B360-4DEF-BC35-DCB964846A82}"/>
              </a:ext>
            </a:extLst>
          </p:cNvPr>
          <p:cNvSpPr txBox="1"/>
          <p:nvPr/>
        </p:nvSpPr>
        <p:spPr>
          <a:xfrm>
            <a:off x="1219200" y="304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Business of God”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2:39-52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651EE9-3410-4BD3-8B7E-6DF198C0DFFA}"/>
              </a:ext>
            </a:extLst>
          </p:cNvPr>
          <p:cNvSpPr txBox="1"/>
          <p:nvPr/>
        </p:nvSpPr>
        <p:spPr>
          <a:xfrm>
            <a:off x="609600" y="14478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His Humanity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Grew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physically,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40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developed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any other child would,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grew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mentally,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40b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demonstrated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mental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acuity regarding 	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47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grew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spiritually, </a:t>
            </a:r>
            <a:endParaRPr lang="en-US" sz="28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increased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grace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Spirit,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40c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	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Gal. 5:22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3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8B8E90-B360-4DEF-BC35-DCB964846A82}"/>
              </a:ext>
            </a:extLst>
          </p:cNvPr>
          <p:cNvSpPr txBox="1"/>
          <p:nvPr/>
        </p:nvSpPr>
        <p:spPr>
          <a:xfrm>
            <a:off x="1219200" y="304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Business of God”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2:39-52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651EE9-3410-4BD3-8B7E-6DF198C0DFFA}"/>
              </a:ext>
            </a:extLst>
          </p:cNvPr>
          <p:cNvSpPr txBox="1"/>
          <p:nvPr/>
        </p:nvSpPr>
        <p:spPr>
          <a:xfrm>
            <a:off x="609600" y="14478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His Expressed Deity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49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is the most profound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testimony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Jesus as to His own identity.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Our response to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the same as Mary’s. When He brings 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adversity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also want Him to tell 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“WHY”.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That Mary didn’t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“get”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what Jesus’ reply meant, (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50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), it was a clear indication that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authority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His life had changed. </a:t>
            </a:r>
          </a:p>
          <a:p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40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8B8E90-B360-4DEF-BC35-DCB964846A82}"/>
              </a:ext>
            </a:extLst>
          </p:cNvPr>
          <p:cNvSpPr txBox="1"/>
          <p:nvPr/>
        </p:nvSpPr>
        <p:spPr>
          <a:xfrm>
            <a:off x="1219200" y="304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Business of God”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2:39-52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651EE9-3410-4BD3-8B7E-6DF198C0DFFA}"/>
              </a:ext>
            </a:extLst>
          </p:cNvPr>
          <p:cNvSpPr txBox="1"/>
          <p:nvPr/>
        </p:nvSpPr>
        <p:spPr>
          <a:xfrm>
            <a:off x="609600" y="14478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His Preparation for Ministry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authority trumped that of Mary.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Yet, He was born under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which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required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 to honor His parents.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preparation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consisted of Him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submitting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authority which God had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placed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over Him,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Vs.51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3611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D1D862-2098-4311-B38B-67D6BDA64D94}"/>
              </a:ext>
            </a:extLst>
          </p:cNvPr>
          <p:cNvSpPr txBox="1"/>
          <p:nvPr/>
        </p:nvSpPr>
        <p:spPr>
          <a:xfrm>
            <a:off x="2286000" y="381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Application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E226DB-6295-47DA-8BE7-4570D048245C}"/>
              </a:ext>
            </a:extLst>
          </p:cNvPr>
          <p:cNvSpPr txBox="1"/>
          <p:nvPr/>
        </p:nvSpPr>
        <p:spPr>
          <a:xfrm>
            <a:off x="685800" y="1295400"/>
            <a:ext cx="7772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4 Principals in the Story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I.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If God is our Father, then our ultimate Obedience must be to Him and not to any earthly authority when the two are in conflict.</a:t>
            </a:r>
          </a:p>
          <a:p>
            <a:pPr marL="514350" indent="-514350">
              <a:buAutoNum type="romanUcPeriod"/>
            </a:pP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II.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Nothing should hinder from access to those things which contribute to our spiritual growth.</a:t>
            </a:r>
          </a:p>
          <a:p>
            <a:pPr marL="514350" indent="-514350">
              <a:buAutoNum type="romanUcPeriod"/>
            </a:pP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III.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We must be able to recognize both the divine and human in what God is doing in and through us.</a:t>
            </a:r>
          </a:p>
          <a:p>
            <a:pPr marL="514350" indent="-514350">
              <a:buAutoNum type="romanUcPeriod"/>
            </a:pP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IV.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We must be absolutely sure of just Who Jesus is.</a:t>
            </a:r>
          </a:p>
        </p:txBody>
      </p:sp>
    </p:spTree>
    <p:extLst>
      <p:ext uri="{BB962C8B-B14F-4D97-AF65-F5344CB8AC3E}">
        <p14:creationId xmlns:p14="http://schemas.microsoft.com/office/powerpoint/2010/main" val="4079900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506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13</cp:revision>
  <dcterms:created xsi:type="dcterms:W3CDTF">2020-08-16T12:24:44Z</dcterms:created>
  <dcterms:modified xsi:type="dcterms:W3CDTF">2020-08-16T20:50:14Z</dcterms:modified>
</cp:coreProperties>
</file>