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1.jpeg" ContentType="image/jpe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insideV>
        </a:tcBdr>
        <a:fill>
          <a:solidFill>
            <a:srgbClr val="F2F2F2"/>
          </a:solidFill>
        </a:fill>
      </a:tcStyle>
    </a:wholeTbl>
    <a:band2H>
      <a:tcTxStyle b="def" i="def"/>
      <a:tcStyle>
        <a:tcBdr/>
        <a:fill>
          <a:solidFill>
            <a:srgbClr val="F9F9F9"/>
          </a:solidFill>
        </a:fill>
      </a:tcStyle>
    </a:band2H>
    <a:firstCol>
      <a:tcTxStyle b="on" i="off">
        <a:fontRef idx="minor">
          <a:schemeClr val="accent1">
            <a:lumOff val="51466"/>
          </a:schemeClr>
        </a:fontRef>
        <a:schemeClr val="accent1">
          <a:lumOff val="51466"/>
        </a:schemeClr>
      </a:tcTxStyle>
      <a:tcStyle>
        <a:tcBdr>
          <a:left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insideV>
        </a:tcBdr>
        <a:fill>
          <a:solidFill>
            <a:srgbClr val="DDDDDD"/>
          </a:solidFill>
        </a:fill>
      </a:tcStyle>
    </a:firstCol>
    <a:lastRow>
      <a:tcTxStyle b="on" i="off">
        <a:fontRef idx="minor">
          <a:schemeClr val="accent1">
            <a:lumOff val="51466"/>
          </a:schemeClr>
        </a:fontRef>
        <a:schemeClr val="accent1">
          <a:lumOff val="51466"/>
        </a:schemeClr>
      </a:tcTxStyle>
      <a:tcStyle>
        <a:tcBdr>
          <a:left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insideV>
        </a:tcBdr>
        <a:fill>
          <a:solidFill>
            <a:srgbClr val="DDDDDD"/>
          </a:solidFill>
        </a:fill>
      </a:tcStyle>
    </a:lastRow>
    <a:firstRow>
      <a:tcTxStyle b="on" i="off">
        <a:fontRef idx="minor">
          <a:schemeClr val="accent1">
            <a:lumOff val="51466"/>
          </a:schemeClr>
        </a:fontRef>
        <a:schemeClr val="accent1">
          <a:lumOff val="51466"/>
        </a:schemeClr>
      </a:tcTxStyle>
      <a:tcStyle>
        <a:tcBdr>
          <a:left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insideV>
        </a:tcBdr>
        <a:fill>
          <a:solidFill>
            <a:srgbClr val="DDDDDD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27500"/>
            </a:schemeClr>
          </a:solidFill>
        </a:fill>
      </a:tcStyle>
    </a:wholeTbl>
    <a:band2H>
      <a:tcTxStyle b="def" i="def"/>
      <a:tcStyle>
        <a:tcBdr/>
        <a:fill>
          <a:solidFill>
            <a:srgbClr val="EEEEEE"/>
          </a:solidFill>
        </a:fill>
      </a:tcStyle>
    </a:band2H>
    <a:firstCol>
      <a:tcTxStyle b="on" i="off">
        <a:fontRef idx="minor">
          <a:schemeClr val="accent1">
            <a:lumOff val="51466"/>
          </a:schemeClr>
        </a:fontRef>
        <a:schemeClr val="accent1">
          <a:lumOff val="51466"/>
        </a:schemeClr>
      </a:tcTxStyle>
      <a:tcStyle>
        <a:tcBdr>
          <a:left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insideV>
        </a:tcBdr>
        <a:fill>
          <a:solidFill>
            <a:schemeClr val="accent4">
              <a:lumOff val="8798"/>
            </a:schemeClr>
          </a:solidFill>
        </a:fill>
      </a:tcStyle>
    </a:firstCol>
    <a:lastRow>
      <a:tcTxStyle b="on" i="off">
        <a:fontRef idx="minor">
          <a:schemeClr val="accent1">
            <a:lumOff val="51466"/>
          </a:schemeClr>
        </a:fontRef>
        <a:schemeClr val="accent1">
          <a:lumOff val="51466"/>
        </a:schemeClr>
      </a:tcTxStyle>
      <a:tcStyle>
        <a:tcBdr>
          <a:left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insideV>
        </a:tcBdr>
        <a:fill>
          <a:solidFill>
            <a:schemeClr val="accent4">
              <a:lumOff val="8798"/>
            </a:schemeClr>
          </a:solidFill>
        </a:fill>
      </a:tcStyle>
    </a:lastRow>
    <a:firstRow>
      <a:tcTxStyle b="on" i="off">
        <a:fontRef idx="minor">
          <a:schemeClr val="accent1">
            <a:lumOff val="51466"/>
          </a:schemeClr>
        </a:fontRef>
        <a:schemeClr val="accent1">
          <a:lumOff val="51466"/>
        </a:schemeClr>
      </a:tcTxStyle>
      <a:tcStyle>
        <a:tcBdr>
          <a:left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insideV>
        </a:tcBdr>
        <a:fill>
          <a:solidFill>
            <a:schemeClr val="accent4">
              <a:lumOff val="8798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insideV>
        </a:tcBdr>
        <a:fill>
          <a:solidFill>
            <a:srgbClr val="CFCFCF"/>
          </a:solidFill>
        </a:fill>
      </a:tcStyle>
    </a:wholeTbl>
    <a:band2H>
      <a:tcTxStyle b="def" i="def"/>
      <a:tcStyle>
        <a:tcBdr/>
        <a:fill>
          <a:solidFill>
            <a:srgbClr val="E8E8E8"/>
          </a:solidFill>
        </a:fill>
      </a:tcStyle>
    </a:band2H>
    <a:firstCol>
      <a:tcTxStyle b="on" i="off">
        <a:fontRef idx="minor">
          <a:schemeClr val="accent1">
            <a:lumOff val="51466"/>
          </a:schemeClr>
        </a:fontRef>
        <a:schemeClr val="accent1">
          <a:lumOff val="51466"/>
        </a:schemeClr>
      </a:tcTxStyle>
      <a:tcStyle>
        <a:tcBdr>
          <a:left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chemeClr val="accent1">
            <a:lumOff val="51466"/>
          </a:schemeClr>
        </a:fontRef>
        <a:schemeClr val="accent1">
          <a:lumOff val="51466"/>
        </a:schemeClr>
      </a:tcTxStyle>
      <a:tcStyle>
        <a:tcBdr>
          <a:left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chemeClr val="accent1">
            <a:lumOff val="51466"/>
          </a:schemeClr>
        </a:fontRef>
        <a:schemeClr val="accent1">
          <a:lumOff val="51466"/>
        </a:schemeClr>
      </a:tcTxStyle>
      <a:tcStyle>
        <a:tcBdr>
          <a:left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chemeClr val="accent1">
              <a:lumOff val="51466"/>
            </a:schemeClr>
          </a:solidFill>
        </a:fill>
      </a:tcStyle>
    </a:band2H>
    <a:firstCol>
      <a:tcTxStyle b="on" i="off">
        <a:fontRef idx="minor">
          <a:schemeClr val="accent1">
            <a:lumOff val="51466"/>
          </a:schemeClr>
        </a:fontRef>
        <a:schemeClr val="accent1">
          <a:lumOff val="51466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DDDDD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51466"/>
            </a:schemeClr>
          </a:solidFill>
        </a:fill>
      </a:tcStyle>
    </a:lastRow>
    <a:firstRow>
      <a:tcTxStyle b="on" i="off">
        <a:fontRef idx="minor">
          <a:schemeClr val="accent1">
            <a:lumOff val="51466"/>
          </a:schemeClr>
        </a:fontRef>
        <a:schemeClr val="accent1">
          <a:lumOff val="51466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DDDDD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chemeClr val="accent1">
            <a:lumOff val="51466"/>
          </a:schemeClr>
        </a:fontRef>
        <a:schemeClr val="accent1">
          <a:lumOff val="51466"/>
        </a:schemeClr>
      </a:tcTxStyle>
      <a:tcStyle>
        <a:tcBdr>
          <a:left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chemeClr val="accent1">
            <a:lumOff val="51466"/>
          </a:schemeClr>
        </a:fontRef>
        <a:schemeClr val="accent1">
          <a:lumOff val="51466"/>
        </a:schemeClr>
      </a:tcTxStyle>
      <a:tcStyle>
        <a:tcBdr>
          <a:left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chemeClr val="accent1">
            <a:lumOff val="51466"/>
          </a:schemeClr>
        </a:fontRef>
        <a:schemeClr val="accent1">
          <a:lumOff val="51466"/>
        </a:schemeClr>
      </a:tcTxStyle>
      <a:tcStyle>
        <a:tcBdr>
          <a:left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chemeClr val="accent1">
            <a:lumOff val="51466"/>
          </a:schemeClr>
        </a:fontRef>
        <a:schemeClr val="accent1">
          <a:lumOff val="51466"/>
        </a:schemeClr>
      </a:tcTxStyle>
      <a:tcStyle>
        <a:tcBdr>
          <a:left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insideV>
        </a:tcBdr>
        <a:fill>
          <a:solidFill>
            <a:schemeClr val="accent1">
              <a:lumOff val="51466"/>
              <a:alpha val="20000"/>
            </a:schemeClr>
          </a:solidFill>
        </a:fill>
      </a:tcStyle>
    </a:wholeTbl>
    <a:band2H>
      <a:tcTxStyle b="def" i="def"/>
      <a:tcStyle>
        <a:tcBdr/>
        <a:fill>
          <a:solidFill>
            <a:schemeClr val="accent1">
              <a:lumOff val="51466"/>
            </a:schemeClr>
          </a:solidFill>
        </a:fill>
      </a:tcStyle>
    </a:band2H>
    <a:firstCol>
      <a:tcTxStyle b="on" i="off">
        <a:fontRef idx="minor">
          <a:schemeClr val="accent1">
            <a:lumOff val="51466"/>
          </a:schemeClr>
        </a:fontRef>
        <a:schemeClr val="accent1">
          <a:lumOff val="51466"/>
        </a:schemeClr>
      </a:tcTxStyle>
      <a:tcStyle>
        <a:tcBdr>
          <a:left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insideV>
        </a:tcBdr>
        <a:fill>
          <a:solidFill>
            <a:schemeClr val="accent1">
              <a:lumOff val="51466"/>
              <a:alpha val="20000"/>
            </a:schemeClr>
          </a:solidFill>
        </a:fill>
      </a:tcStyle>
    </a:firstCol>
    <a:lastRow>
      <a:tcTxStyle b="on" i="off">
        <a:fontRef idx="minor">
          <a:schemeClr val="accent1">
            <a:lumOff val="51466"/>
          </a:schemeClr>
        </a:fontRef>
        <a:schemeClr val="accent1">
          <a:lumOff val="51466"/>
        </a:schemeClr>
      </a:tcTxStyle>
      <a:tcStyle>
        <a:tcBdr>
          <a:left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right>
          <a:top>
            <a:ln w="508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chemeClr val="accent1">
            <a:lumOff val="51466"/>
          </a:schemeClr>
        </a:fontRef>
        <a:schemeClr val="accent1">
          <a:lumOff val="51466"/>
        </a:schemeClr>
      </a:tcTxStyle>
      <a:tcStyle>
        <a:tcBdr>
          <a:left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top>
          <a:bottom>
            <a:ln w="254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18" name="Shape 21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</Relationships>
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24" name="Shape 224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Syncretism – combining and unifying of different religions and world views</a:t>
            </a:r>
          </a:p>
          <a:p>
            <a:p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33" name="Shape 233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Music – secular setting where we might hear carols that  would have good Biblical theology</a:t>
            </a:r>
          </a:p>
          <a:p>
            <a:pPr/>
            <a:r>
              <a:t>When in a secular setting is the name Jesus ever spoken</a:t>
            </a:r>
          </a:p>
          <a:p>
            <a:pPr/>
          </a:p>
          <a:p>
            <a:pPr/>
            <a:r>
              <a:t>Opportunity to ask - Do you understand what you are listening to?</a:t>
            </a:r>
          </a:p>
          <a:p>
            <a:p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44" name="Shape 244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  <a:p>
            <a:pPr/>
            <a:r>
              <a:t>2) Confessional – Christian faith are founded upon the objective and declarative realities of Jesus and his work in place of sinners</a:t>
            </a:r>
          </a:p>
          <a:p>
            <a:pPr/>
            <a:r>
              <a:t>	</a:t>
            </a:r>
          </a:p>
          <a:p>
            <a:pPr/>
            <a:r>
              <a:t>	IDENTITY</a:t>
            </a:r>
          </a:p>
          <a:p>
            <a:pPr/>
          </a:p>
          <a:p>
            <a:pPr/>
            <a:r>
              <a:t>Pietistism – Christiain faith – primary question is “What must I do?” Focus – Duty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51" name="Shape 251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1 Peter - died in the flesh but made alive in the Spirit</a:t>
            </a:r>
          </a:p>
          <a:p>
            <a:pPr/>
          </a:p>
          <a:p>
            <a:pPr/>
            <a:r>
              <a:t>Gospel - things into which angels long to look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67" name="Shape 267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Family of God – one of the things that we do is to confess Christ to each other</a:t>
            </a:r>
          </a:p>
          <a:p>
            <a:pPr/>
          </a:p>
          <a:p>
            <a:pPr/>
            <a:r>
              <a:t>Confess Christ to the world</a:t>
            </a:r>
          </a:p>
        </p:txBody>
      </p:sp>
    </p:spTree>
  </p:cSld>
  <p:clrMapOvr>
    <a:masterClrMapping/>
  </p:clrMapOvr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5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Text"/>
          <p:cNvSpPr txBox="1"/>
          <p:nvPr>
            <p:ph type="title"/>
          </p:nvPr>
        </p:nvSpPr>
        <p:spPr>
          <a:xfrm>
            <a:off x="1370692" y="1769540"/>
            <a:ext cx="9440035" cy="1828802"/>
          </a:xfrm>
          <a:prstGeom prst="rect">
            <a:avLst/>
          </a:prstGeom>
        </p:spPr>
        <p:txBody>
          <a:bodyPr anchor="b"/>
          <a:lstStyle>
            <a:lvl1pPr>
              <a:defRPr sz="5400"/>
            </a:lvl1pPr>
          </a:lstStyle>
          <a:p>
            <a:pPr/>
            <a:r>
              <a:t>Title Text</a:t>
            </a:r>
          </a:p>
        </p:txBody>
      </p:sp>
      <p:sp>
        <p:nvSpPr>
          <p:cNvPr id="13" name="Body Level One…"/>
          <p:cNvSpPr txBox="1"/>
          <p:nvPr>
            <p:ph type="body" sz="quarter" idx="1"/>
          </p:nvPr>
        </p:nvSpPr>
        <p:spPr>
          <a:xfrm>
            <a:off x="1370692" y="3598338"/>
            <a:ext cx="9440035" cy="1049868"/>
          </a:xfrm>
          <a:prstGeom prst="rect">
            <a:avLst/>
          </a:prstGeom>
        </p:spPr>
        <p:txBody>
          <a:bodyPr/>
          <a:lstStyle>
            <a:lvl1pPr marL="0" indent="0" algn="ctr">
              <a:buClrTx/>
              <a:buSzTx/>
              <a:buNone/>
              <a:defRPr>
                <a:solidFill>
                  <a:schemeClr val="accent1">
                    <a:lumOff val="51466"/>
                  </a:schemeClr>
                </a:solidFill>
              </a:defRPr>
            </a:lvl1pPr>
            <a:lvl2pPr indent="457200" algn="ctr">
              <a:buClrTx/>
              <a:buFontTx/>
              <a:defRPr>
                <a:solidFill>
                  <a:schemeClr val="accent1">
                    <a:lumOff val="51466"/>
                  </a:schemeClr>
                </a:solidFill>
              </a:defRPr>
            </a:lvl2pPr>
            <a:lvl3pPr marL="0" indent="914400" algn="ctr">
              <a:buClrTx/>
              <a:buSzTx/>
              <a:buNone/>
              <a:defRPr>
                <a:solidFill>
                  <a:schemeClr val="accent1">
                    <a:lumOff val="51466"/>
                  </a:schemeClr>
                </a:solidFill>
              </a:defRPr>
            </a:lvl3pPr>
            <a:lvl4pPr marL="0" indent="1371600" algn="ctr">
              <a:buClrTx/>
              <a:buSzTx/>
              <a:buNone/>
              <a:defRPr>
                <a:solidFill>
                  <a:schemeClr val="accent1">
                    <a:lumOff val="51466"/>
                  </a:schemeClr>
                </a:solidFill>
              </a:defRPr>
            </a:lvl4pPr>
            <a:lvl5pPr marL="0" indent="1828800" algn="ctr">
              <a:buClrTx/>
              <a:buSzTx/>
              <a:buNone/>
              <a:defRPr>
                <a:solidFill>
                  <a:schemeClr val="accent1">
                    <a:lumOff val="51466"/>
                  </a:schemeClr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00" name="Slide Number"/>
          <p:cNvSpPr txBox="1"/>
          <p:nvPr>
            <p:ph type="sldNum" sz="quarter" idx="2"/>
          </p:nvPr>
        </p:nvSpPr>
        <p:spPr>
          <a:xfrm>
            <a:off x="10514010" y="5883275"/>
            <a:ext cx="358414" cy="370840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 0">
    <p:bg>
      <p:bgPr>
        <a:solidFill>
          <a:schemeClr val="accent1">
            <a:lumOff val="51466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lide Number"/>
          <p:cNvSpPr txBox="1"/>
          <p:nvPr>
            <p:ph type="sldNum" sz="quarter" idx="2"/>
          </p:nvPr>
        </p:nvSpPr>
        <p:spPr>
          <a:xfrm>
            <a:off x="10514010" y="5883275"/>
            <a:ext cx="358414" cy="370840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15" name="Title Text"/>
          <p:cNvSpPr txBox="1"/>
          <p:nvPr>
            <p:ph type="title"/>
          </p:nvPr>
        </p:nvSpPr>
        <p:spPr>
          <a:xfrm>
            <a:off x="913794" y="609600"/>
            <a:ext cx="3706890" cy="1821919"/>
          </a:xfrm>
          <a:prstGeom prst="rect">
            <a:avLst/>
          </a:prstGeom>
        </p:spPr>
        <p:txBody>
          <a:bodyPr anchor="b"/>
          <a:lstStyle>
            <a:lvl1pPr>
              <a:defRPr b="0" sz="2400"/>
            </a:lvl1pPr>
          </a:lstStyle>
          <a:p>
            <a:pPr/>
            <a:r>
              <a:t>Title Text</a:t>
            </a:r>
          </a:p>
        </p:txBody>
      </p:sp>
      <p:sp>
        <p:nvSpPr>
          <p:cNvPr id="116" name="Body Level One…"/>
          <p:cNvSpPr txBox="1"/>
          <p:nvPr>
            <p:ph type="body" sz="half" idx="1"/>
          </p:nvPr>
        </p:nvSpPr>
        <p:spPr>
          <a:xfrm>
            <a:off x="4855633" y="609600"/>
            <a:ext cx="6411925" cy="5181600"/>
          </a:xfrm>
          <a:prstGeom prst="rect">
            <a:avLst/>
          </a:prstGeom>
        </p:spPr>
        <p:txBody>
          <a:bodyPr/>
          <a:lstStyle>
            <a:lvl2pPr marL="749999" indent="-299999">
              <a:buSzPct val="70000"/>
              <a:buFontTx/>
              <a:buChar char="•"/>
            </a:lvl2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7" name="Text Placeholder 3"/>
          <p:cNvSpPr/>
          <p:nvPr>
            <p:ph type="body" sz="quarter" idx="21"/>
          </p:nvPr>
        </p:nvSpPr>
        <p:spPr>
          <a:xfrm>
            <a:off x="913794" y="2431518"/>
            <a:ext cx="3706890" cy="3359682"/>
          </a:xfrm>
          <a:prstGeom prst="rect">
            <a:avLst/>
          </a:prstGeom>
        </p:spPr>
        <p:txBody>
          <a:bodyPr/>
          <a:lstStyle/>
          <a:p>
            <a:pPr marL="0" indent="0" algn="ctr">
              <a:spcBef>
                <a:spcPts val="600"/>
              </a:spcBef>
              <a:buClrTx/>
              <a:buSzTx/>
              <a:buNone/>
              <a:defRPr sz="1600"/>
            </a:pPr>
          </a:p>
        </p:txBody>
      </p:sp>
      <p:sp>
        <p:nvSpPr>
          <p:cNvPr id="118" name="Slide Number"/>
          <p:cNvSpPr txBox="1"/>
          <p:nvPr>
            <p:ph type="sldNum" sz="quarter" idx="2"/>
          </p:nvPr>
        </p:nvSpPr>
        <p:spPr>
          <a:xfrm>
            <a:off x="10514010" y="5883275"/>
            <a:ext cx="358414" cy="370840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6" name="Picture 21" descr="Picture 2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293664" y="609600"/>
            <a:ext cx="3584167" cy="5204832"/>
          </a:xfrm>
          <a:prstGeom prst="rect">
            <a:avLst/>
          </a:prstGeom>
          <a:ln w="12700">
            <a:miter lim="400000"/>
          </a:ln>
        </p:spPr>
      </p:pic>
      <p:sp>
        <p:nvSpPr>
          <p:cNvPr id="127" name="Title Text"/>
          <p:cNvSpPr txBox="1"/>
          <p:nvPr>
            <p:ph type="title"/>
          </p:nvPr>
        </p:nvSpPr>
        <p:spPr>
          <a:xfrm>
            <a:off x="913794" y="609922"/>
            <a:ext cx="5934950" cy="1829339"/>
          </a:xfrm>
          <a:prstGeom prst="rect">
            <a:avLst/>
          </a:prstGeom>
        </p:spPr>
        <p:txBody>
          <a:bodyPr anchor="b"/>
          <a:lstStyle>
            <a:lvl1pPr>
              <a:defRPr b="0" sz="3200"/>
            </a:lvl1pPr>
          </a:lstStyle>
          <a:p>
            <a:pPr/>
            <a:r>
              <a:t>Title Text</a:t>
            </a:r>
          </a:p>
        </p:txBody>
      </p:sp>
      <p:sp>
        <p:nvSpPr>
          <p:cNvPr id="128" name="Picture Placeholder 2"/>
          <p:cNvSpPr/>
          <p:nvPr>
            <p:ph type="pic" sz="quarter" idx="21"/>
          </p:nvPr>
        </p:nvSpPr>
        <p:spPr>
          <a:xfrm>
            <a:off x="7442551" y="763701"/>
            <a:ext cx="3275751" cy="4912823"/>
          </a:xfrm>
          <a:prstGeom prst="rect">
            <a:avLst/>
          </a:prstGeom>
          <a:effectLst>
            <a:outerShdw sx="100000" sy="100000" kx="0" ky="0" algn="b" rotWithShape="0" blurRad="38100" dist="25400" dir="4440000">
              <a:srgbClr val="000000">
                <a:alpha val="36000"/>
              </a:srgbClr>
            </a:outerShdw>
          </a:effectLst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129" name="Body Level One…"/>
          <p:cNvSpPr txBox="1"/>
          <p:nvPr>
            <p:ph type="body" sz="half" idx="1"/>
          </p:nvPr>
        </p:nvSpPr>
        <p:spPr>
          <a:xfrm>
            <a:off x="913794" y="2439260"/>
            <a:ext cx="5934950" cy="3376135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600"/>
              </a:spcBef>
              <a:buClrTx/>
              <a:buSzTx/>
              <a:buNone/>
              <a:defRPr sz="1600"/>
            </a:lvl1pPr>
            <a:lvl2pPr indent="457200" algn="ctr">
              <a:spcBef>
                <a:spcPts val="600"/>
              </a:spcBef>
              <a:buClrTx/>
              <a:buFontTx/>
              <a:defRPr sz="1600"/>
            </a:lvl2pPr>
            <a:lvl3pPr marL="0" indent="914400" algn="ctr">
              <a:spcBef>
                <a:spcPts val="600"/>
              </a:spcBef>
              <a:buClrTx/>
              <a:buSzTx/>
              <a:buNone/>
              <a:defRPr sz="1600"/>
            </a:lvl3pPr>
            <a:lvl4pPr marL="0" indent="1371600" algn="ctr">
              <a:spcBef>
                <a:spcPts val="600"/>
              </a:spcBef>
              <a:buClrTx/>
              <a:buSzTx/>
              <a:buNone/>
              <a:defRPr sz="1600"/>
            </a:lvl4pPr>
            <a:lvl5pPr marL="0" indent="1828800" algn="ctr">
              <a:spcBef>
                <a:spcPts val="600"/>
              </a:spcBef>
              <a:buClrTx/>
              <a:buSzTx/>
              <a:buNone/>
              <a:defRPr sz="1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0" name="Slide Number"/>
          <p:cNvSpPr txBox="1"/>
          <p:nvPr>
            <p:ph type="sldNum" sz="quarter" idx="2"/>
          </p:nvPr>
        </p:nvSpPr>
        <p:spPr>
          <a:xfrm>
            <a:off x="10514010" y="5883275"/>
            <a:ext cx="358414" cy="370840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8" name="Picture 15" descr="Picture 1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13882" y="547807"/>
            <a:ext cx="10141800" cy="3816807"/>
          </a:xfrm>
          <a:prstGeom prst="rect">
            <a:avLst/>
          </a:prstGeom>
          <a:ln w="12700">
            <a:miter lim="400000"/>
          </a:ln>
        </p:spPr>
      </p:pic>
      <p:sp>
        <p:nvSpPr>
          <p:cNvPr id="139" name="Title Text"/>
          <p:cNvSpPr txBox="1"/>
          <p:nvPr>
            <p:ph type="title"/>
          </p:nvPr>
        </p:nvSpPr>
        <p:spPr>
          <a:xfrm>
            <a:off x="913806" y="4565255"/>
            <a:ext cx="10355327" cy="543473"/>
          </a:xfrm>
          <a:prstGeom prst="rect">
            <a:avLst/>
          </a:prstGeom>
        </p:spPr>
        <p:txBody>
          <a:bodyPr anchor="b"/>
          <a:lstStyle>
            <a:lvl1pPr>
              <a:defRPr sz="2800"/>
            </a:lvl1pPr>
          </a:lstStyle>
          <a:p>
            <a:pPr/>
            <a:r>
              <a:t>Title Text</a:t>
            </a:r>
          </a:p>
        </p:txBody>
      </p:sp>
      <p:sp>
        <p:nvSpPr>
          <p:cNvPr id="140" name="Picture Placeholder 2"/>
          <p:cNvSpPr/>
          <p:nvPr>
            <p:ph type="pic" idx="21"/>
          </p:nvPr>
        </p:nvSpPr>
        <p:spPr>
          <a:xfrm>
            <a:off x="1169348" y="695008"/>
            <a:ext cx="9845348" cy="3525672"/>
          </a:xfrm>
          <a:prstGeom prst="rect">
            <a:avLst/>
          </a:prstGeom>
          <a:effectLst>
            <a:outerShdw sx="100000" sy="100000" kx="0" ky="0" algn="b" rotWithShape="0" blurRad="38100" dist="25400" dir="4440000">
              <a:srgbClr val="000000">
                <a:alpha val="36000"/>
              </a:srgbClr>
            </a:outerShdw>
          </a:effectLst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141" name="Body Level One…"/>
          <p:cNvSpPr txBox="1"/>
          <p:nvPr>
            <p:ph type="body" sz="quarter" idx="1"/>
          </p:nvPr>
        </p:nvSpPr>
        <p:spPr>
          <a:xfrm>
            <a:off x="913794" y="5108728"/>
            <a:ext cx="10353763" cy="682473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600"/>
              </a:spcBef>
              <a:buClrTx/>
              <a:buSzTx/>
              <a:buNone/>
              <a:defRPr sz="1600"/>
            </a:lvl1pPr>
            <a:lvl2pPr indent="457200" algn="ctr">
              <a:spcBef>
                <a:spcPts val="600"/>
              </a:spcBef>
              <a:buClrTx/>
              <a:buFontTx/>
              <a:defRPr sz="1600"/>
            </a:lvl2pPr>
            <a:lvl3pPr marL="0" indent="914400" algn="ctr">
              <a:spcBef>
                <a:spcPts val="600"/>
              </a:spcBef>
              <a:buClrTx/>
              <a:buSzTx/>
              <a:buNone/>
              <a:defRPr sz="1600"/>
            </a:lvl3pPr>
            <a:lvl4pPr marL="0" indent="1371600" algn="ctr">
              <a:spcBef>
                <a:spcPts val="600"/>
              </a:spcBef>
              <a:buClrTx/>
              <a:buSzTx/>
              <a:buNone/>
              <a:defRPr sz="1600"/>
            </a:lvl4pPr>
            <a:lvl5pPr marL="0" indent="1828800" algn="ctr">
              <a:spcBef>
                <a:spcPts val="600"/>
              </a:spcBef>
              <a:buClrTx/>
              <a:buSzTx/>
              <a:buNone/>
              <a:defRPr sz="1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2" name="Slide Number"/>
          <p:cNvSpPr txBox="1"/>
          <p:nvPr>
            <p:ph type="sldNum" sz="quarter" idx="2"/>
          </p:nvPr>
        </p:nvSpPr>
        <p:spPr>
          <a:xfrm>
            <a:off x="10514010" y="5883275"/>
            <a:ext cx="358414" cy="370840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0" name="Title Text"/>
          <p:cNvSpPr txBox="1"/>
          <p:nvPr>
            <p:ph type="title"/>
          </p:nvPr>
        </p:nvSpPr>
        <p:spPr>
          <a:xfrm>
            <a:off x="913794" y="608436"/>
            <a:ext cx="10353763" cy="353434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pPr/>
            <a:r>
              <a:t>Title Text</a:t>
            </a:r>
          </a:p>
        </p:txBody>
      </p:sp>
      <p:sp>
        <p:nvSpPr>
          <p:cNvPr id="151" name="Body Level One…"/>
          <p:cNvSpPr txBox="1"/>
          <p:nvPr>
            <p:ph type="body" sz="quarter" idx="1"/>
          </p:nvPr>
        </p:nvSpPr>
        <p:spPr>
          <a:xfrm>
            <a:off x="913794" y="4295180"/>
            <a:ext cx="10353764" cy="1501827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600"/>
              </a:spcBef>
              <a:buClrTx/>
              <a:buSzTx/>
              <a:buNone/>
              <a:defRPr sz="1600"/>
            </a:lvl1pPr>
            <a:lvl2pPr indent="457200" algn="ctr">
              <a:spcBef>
                <a:spcPts val="600"/>
              </a:spcBef>
              <a:buClrTx/>
              <a:buFontTx/>
              <a:defRPr sz="1600"/>
            </a:lvl2pPr>
            <a:lvl3pPr marL="0" indent="914400" algn="ctr">
              <a:spcBef>
                <a:spcPts val="600"/>
              </a:spcBef>
              <a:buClrTx/>
              <a:buSzTx/>
              <a:buNone/>
              <a:defRPr sz="1600"/>
            </a:lvl3pPr>
            <a:lvl4pPr marL="0" indent="1371600" algn="ctr">
              <a:spcBef>
                <a:spcPts val="600"/>
              </a:spcBef>
              <a:buClrTx/>
              <a:buSzTx/>
              <a:buNone/>
              <a:defRPr sz="1600"/>
            </a:lvl4pPr>
            <a:lvl5pPr marL="0" indent="1828800" algn="ctr">
              <a:spcBef>
                <a:spcPts val="600"/>
              </a:spcBef>
              <a:buClrTx/>
              <a:buSzTx/>
              <a:buNone/>
              <a:defRPr sz="1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2" name="Slide Number"/>
          <p:cNvSpPr txBox="1"/>
          <p:nvPr>
            <p:ph type="sldNum" sz="quarter" idx="2"/>
          </p:nvPr>
        </p:nvSpPr>
        <p:spPr>
          <a:xfrm>
            <a:off x="10514010" y="5883275"/>
            <a:ext cx="358414" cy="370840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60" name="Title Text"/>
          <p:cNvSpPr txBox="1"/>
          <p:nvPr>
            <p:ph type="title"/>
          </p:nvPr>
        </p:nvSpPr>
        <p:spPr>
          <a:xfrm>
            <a:off x="1446212" y="609600"/>
            <a:ext cx="9302753" cy="2992904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pPr/>
            <a:r>
              <a:t>Title Text</a:t>
            </a:r>
          </a:p>
        </p:txBody>
      </p:sp>
      <p:sp>
        <p:nvSpPr>
          <p:cNvPr id="161" name="Body Level One…"/>
          <p:cNvSpPr txBox="1"/>
          <p:nvPr>
            <p:ph type="body" sz="quarter" idx="1"/>
          </p:nvPr>
        </p:nvSpPr>
        <p:spPr>
          <a:xfrm>
            <a:off x="1720644" y="3610031"/>
            <a:ext cx="8752300" cy="532750"/>
          </a:xfrm>
          <a:prstGeom prst="rect">
            <a:avLst/>
          </a:prstGeom>
        </p:spPr>
        <p:txBody>
          <a:bodyPr/>
          <a:lstStyle>
            <a:lvl1pPr marL="0" indent="0" algn="r">
              <a:spcBef>
                <a:spcPts val="600"/>
              </a:spcBef>
              <a:buClrTx/>
              <a:buSzTx/>
              <a:buNone/>
              <a:defRPr sz="1400"/>
            </a:lvl1pPr>
            <a:lvl2pPr indent="457200" algn="r">
              <a:spcBef>
                <a:spcPts val="600"/>
              </a:spcBef>
              <a:buClrTx/>
              <a:buFontTx/>
              <a:defRPr sz="1400"/>
            </a:lvl2pPr>
            <a:lvl3pPr marL="0" indent="914400" algn="r">
              <a:spcBef>
                <a:spcPts val="600"/>
              </a:spcBef>
              <a:buClrTx/>
              <a:buSzTx/>
              <a:buNone/>
              <a:defRPr sz="1400"/>
            </a:lvl3pPr>
            <a:lvl4pPr marL="0" indent="1371600" algn="r">
              <a:spcBef>
                <a:spcPts val="600"/>
              </a:spcBef>
              <a:buClrTx/>
              <a:buSzTx/>
              <a:buNone/>
              <a:defRPr sz="1400"/>
            </a:lvl4pPr>
            <a:lvl5pPr marL="0" indent="1828800" algn="r">
              <a:spcBef>
                <a:spcPts val="600"/>
              </a:spcBef>
              <a:buClrTx/>
              <a:buSzTx/>
              <a:buNone/>
              <a:defRPr sz="1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2" name="Text Placeholder 3"/>
          <p:cNvSpPr/>
          <p:nvPr>
            <p:ph type="body" sz="quarter" idx="21"/>
          </p:nvPr>
        </p:nvSpPr>
        <p:spPr>
          <a:xfrm>
            <a:off x="913793" y="4304353"/>
            <a:ext cx="10353765" cy="1489497"/>
          </a:xfrm>
          <a:prstGeom prst="rect">
            <a:avLst/>
          </a:prstGeom>
        </p:spPr>
        <p:txBody>
          <a:bodyPr anchor="ctr"/>
          <a:lstStyle/>
          <a:p>
            <a:pPr marL="0" indent="0" algn="ctr">
              <a:spcBef>
                <a:spcPts val="600"/>
              </a:spcBef>
              <a:buClrTx/>
              <a:buSzTx/>
              <a:buNone/>
              <a:defRPr sz="1600"/>
            </a:pPr>
          </a:p>
        </p:txBody>
      </p:sp>
      <p:sp>
        <p:nvSpPr>
          <p:cNvPr id="163" name="TextBox 10"/>
          <p:cNvSpPr txBox="1"/>
          <p:nvPr/>
        </p:nvSpPr>
        <p:spPr>
          <a:xfrm>
            <a:off x="1036319" y="521863"/>
            <a:ext cx="518161" cy="1310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cap="all" sz="8000">
                <a:solidFill>
                  <a:schemeClr val="accent1">
                    <a:lumOff val="51466"/>
                  </a:schemeClr>
                </a:solidFill>
              </a:defRPr>
            </a:lvl1pPr>
          </a:lstStyle>
          <a:p>
            <a:pPr/>
            <a:r>
              <a:t>“</a:t>
            </a:r>
          </a:p>
        </p:txBody>
      </p:sp>
      <p:sp>
        <p:nvSpPr>
          <p:cNvPr id="164" name="TextBox 12"/>
          <p:cNvSpPr txBox="1"/>
          <p:nvPr/>
        </p:nvSpPr>
        <p:spPr>
          <a:xfrm>
            <a:off x="10550435" y="2565326"/>
            <a:ext cx="518161" cy="1310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r">
              <a:defRPr cap="all" sz="8000">
                <a:solidFill>
                  <a:schemeClr val="accent1">
                    <a:lumOff val="51466"/>
                  </a:schemeClr>
                </a:solidFill>
              </a:defRPr>
            </a:lvl1pPr>
          </a:lstStyle>
          <a:p>
            <a:pPr/>
            <a:r>
              <a:t>”</a:t>
            </a:r>
          </a:p>
        </p:txBody>
      </p:sp>
      <p:sp>
        <p:nvSpPr>
          <p:cNvPr id="165" name="Slide Number"/>
          <p:cNvSpPr txBox="1"/>
          <p:nvPr>
            <p:ph type="sldNum" sz="quarter" idx="2"/>
          </p:nvPr>
        </p:nvSpPr>
        <p:spPr>
          <a:xfrm>
            <a:off x="10514010" y="5883275"/>
            <a:ext cx="358414" cy="370840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73" name="Title Text"/>
          <p:cNvSpPr txBox="1"/>
          <p:nvPr>
            <p:ph type="title"/>
          </p:nvPr>
        </p:nvSpPr>
        <p:spPr>
          <a:xfrm>
            <a:off x="913794" y="2126942"/>
            <a:ext cx="10353764" cy="2511836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Title Text</a:t>
            </a:r>
          </a:p>
        </p:txBody>
      </p:sp>
      <p:sp>
        <p:nvSpPr>
          <p:cNvPr id="174" name="Body Level One…"/>
          <p:cNvSpPr txBox="1"/>
          <p:nvPr>
            <p:ph type="body" sz="quarter" idx="1"/>
          </p:nvPr>
        </p:nvSpPr>
        <p:spPr>
          <a:xfrm>
            <a:off x="913783" y="4650556"/>
            <a:ext cx="10352201" cy="1140645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600"/>
              </a:spcBef>
              <a:buClrTx/>
              <a:buSzTx/>
              <a:buNone/>
              <a:defRPr sz="1600"/>
            </a:lvl1pPr>
            <a:lvl2pPr indent="457200" algn="ctr">
              <a:spcBef>
                <a:spcPts val="600"/>
              </a:spcBef>
              <a:buClrTx/>
              <a:buFontTx/>
              <a:defRPr sz="1600"/>
            </a:lvl2pPr>
            <a:lvl3pPr marL="0" indent="914400" algn="ctr">
              <a:spcBef>
                <a:spcPts val="600"/>
              </a:spcBef>
              <a:buClrTx/>
              <a:buSzTx/>
              <a:buNone/>
              <a:defRPr sz="1600"/>
            </a:lvl3pPr>
            <a:lvl4pPr marL="0" indent="1371600" algn="ctr">
              <a:spcBef>
                <a:spcPts val="600"/>
              </a:spcBef>
              <a:buClrTx/>
              <a:buSzTx/>
              <a:buNone/>
              <a:defRPr sz="1600"/>
            </a:lvl4pPr>
            <a:lvl5pPr marL="0" indent="1828800" algn="ctr">
              <a:spcBef>
                <a:spcPts val="600"/>
              </a:spcBef>
              <a:buClrTx/>
              <a:buSzTx/>
              <a:buNone/>
              <a:defRPr sz="1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5" name="Slide Number"/>
          <p:cNvSpPr txBox="1"/>
          <p:nvPr>
            <p:ph type="sldNum" sz="quarter" idx="2"/>
          </p:nvPr>
        </p:nvSpPr>
        <p:spPr>
          <a:xfrm>
            <a:off x="10514010" y="5883275"/>
            <a:ext cx="358414" cy="370840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83" name="Title Text"/>
          <p:cNvSpPr txBox="1"/>
          <p:nvPr>
            <p:ph type="title"/>
          </p:nvPr>
        </p:nvSpPr>
        <p:spPr>
          <a:xfrm>
            <a:off x="913794" y="609600"/>
            <a:ext cx="10353763" cy="97045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84" name="Body Level One…"/>
          <p:cNvSpPr txBox="1"/>
          <p:nvPr>
            <p:ph type="body" sz="quarter" idx="1"/>
          </p:nvPr>
        </p:nvSpPr>
        <p:spPr>
          <a:xfrm>
            <a:off x="913794" y="1885950"/>
            <a:ext cx="3300986" cy="576263"/>
          </a:xfrm>
          <a:prstGeom prst="rect">
            <a:avLst/>
          </a:prstGeom>
        </p:spPr>
        <p:txBody>
          <a:bodyPr anchor="b"/>
          <a:lstStyle>
            <a:lvl1pPr marL="0" indent="0" algn="ctr">
              <a:spcBef>
                <a:spcPts val="600"/>
              </a:spcBef>
              <a:buClrTx/>
              <a:buSzTx/>
              <a:buNone/>
              <a:defRPr sz="2400">
                <a:solidFill>
                  <a:schemeClr val="accent1">
                    <a:lumOff val="51466"/>
                  </a:schemeClr>
                </a:solidFill>
              </a:defRPr>
            </a:lvl1pPr>
            <a:lvl2pPr indent="457200" algn="ctr">
              <a:spcBef>
                <a:spcPts val="600"/>
              </a:spcBef>
              <a:buClrTx/>
              <a:buFontTx/>
              <a:defRPr sz="2400">
                <a:solidFill>
                  <a:schemeClr val="accent1">
                    <a:lumOff val="51466"/>
                  </a:schemeClr>
                </a:solidFill>
              </a:defRPr>
            </a:lvl2pPr>
            <a:lvl3pPr marL="0" indent="914400" algn="ctr">
              <a:spcBef>
                <a:spcPts val="600"/>
              </a:spcBef>
              <a:buClrTx/>
              <a:buSzTx/>
              <a:buNone/>
              <a:defRPr sz="2400">
                <a:solidFill>
                  <a:schemeClr val="accent1">
                    <a:lumOff val="51466"/>
                  </a:schemeClr>
                </a:solidFill>
              </a:defRPr>
            </a:lvl3pPr>
            <a:lvl4pPr marL="0" indent="1371600" algn="ctr">
              <a:spcBef>
                <a:spcPts val="600"/>
              </a:spcBef>
              <a:buClrTx/>
              <a:buSzTx/>
              <a:buNone/>
              <a:defRPr sz="2400">
                <a:solidFill>
                  <a:schemeClr val="accent1">
                    <a:lumOff val="51466"/>
                  </a:schemeClr>
                </a:solidFill>
              </a:defRPr>
            </a:lvl4pPr>
            <a:lvl5pPr marL="0" indent="1828800" algn="ctr">
              <a:spcBef>
                <a:spcPts val="600"/>
              </a:spcBef>
              <a:buClrTx/>
              <a:buSzTx/>
              <a:buNone/>
              <a:defRPr sz="2400">
                <a:solidFill>
                  <a:schemeClr val="accent1">
                    <a:lumOff val="51466"/>
                  </a:schemeClr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5" name="Text Placeholder 3"/>
          <p:cNvSpPr/>
          <p:nvPr>
            <p:ph type="body" sz="quarter" idx="21"/>
          </p:nvPr>
        </p:nvSpPr>
        <p:spPr>
          <a:xfrm>
            <a:off x="913794" y="2571750"/>
            <a:ext cx="3300986" cy="3219450"/>
          </a:xfrm>
          <a:prstGeom prst="rect">
            <a:avLst/>
          </a:prstGeom>
        </p:spPr>
        <p:txBody>
          <a:bodyPr/>
          <a:lstStyle/>
          <a:p>
            <a:pPr marL="0" indent="0" algn="ctr">
              <a:spcBef>
                <a:spcPts val="600"/>
              </a:spcBef>
              <a:buClrTx/>
              <a:buSzTx/>
              <a:buNone/>
              <a:defRPr sz="1400"/>
            </a:pPr>
          </a:p>
        </p:txBody>
      </p:sp>
      <p:sp>
        <p:nvSpPr>
          <p:cNvPr id="186" name="Text Placeholder 4"/>
          <p:cNvSpPr/>
          <p:nvPr>
            <p:ph type="body" sz="quarter" idx="22"/>
          </p:nvPr>
        </p:nvSpPr>
        <p:spPr>
          <a:xfrm>
            <a:off x="4446711" y="1885950"/>
            <a:ext cx="3300985" cy="576263"/>
          </a:xfrm>
          <a:prstGeom prst="rect">
            <a:avLst/>
          </a:prstGeom>
        </p:spPr>
        <p:txBody>
          <a:bodyPr anchor="b"/>
          <a:lstStyle/>
          <a:p>
            <a:pPr marL="0" indent="0" algn="ctr">
              <a:spcBef>
                <a:spcPts val="600"/>
              </a:spcBef>
              <a:buClrTx/>
              <a:buSzTx/>
              <a:buNone/>
              <a:defRPr sz="2400">
                <a:solidFill>
                  <a:schemeClr val="accent1">
                    <a:lumOff val="51466"/>
                  </a:schemeClr>
                </a:solidFill>
              </a:defRPr>
            </a:pPr>
          </a:p>
        </p:txBody>
      </p:sp>
      <p:sp>
        <p:nvSpPr>
          <p:cNvPr id="187" name="Text Placeholder 3"/>
          <p:cNvSpPr/>
          <p:nvPr>
            <p:ph type="body" sz="quarter" idx="23"/>
          </p:nvPr>
        </p:nvSpPr>
        <p:spPr>
          <a:xfrm>
            <a:off x="4441435" y="2571750"/>
            <a:ext cx="3300985" cy="3219450"/>
          </a:xfrm>
          <a:prstGeom prst="rect">
            <a:avLst/>
          </a:prstGeom>
        </p:spPr>
        <p:txBody>
          <a:bodyPr/>
          <a:lstStyle/>
          <a:p>
            <a:pPr marL="0" indent="0" algn="ctr">
              <a:spcBef>
                <a:spcPts val="600"/>
              </a:spcBef>
              <a:buClrTx/>
              <a:buSzTx/>
              <a:buNone/>
              <a:defRPr sz="1400"/>
            </a:pPr>
          </a:p>
        </p:txBody>
      </p:sp>
      <p:sp>
        <p:nvSpPr>
          <p:cNvPr id="188" name="Text Placeholder 4"/>
          <p:cNvSpPr/>
          <p:nvPr>
            <p:ph type="body" sz="quarter" idx="24"/>
          </p:nvPr>
        </p:nvSpPr>
        <p:spPr>
          <a:xfrm>
            <a:off x="7966571" y="1885950"/>
            <a:ext cx="3300986" cy="576263"/>
          </a:xfrm>
          <a:prstGeom prst="rect">
            <a:avLst/>
          </a:prstGeom>
        </p:spPr>
        <p:txBody>
          <a:bodyPr anchor="b"/>
          <a:lstStyle/>
          <a:p>
            <a:pPr marL="0" indent="0" algn="ctr">
              <a:spcBef>
                <a:spcPts val="600"/>
              </a:spcBef>
              <a:buClrTx/>
              <a:buSzTx/>
              <a:buNone/>
              <a:defRPr sz="2400">
                <a:solidFill>
                  <a:schemeClr val="accent1">
                    <a:lumOff val="51466"/>
                  </a:schemeClr>
                </a:solidFill>
              </a:defRPr>
            </a:pPr>
          </a:p>
        </p:txBody>
      </p:sp>
      <p:sp>
        <p:nvSpPr>
          <p:cNvPr id="189" name="Text Placeholder 3"/>
          <p:cNvSpPr/>
          <p:nvPr>
            <p:ph type="body" sz="quarter" idx="25"/>
          </p:nvPr>
        </p:nvSpPr>
        <p:spPr>
          <a:xfrm>
            <a:off x="7966571" y="2571750"/>
            <a:ext cx="3300986" cy="3219450"/>
          </a:xfrm>
          <a:prstGeom prst="rect">
            <a:avLst/>
          </a:prstGeom>
        </p:spPr>
        <p:txBody>
          <a:bodyPr/>
          <a:lstStyle/>
          <a:p>
            <a:pPr marL="0" indent="0" algn="ctr">
              <a:spcBef>
                <a:spcPts val="600"/>
              </a:spcBef>
              <a:buClrTx/>
              <a:buSzTx/>
              <a:buNone/>
              <a:defRPr sz="1400"/>
            </a:pPr>
          </a:p>
        </p:txBody>
      </p:sp>
      <p:sp>
        <p:nvSpPr>
          <p:cNvPr id="190" name="Slide Number"/>
          <p:cNvSpPr txBox="1"/>
          <p:nvPr>
            <p:ph type="sldNum" sz="quarter" idx="2"/>
          </p:nvPr>
        </p:nvSpPr>
        <p:spPr>
          <a:xfrm>
            <a:off x="10514010" y="5883275"/>
            <a:ext cx="358414" cy="370840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8" name="Picture 1" descr="Picture 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97961" y="1818214"/>
            <a:ext cx="3339974" cy="184785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9" name="Picture 35" descr="Picture 3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403800" y="1818214"/>
            <a:ext cx="3339973" cy="184785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0" name="Picture 36" descr="Picture 3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936051" y="1818214"/>
            <a:ext cx="3339973" cy="1847851"/>
          </a:xfrm>
          <a:prstGeom prst="rect">
            <a:avLst/>
          </a:prstGeom>
          <a:ln w="12700">
            <a:miter lim="400000"/>
          </a:ln>
        </p:spPr>
      </p:pic>
      <p:sp>
        <p:nvSpPr>
          <p:cNvPr id="201" name="Title Text"/>
          <p:cNvSpPr txBox="1"/>
          <p:nvPr>
            <p:ph type="title"/>
          </p:nvPr>
        </p:nvSpPr>
        <p:spPr>
          <a:xfrm>
            <a:off x="913794" y="609600"/>
            <a:ext cx="10353764" cy="97045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02" name="Body Level One…"/>
          <p:cNvSpPr txBox="1"/>
          <p:nvPr>
            <p:ph type="body" sz="quarter" idx="1"/>
          </p:nvPr>
        </p:nvSpPr>
        <p:spPr>
          <a:xfrm>
            <a:off x="913794" y="3904105"/>
            <a:ext cx="3300986" cy="576263"/>
          </a:xfrm>
          <a:prstGeom prst="rect">
            <a:avLst/>
          </a:prstGeom>
        </p:spPr>
        <p:txBody>
          <a:bodyPr anchor="b"/>
          <a:lstStyle>
            <a:lvl1pPr marL="0" indent="0" algn="ctr">
              <a:spcBef>
                <a:spcPts val="600"/>
              </a:spcBef>
              <a:buClrTx/>
              <a:buSzTx/>
              <a:buNone/>
              <a:defRPr sz="2000">
                <a:solidFill>
                  <a:schemeClr val="accent1">
                    <a:lumOff val="51466"/>
                  </a:schemeClr>
                </a:solidFill>
              </a:defRPr>
            </a:lvl1pPr>
            <a:lvl2pPr indent="457200" algn="ctr">
              <a:spcBef>
                <a:spcPts val="600"/>
              </a:spcBef>
              <a:buClrTx/>
              <a:buFontTx/>
              <a:defRPr sz="2000">
                <a:solidFill>
                  <a:schemeClr val="accent1">
                    <a:lumOff val="51466"/>
                  </a:schemeClr>
                </a:solidFill>
              </a:defRPr>
            </a:lvl2pPr>
            <a:lvl3pPr marL="0" indent="914400" algn="ctr">
              <a:spcBef>
                <a:spcPts val="600"/>
              </a:spcBef>
              <a:buClrTx/>
              <a:buSzTx/>
              <a:buNone/>
              <a:defRPr sz="2000">
                <a:solidFill>
                  <a:schemeClr val="accent1">
                    <a:lumOff val="51466"/>
                  </a:schemeClr>
                </a:solidFill>
              </a:defRPr>
            </a:lvl3pPr>
            <a:lvl4pPr marL="0" indent="1371600" algn="ctr">
              <a:spcBef>
                <a:spcPts val="600"/>
              </a:spcBef>
              <a:buClrTx/>
              <a:buSzTx/>
              <a:buNone/>
              <a:defRPr sz="2000">
                <a:solidFill>
                  <a:schemeClr val="accent1">
                    <a:lumOff val="51466"/>
                  </a:schemeClr>
                </a:solidFill>
              </a:defRPr>
            </a:lvl4pPr>
            <a:lvl5pPr marL="0" indent="1828800" algn="ctr">
              <a:spcBef>
                <a:spcPts val="600"/>
              </a:spcBef>
              <a:buClrTx/>
              <a:buSzTx/>
              <a:buNone/>
              <a:defRPr sz="2000">
                <a:solidFill>
                  <a:schemeClr val="accent1">
                    <a:lumOff val="51466"/>
                  </a:schemeClr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3" name="Picture Placeholder 2"/>
          <p:cNvSpPr/>
          <p:nvPr>
            <p:ph type="pic" sz="quarter" idx="21"/>
          </p:nvPr>
        </p:nvSpPr>
        <p:spPr>
          <a:xfrm>
            <a:off x="1018102" y="1938918"/>
            <a:ext cx="3092369" cy="1602955"/>
          </a:xfrm>
          <a:prstGeom prst="rect">
            <a:avLst/>
          </a:prstGeom>
          <a:effectLst>
            <a:outerShdw sx="100000" sy="100000" kx="0" ky="0" algn="b" rotWithShape="0" blurRad="38100" dist="25400" dir="4440000">
              <a:srgbClr val="000000">
                <a:alpha val="36000"/>
              </a:srgbClr>
            </a:outerShdw>
          </a:effectLst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204" name="Text Placeholder 3"/>
          <p:cNvSpPr/>
          <p:nvPr>
            <p:ph type="body" sz="quarter" idx="22"/>
          </p:nvPr>
        </p:nvSpPr>
        <p:spPr>
          <a:xfrm>
            <a:off x="913794" y="4480367"/>
            <a:ext cx="3300986" cy="1310834"/>
          </a:xfrm>
          <a:prstGeom prst="rect">
            <a:avLst/>
          </a:prstGeom>
        </p:spPr>
        <p:txBody>
          <a:bodyPr/>
          <a:lstStyle/>
          <a:p>
            <a:pPr marL="0" indent="0" algn="ctr">
              <a:spcBef>
                <a:spcPts val="600"/>
              </a:spcBef>
              <a:buClrTx/>
              <a:buSzTx/>
              <a:buNone/>
              <a:defRPr sz="1400"/>
            </a:pPr>
          </a:p>
        </p:txBody>
      </p:sp>
      <p:sp>
        <p:nvSpPr>
          <p:cNvPr id="205" name="Text Placeholder 4"/>
          <p:cNvSpPr/>
          <p:nvPr>
            <p:ph type="body" sz="quarter" idx="23"/>
          </p:nvPr>
        </p:nvSpPr>
        <p:spPr>
          <a:xfrm>
            <a:off x="4442788" y="3904105"/>
            <a:ext cx="3300985" cy="576263"/>
          </a:xfrm>
          <a:prstGeom prst="rect">
            <a:avLst/>
          </a:prstGeom>
        </p:spPr>
        <p:txBody>
          <a:bodyPr anchor="b"/>
          <a:lstStyle/>
          <a:p>
            <a:pPr marL="0" indent="0" algn="ctr">
              <a:spcBef>
                <a:spcPts val="600"/>
              </a:spcBef>
              <a:buClrTx/>
              <a:buSzTx/>
              <a:buNone/>
              <a:defRPr sz="2000">
                <a:solidFill>
                  <a:schemeClr val="accent1">
                    <a:lumOff val="51466"/>
                  </a:schemeClr>
                </a:solidFill>
              </a:defRPr>
            </a:pPr>
          </a:p>
        </p:txBody>
      </p:sp>
      <p:sp>
        <p:nvSpPr>
          <p:cNvPr id="206" name="Picture Placeholder 2"/>
          <p:cNvSpPr/>
          <p:nvPr>
            <p:ph type="pic" sz="quarter" idx="24"/>
          </p:nvPr>
        </p:nvSpPr>
        <p:spPr>
          <a:xfrm>
            <a:off x="4545743" y="1939094"/>
            <a:ext cx="3092369" cy="1608165"/>
          </a:xfrm>
          <a:prstGeom prst="rect">
            <a:avLst/>
          </a:prstGeom>
          <a:effectLst>
            <a:outerShdw sx="100000" sy="100000" kx="0" ky="0" algn="b" rotWithShape="0" blurRad="38100" dist="25400" dir="4440000">
              <a:srgbClr val="000000">
                <a:alpha val="36000"/>
              </a:srgbClr>
            </a:outerShdw>
          </a:effectLst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207" name="Text Placeholder 3"/>
          <p:cNvSpPr/>
          <p:nvPr>
            <p:ph type="body" sz="quarter" idx="25"/>
          </p:nvPr>
        </p:nvSpPr>
        <p:spPr>
          <a:xfrm>
            <a:off x="4441435" y="4480366"/>
            <a:ext cx="3300985" cy="1310834"/>
          </a:xfrm>
          <a:prstGeom prst="rect">
            <a:avLst/>
          </a:prstGeom>
        </p:spPr>
        <p:txBody>
          <a:bodyPr/>
          <a:lstStyle/>
          <a:p>
            <a:pPr marL="0" indent="0" algn="ctr">
              <a:spcBef>
                <a:spcPts val="600"/>
              </a:spcBef>
              <a:buClrTx/>
              <a:buSzTx/>
              <a:buNone/>
              <a:defRPr sz="1400"/>
            </a:pPr>
          </a:p>
        </p:txBody>
      </p:sp>
      <p:sp>
        <p:nvSpPr>
          <p:cNvPr id="208" name="Text Placeholder 4"/>
          <p:cNvSpPr/>
          <p:nvPr>
            <p:ph type="body" sz="quarter" idx="26"/>
          </p:nvPr>
        </p:nvSpPr>
        <p:spPr>
          <a:xfrm>
            <a:off x="7966696" y="3904105"/>
            <a:ext cx="3300985" cy="576263"/>
          </a:xfrm>
          <a:prstGeom prst="rect">
            <a:avLst/>
          </a:prstGeom>
        </p:spPr>
        <p:txBody>
          <a:bodyPr anchor="b"/>
          <a:lstStyle/>
          <a:p>
            <a:pPr marL="0" indent="0" algn="ctr">
              <a:spcBef>
                <a:spcPts val="600"/>
              </a:spcBef>
              <a:buClrTx/>
              <a:buSzTx/>
              <a:buNone/>
              <a:defRPr sz="2000">
                <a:solidFill>
                  <a:schemeClr val="accent1">
                    <a:lumOff val="51466"/>
                  </a:schemeClr>
                </a:solidFill>
              </a:defRPr>
            </a:pPr>
          </a:p>
        </p:txBody>
      </p:sp>
      <p:sp>
        <p:nvSpPr>
          <p:cNvPr id="209" name="Picture Placeholder 2"/>
          <p:cNvSpPr/>
          <p:nvPr>
            <p:ph type="pic" sz="quarter" idx="27"/>
          </p:nvPr>
        </p:nvSpPr>
        <p:spPr>
          <a:xfrm>
            <a:off x="8075697" y="1934431"/>
            <a:ext cx="3092369" cy="1607295"/>
          </a:xfrm>
          <a:prstGeom prst="rect">
            <a:avLst/>
          </a:prstGeom>
          <a:effectLst>
            <a:outerShdw sx="100000" sy="100000" kx="0" ky="0" algn="b" rotWithShape="0" blurRad="38100" dist="25400" dir="4440000">
              <a:srgbClr val="000000">
                <a:alpha val="36000"/>
              </a:srgbClr>
            </a:outerShdw>
          </a:effectLst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210" name="Text Placeholder 3"/>
          <p:cNvSpPr/>
          <p:nvPr>
            <p:ph type="body" sz="quarter" idx="28"/>
          </p:nvPr>
        </p:nvSpPr>
        <p:spPr>
          <a:xfrm>
            <a:off x="7966571" y="4480364"/>
            <a:ext cx="3300986" cy="1310836"/>
          </a:xfrm>
          <a:prstGeom prst="rect">
            <a:avLst/>
          </a:prstGeom>
        </p:spPr>
        <p:txBody>
          <a:bodyPr/>
          <a:lstStyle/>
          <a:p>
            <a:pPr marL="0" indent="0" algn="ctr">
              <a:spcBef>
                <a:spcPts val="600"/>
              </a:spcBef>
              <a:buClrTx/>
              <a:buSzTx/>
              <a:buNone/>
              <a:defRPr sz="1400"/>
            </a:pPr>
          </a:p>
        </p:txBody>
      </p:sp>
      <p:sp>
        <p:nvSpPr>
          <p:cNvPr id="211" name="Slide Number"/>
          <p:cNvSpPr txBox="1"/>
          <p:nvPr>
            <p:ph type="sldNum" sz="quarter" idx="2"/>
          </p:nvPr>
        </p:nvSpPr>
        <p:spPr>
          <a:xfrm>
            <a:off x="10514010" y="5883275"/>
            <a:ext cx="358414" cy="370840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2" name="Title Text"/>
          <p:cNvSpPr txBox="1"/>
          <p:nvPr>
            <p:ph type="title"/>
          </p:nvPr>
        </p:nvSpPr>
        <p:spPr>
          <a:xfrm>
            <a:off x="913794" y="609600"/>
            <a:ext cx="10353763" cy="97045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3" name="Body Level One…"/>
          <p:cNvSpPr txBox="1"/>
          <p:nvPr>
            <p:ph type="body" idx="1"/>
          </p:nvPr>
        </p:nvSpPr>
        <p:spPr>
          <a:xfrm>
            <a:off x="913794" y="1732448"/>
            <a:ext cx="10353763" cy="4058752"/>
          </a:xfrm>
          <a:prstGeom prst="rect">
            <a:avLst/>
          </a:prstGeom>
        </p:spPr>
        <p:txBody>
          <a:bodyPr/>
          <a:lstStyle>
            <a:lvl2pPr marL="749999" indent="-299999">
              <a:buSzPct val="70000"/>
              <a:buFontTx/>
              <a:buChar char="•"/>
            </a:lvl2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Text"/>
          <p:cNvSpPr txBox="1"/>
          <p:nvPr>
            <p:ph type="title"/>
          </p:nvPr>
        </p:nvSpPr>
        <p:spPr>
          <a:xfrm>
            <a:off x="913794" y="609600"/>
            <a:ext cx="10353763" cy="97045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2" name="Body Level One…"/>
          <p:cNvSpPr txBox="1"/>
          <p:nvPr>
            <p:ph type="body" sz="quarter" idx="1"/>
          </p:nvPr>
        </p:nvSpPr>
        <p:spPr>
          <a:xfrm>
            <a:off x="913794" y="1732450"/>
            <a:ext cx="10353763" cy="970451"/>
          </a:xfrm>
          <a:prstGeom prst="rect">
            <a:avLst/>
          </a:prstGeom>
        </p:spPr>
        <p:txBody>
          <a:bodyPr/>
          <a:lstStyle>
            <a:lvl3pPr marL="0" indent="809999">
              <a:buSzTx/>
              <a:buFont typeface="Wingdings 2"/>
              <a:buNone/>
            </a:lvl3pPr>
            <a:lvl4pPr marL="0" indent="1169999">
              <a:buSzTx/>
              <a:buFont typeface="Wingdings 2"/>
              <a:buNone/>
            </a:lvl4pPr>
            <a:lvl5pPr marL="0" indent="1457999">
              <a:buSzTx/>
              <a:buFont typeface="Wingdings 2"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41" name="Body Level One…"/>
          <p:cNvSpPr txBox="1"/>
          <p:nvPr>
            <p:ph type="body" sz="quarter" idx="1"/>
          </p:nvPr>
        </p:nvSpPr>
        <p:spPr>
          <a:xfrm>
            <a:off x="847806" y="686074"/>
            <a:ext cx="10353763" cy="831643"/>
          </a:xfrm>
          <a:prstGeom prst="rect">
            <a:avLst/>
          </a:prstGeom>
        </p:spPr>
        <p:txBody>
          <a:bodyPr/>
          <a:lstStyle>
            <a:lvl3pPr marL="0" indent="809999">
              <a:buSzTx/>
              <a:buFont typeface="Wingdings 2"/>
              <a:buNone/>
            </a:lvl3pPr>
            <a:lvl4pPr marL="0" indent="1169999">
              <a:buSzTx/>
              <a:buFont typeface="Wingdings 2"/>
              <a:buNone/>
            </a:lvl4pPr>
            <a:lvl5pPr marL="0" indent="1457999">
              <a:buSzTx/>
              <a:buFont typeface="Wingdings 2"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58" name="Title Text"/>
          <p:cNvSpPr txBox="1"/>
          <p:nvPr>
            <p:ph type="title"/>
          </p:nvPr>
        </p:nvSpPr>
        <p:spPr>
          <a:xfrm>
            <a:off x="1295400" y="1761066"/>
            <a:ext cx="9590552" cy="1828814"/>
          </a:xfrm>
          <a:prstGeom prst="rect">
            <a:avLst/>
          </a:prstGeom>
        </p:spPr>
        <p:txBody>
          <a:bodyPr anchor="b"/>
          <a:lstStyle>
            <a:lvl1pPr>
              <a:defRPr b="0"/>
            </a:lvl1pPr>
          </a:lstStyle>
          <a:p>
            <a:pPr/>
            <a:r>
              <a:t>Title Text</a:t>
            </a:r>
          </a:p>
        </p:txBody>
      </p:sp>
      <p:sp>
        <p:nvSpPr>
          <p:cNvPr id="59" name="Body Level One…"/>
          <p:cNvSpPr txBox="1"/>
          <p:nvPr>
            <p:ph type="body" sz="quarter" idx="1"/>
          </p:nvPr>
        </p:nvSpPr>
        <p:spPr>
          <a:xfrm>
            <a:off x="1295400" y="3589878"/>
            <a:ext cx="9590552" cy="1507055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800"/>
              </a:spcBef>
              <a:buClrTx/>
              <a:buSzTx/>
              <a:buNone/>
              <a:defRPr sz="3600">
                <a:solidFill>
                  <a:schemeClr val="accent1">
                    <a:lumOff val="51466"/>
                  </a:schemeClr>
                </a:solidFill>
              </a:defRPr>
            </a:lvl1pPr>
            <a:lvl2pPr indent="457200" algn="ctr">
              <a:spcBef>
                <a:spcPts val="800"/>
              </a:spcBef>
              <a:buClrTx/>
              <a:buFontTx/>
              <a:defRPr sz="3600">
                <a:solidFill>
                  <a:schemeClr val="accent1">
                    <a:lumOff val="51466"/>
                  </a:schemeClr>
                </a:solidFill>
              </a:defRPr>
            </a:lvl2pPr>
            <a:lvl3pPr marL="0" indent="914400" algn="ctr">
              <a:spcBef>
                <a:spcPts val="800"/>
              </a:spcBef>
              <a:buClrTx/>
              <a:buSzTx/>
              <a:buNone/>
              <a:defRPr sz="3600">
                <a:solidFill>
                  <a:schemeClr val="accent1">
                    <a:lumOff val="51466"/>
                  </a:schemeClr>
                </a:solidFill>
              </a:defRPr>
            </a:lvl3pPr>
            <a:lvl4pPr marL="0" indent="1371600" algn="ctr">
              <a:spcBef>
                <a:spcPts val="800"/>
              </a:spcBef>
              <a:buClrTx/>
              <a:buSzTx/>
              <a:buNone/>
              <a:defRPr sz="3600">
                <a:solidFill>
                  <a:schemeClr val="accent1">
                    <a:lumOff val="51466"/>
                  </a:schemeClr>
                </a:solidFill>
              </a:defRPr>
            </a:lvl4pPr>
            <a:lvl5pPr marL="0" indent="1828800" algn="ctr">
              <a:spcBef>
                <a:spcPts val="800"/>
              </a:spcBef>
              <a:buClrTx/>
              <a:buSzTx/>
              <a:buNone/>
              <a:defRPr sz="3600">
                <a:solidFill>
                  <a:schemeClr val="accent1">
                    <a:lumOff val="51466"/>
                  </a:schemeClr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68" name="Title Text"/>
          <p:cNvSpPr txBox="1"/>
          <p:nvPr>
            <p:ph type="title"/>
          </p:nvPr>
        </p:nvSpPr>
        <p:spPr>
          <a:xfrm>
            <a:off x="913794" y="609600"/>
            <a:ext cx="10353763" cy="97045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9" name="Body Level One…"/>
          <p:cNvSpPr txBox="1"/>
          <p:nvPr>
            <p:ph type="body" sz="half" idx="1"/>
          </p:nvPr>
        </p:nvSpPr>
        <p:spPr>
          <a:xfrm>
            <a:off x="913794" y="1732448"/>
            <a:ext cx="5060498" cy="4058751"/>
          </a:xfrm>
          <a:prstGeom prst="rect">
            <a:avLst/>
          </a:prstGeom>
        </p:spPr>
        <p:txBody>
          <a:bodyPr/>
          <a:lstStyle>
            <a:lvl2pPr marL="749999" indent="-299999">
              <a:buSzPct val="70000"/>
              <a:buFontTx/>
              <a:buChar char="•"/>
            </a:lvl2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78" name="Picture 19" descr="Picture 19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13794" y="1734505"/>
            <a:ext cx="5089073" cy="4148770"/>
          </a:xfrm>
          <a:prstGeom prst="rect">
            <a:avLst/>
          </a:prstGeom>
          <a:ln w="12700">
            <a:miter lim="400000"/>
          </a:ln>
        </p:spPr>
      </p:pic>
      <p:pic>
        <p:nvPicPr>
          <p:cNvPr id="79" name="Picture 20" descr="Picture 2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178484" y="1734505"/>
            <a:ext cx="5089073" cy="4148770"/>
          </a:xfrm>
          <a:prstGeom prst="rect">
            <a:avLst/>
          </a:prstGeom>
          <a:ln w="12700">
            <a:miter lim="400000"/>
          </a:ln>
        </p:spPr>
      </p:pic>
      <p:sp>
        <p:nvSpPr>
          <p:cNvPr id="80" name="Title Text"/>
          <p:cNvSpPr txBox="1"/>
          <p:nvPr>
            <p:ph type="title"/>
          </p:nvPr>
        </p:nvSpPr>
        <p:spPr>
          <a:xfrm>
            <a:off x="913794" y="609600"/>
            <a:ext cx="10353763" cy="97045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81" name="Body Level One…"/>
          <p:cNvSpPr txBox="1"/>
          <p:nvPr>
            <p:ph type="body" sz="quarter" idx="1"/>
          </p:nvPr>
        </p:nvSpPr>
        <p:spPr>
          <a:xfrm>
            <a:off x="1005872" y="1835254"/>
            <a:ext cx="4876344" cy="544885"/>
          </a:xfrm>
          <a:prstGeom prst="rect">
            <a:avLst/>
          </a:prstGeom>
        </p:spPr>
        <p:txBody>
          <a:bodyPr anchor="b"/>
          <a:lstStyle>
            <a:lvl1pPr marL="0" indent="0" algn="ctr">
              <a:spcBef>
                <a:spcPts val="700"/>
              </a:spcBef>
              <a:buClrTx/>
              <a:buSzTx/>
              <a:buNone/>
              <a:defRPr sz="3200"/>
            </a:lvl1pPr>
            <a:lvl2pPr indent="457200" algn="ctr">
              <a:spcBef>
                <a:spcPts val="700"/>
              </a:spcBef>
              <a:buClrTx/>
              <a:buFontTx/>
              <a:defRPr sz="3200"/>
            </a:lvl2pPr>
            <a:lvl3pPr marL="0" indent="914400" algn="ctr">
              <a:spcBef>
                <a:spcPts val="700"/>
              </a:spcBef>
              <a:buClrTx/>
              <a:buSzTx/>
              <a:buNone/>
              <a:defRPr sz="3200"/>
            </a:lvl3pPr>
            <a:lvl4pPr marL="0" indent="1371600" algn="ctr">
              <a:spcBef>
                <a:spcPts val="700"/>
              </a:spcBef>
              <a:buClrTx/>
              <a:buSzTx/>
              <a:buNone/>
              <a:defRPr sz="3200"/>
            </a:lvl4pPr>
            <a:lvl5pPr marL="0" indent="1828800" algn="ctr">
              <a:spcBef>
                <a:spcPts val="700"/>
              </a:spcBef>
              <a:buClrTx/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2" name="Text Placeholder 4"/>
          <p:cNvSpPr/>
          <p:nvPr>
            <p:ph type="body" sz="quarter" idx="21"/>
          </p:nvPr>
        </p:nvSpPr>
        <p:spPr>
          <a:xfrm>
            <a:off x="6294966" y="1835254"/>
            <a:ext cx="4895332" cy="544884"/>
          </a:xfrm>
          <a:prstGeom prst="rect">
            <a:avLst/>
          </a:prstGeom>
        </p:spPr>
        <p:txBody>
          <a:bodyPr anchor="b"/>
          <a:lstStyle/>
          <a:p>
            <a:pPr marL="0" indent="0" algn="ctr">
              <a:spcBef>
                <a:spcPts val="700"/>
              </a:spcBef>
              <a:buClrTx/>
              <a:buSzTx/>
              <a:buNone/>
              <a:defRPr sz="3200"/>
            </a:pPr>
          </a:p>
        </p:txBody>
      </p:sp>
      <p:sp>
        <p:nvSpPr>
          <p:cNvPr id="83" name="Slide Number"/>
          <p:cNvSpPr txBox="1"/>
          <p:nvPr>
            <p:ph type="sldNum" sz="quarter" idx="2"/>
          </p:nvPr>
        </p:nvSpPr>
        <p:spPr>
          <a:xfrm>
            <a:off x="10514010" y="5883275"/>
            <a:ext cx="358414" cy="370840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91" name="Title Text"/>
          <p:cNvSpPr txBox="1"/>
          <p:nvPr>
            <p:ph type="title"/>
          </p:nvPr>
        </p:nvSpPr>
        <p:spPr>
          <a:xfrm>
            <a:off x="913794" y="609600"/>
            <a:ext cx="10353763" cy="97045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92" name="Slide Number"/>
          <p:cNvSpPr txBox="1"/>
          <p:nvPr>
            <p:ph type="sldNum" sz="quarter" idx="2"/>
          </p:nvPr>
        </p:nvSpPr>
        <p:spPr>
          <a:xfrm>
            <a:off x="10514010" y="5883275"/>
            <a:ext cx="358414" cy="370840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7.xml"/><Relationship Id="rId20" Type="http://schemas.openxmlformats.org/officeDocument/2006/relationships/slideLayout" Target="../slideLayouts/slideLayout18.xml"/><Relationship Id="rId21" Type="http://schemas.openxmlformats.org/officeDocument/2006/relationships/slideLayout" Target="../slideLayouts/slideLayout19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Body Level One…"/>
          <p:cNvSpPr txBox="1"/>
          <p:nvPr>
            <p:ph type="body" idx="1"/>
          </p:nvPr>
        </p:nvSpPr>
        <p:spPr>
          <a:xfrm>
            <a:off x="707009" y="386499"/>
            <a:ext cx="10925666" cy="5938888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5400" dist="0" dir="17880000">
              <a:srgbClr val="000000">
                <a:alpha val="46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Title Text"/>
          <p:cNvSpPr txBox="1"/>
          <p:nvPr>
            <p:ph type="title"/>
          </p:nvPr>
        </p:nvSpPr>
        <p:spPr>
          <a:xfrm>
            <a:off x="609600" y="274637"/>
            <a:ext cx="10972800" cy="11430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5400" dist="0" dir="17880000">
              <a:srgbClr val="000000">
                <a:alpha val="46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5" name="Slide Number"/>
          <p:cNvSpPr txBox="1"/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chemeClr val="accent1">
                    <a:lumOff val="51466"/>
                  </a:schemeClr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  <p:sldLayoutId id="2147483666" r:id="rId20"/>
    <p:sldLayoutId id="2147483667" r:id="rId21"/>
  </p:sldLayoutIdLst>
  <p:transition xmlns:p14="http://schemas.microsoft.com/office/powerpoint/2010/main" spd="med" advClick="1"/>
  <p:txStyles>
    <p:title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800" u="none">
          <a:ln w="9525" cap="flat">
            <a:solidFill>
              <a:srgbClr val="404040">
                <a:alpha val="10000"/>
              </a:srgbClr>
            </a:solidFill>
            <a:prstDash val="solid"/>
            <a:round/>
          </a:ln>
          <a:solidFill>
            <a:srgbClr val="F8F8F8"/>
          </a:solidFill>
          <a:uFillTx/>
          <a:latin typeface="+mn-lt"/>
          <a:ea typeface="+mn-ea"/>
          <a:cs typeface="+mn-cs"/>
          <a:sym typeface="Helvetica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800" u="none">
          <a:ln w="9525" cap="flat">
            <a:solidFill>
              <a:srgbClr val="404040">
                <a:alpha val="10000"/>
              </a:srgbClr>
            </a:solidFill>
            <a:prstDash val="solid"/>
            <a:round/>
          </a:ln>
          <a:solidFill>
            <a:srgbClr val="F8F8F8"/>
          </a:solidFill>
          <a:uFillTx/>
          <a:latin typeface="+mn-lt"/>
          <a:ea typeface="+mn-ea"/>
          <a:cs typeface="+mn-cs"/>
          <a:sym typeface="Helvetica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800" u="none">
          <a:ln w="9525" cap="flat">
            <a:solidFill>
              <a:srgbClr val="404040">
                <a:alpha val="10000"/>
              </a:srgbClr>
            </a:solidFill>
            <a:prstDash val="solid"/>
            <a:round/>
          </a:ln>
          <a:solidFill>
            <a:srgbClr val="F8F8F8"/>
          </a:solidFill>
          <a:uFillTx/>
          <a:latin typeface="+mn-lt"/>
          <a:ea typeface="+mn-ea"/>
          <a:cs typeface="+mn-cs"/>
          <a:sym typeface="Helvetica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800" u="none">
          <a:ln w="9525" cap="flat">
            <a:solidFill>
              <a:srgbClr val="404040">
                <a:alpha val="10000"/>
              </a:srgbClr>
            </a:solidFill>
            <a:prstDash val="solid"/>
            <a:round/>
          </a:ln>
          <a:solidFill>
            <a:srgbClr val="F8F8F8"/>
          </a:solidFill>
          <a:uFillTx/>
          <a:latin typeface="+mn-lt"/>
          <a:ea typeface="+mn-ea"/>
          <a:cs typeface="+mn-cs"/>
          <a:sym typeface="Helvetica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800" u="none">
          <a:ln w="9525" cap="flat">
            <a:solidFill>
              <a:srgbClr val="404040">
                <a:alpha val="10000"/>
              </a:srgbClr>
            </a:solidFill>
            <a:prstDash val="solid"/>
            <a:round/>
          </a:ln>
          <a:solidFill>
            <a:srgbClr val="F8F8F8"/>
          </a:solidFill>
          <a:uFillTx/>
          <a:latin typeface="+mn-lt"/>
          <a:ea typeface="+mn-ea"/>
          <a:cs typeface="+mn-cs"/>
          <a:sym typeface="Helvetica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800" u="none">
          <a:ln w="9525" cap="flat">
            <a:solidFill>
              <a:srgbClr val="404040">
                <a:alpha val="10000"/>
              </a:srgbClr>
            </a:solidFill>
            <a:prstDash val="solid"/>
            <a:round/>
          </a:ln>
          <a:solidFill>
            <a:srgbClr val="F8F8F8"/>
          </a:solidFill>
          <a:uFillTx/>
          <a:latin typeface="+mn-lt"/>
          <a:ea typeface="+mn-ea"/>
          <a:cs typeface="+mn-cs"/>
          <a:sym typeface="Helvetica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800" u="none">
          <a:ln w="9525" cap="flat">
            <a:solidFill>
              <a:srgbClr val="404040">
                <a:alpha val="10000"/>
              </a:srgbClr>
            </a:solidFill>
            <a:prstDash val="solid"/>
            <a:round/>
          </a:ln>
          <a:solidFill>
            <a:srgbClr val="F8F8F8"/>
          </a:solidFill>
          <a:uFillTx/>
          <a:latin typeface="+mn-lt"/>
          <a:ea typeface="+mn-ea"/>
          <a:cs typeface="+mn-cs"/>
          <a:sym typeface="Helvetica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800" u="none">
          <a:ln w="9525" cap="flat">
            <a:solidFill>
              <a:srgbClr val="404040">
                <a:alpha val="10000"/>
              </a:srgbClr>
            </a:solidFill>
            <a:prstDash val="solid"/>
            <a:round/>
          </a:ln>
          <a:solidFill>
            <a:srgbClr val="F8F8F8"/>
          </a:solidFill>
          <a:uFillTx/>
          <a:latin typeface="+mn-lt"/>
          <a:ea typeface="+mn-ea"/>
          <a:cs typeface="+mn-cs"/>
          <a:sym typeface="Helvetica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800" u="none">
          <a:ln w="9525" cap="flat">
            <a:solidFill>
              <a:srgbClr val="404040">
                <a:alpha val="10000"/>
              </a:srgbClr>
            </a:solidFill>
            <a:prstDash val="solid"/>
            <a:round/>
          </a:ln>
          <a:solidFill>
            <a:srgbClr val="F8F8F8"/>
          </a:solidFill>
          <a:uFillTx/>
          <a:latin typeface="+mn-lt"/>
          <a:ea typeface="+mn-ea"/>
          <a:cs typeface="+mn-cs"/>
          <a:sym typeface="Helvetica"/>
        </a:defRPr>
      </a:lvl9pPr>
    </p:titleStyle>
    <p:bodyStyle>
      <a:lvl1pPr marL="342900" marR="0" indent="-305999" algn="l" defTabSz="457200" rtl="0" latinLnBrk="0">
        <a:lnSpc>
          <a:spcPct val="100000"/>
        </a:lnSpc>
        <a:spcBef>
          <a:spcPts val="900"/>
        </a:spcBef>
        <a:spcAft>
          <a:spcPts val="0"/>
        </a:spcAft>
        <a:buClr>
          <a:srgbClr val="F8F8F8"/>
        </a:buClr>
        <a:buSzPct val="70000"/>
        <a:buFontTx/>
        <a:buChar char="•"/>
        <a:tabLst/>
        <a:defRPr b="0" baseline="0" cap="none" i="0" spc="0" strike="noStrike" sz="4000" u="none">
          <a:ln w="9525" cap="flat">
            <a:solidFill>
              <a:srgbClr val="404040">
                <a:alpha val="10000"/>
              </a:srgbClr>
            </a:solidFill>
            <a:prstDash val="solid"/>
            <a:round/>
          </a:ln>
          <a:solidFill>
            <a:srgbClr val="F8F8F8"/>
          </a:solidFill>
          <a:effectLst>
            <a:outerShdw sx="100000" sy="100000" kx="0" ky="0" algn="b" rotWithShape="0" blurRad="12700" dist="25400" dir="1464000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Helvetica"/>
        </a:defRPr>
      </a:lvl1pPr>
      <a:lvl2pPr marL="0" marR="0" indent="450000" algn="l" defTabSz="457200" rtl="0" latinLnBrk="0">
        <a:lnSpc>
          <a:spcPct val="100000"/>
        </a:lnSpc>
        <a:spcBef>
          <a:spcPts val="900"/>
        </a:spcBef>
        <a:spcAft>
          <a:spcPts val="0"/>
        </a:spcAft>
        <a:buClr>
          <a:srgbClr val="F8F8F8"/>
        </a:buClr>
        <a:buSzTx/>
        <a:buFont typeface="Wingdings 2"/>
        <a:buNone/>
        <a:tabLst/>
        <a:defRPr b="0" baseline="0" cap="none" i="0" spc="0" strike="noStrike" sz="4000" u="none">
          <a:ln w="9525" cap="flat">
            <a:solidFill>
              <a:srgbClr val="404040">
                <a:alpha val="10000"/>
              </a:srgbClr>
            </a:solidFill>
            <a:prstDash val="solid"/>
            <a:round/>
          </a:ln>
          <a:solidFill>
            <a:srgbClr val="F8F8F8"/>
          </a:solidFill>
          <a:effectLst>
            <a:outerShdw sx="100000" sy="100000" kx="0" ky="0" algn="b" rotWithShape="0" blurRad="12700" dist="25400" dir="1464000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Helvetica"/>
        </a:defRPr>
      </a:lvl2pPr>
      <a:lvl3pPr marL="1079999" marR="0" indent="-269999" algn="l" defTabSz="457200" rtl="0" latinLnBrk="0">
        <a:lnSpc>
          <a:spcPct val="100000"/>
        </a:lnSpc>
        <a:spcBef>
          <a:spcPts val="900"/>
        </a:spcBef>
        <a:spcAft>
          <a:spcPts val="0"/>
        </a:spcAft>
        <a:buClr>
          <a:srgbClr val="F8F8F8"/>
        </a:buClr>
        <a:buSzPct val="70000"/>
        <a:buFontTx/>
        <a:buChar char="•"/>
        <a:tabLst/>
        <a:defRPr b="0" baseline="0" cap="none" i="0" spc="0" strike="noStrike" sz="4000" u="none">
          <a:ln w="9525" cap="flat">
            <a:solidFill>
              <a:srgbClr val="404040">
                <a:alpha val="10000"/>
              </a:srgbClr>
            </a:solidFill>
            <a:prstDash val="solid"/>
            <a:round/>
          </a:ln>
          <a:solidFill>
            <a:srgbClr val="F8F8F8"/>
          </a:solidFill>
          <a:effectLst>
            <a:outerShdw sx="100000" sy="100000" kx="0" ky="0" algn="b" rotWithShape="0" blurRad="12700" dist="25400" dir="1464000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Helvetica"/>
        </a:defRPr>
      </a:lvl3pPr>
      <a:lvl4pPr marL="1478571" marR="0" indent="-308571" algn="l" defTabSz="457200" rtl="0" latinLnBrk="0">
        <a:lnSpc>
          <a:spcPct val="100000"/>
        </a:lnSpc>
        <a:spcBef>
          <a:spcPts val="900"/>
        </a:spcBef>
        <a:spcAft>
          <a:spcPts val="0"/>
        </a:spcAft>
        <a:buClr>
          <a:srgbClr val="F8F8F8"/>
        </a:buClr>
        <a:buSzPct val="70000"/>
        <a:buFontTx/>
        <a:buChar char="•"/>
        <a:tabLst/>
        <a:defRPr b="0" baseline="0" cap="none" i="0" spc="0" strike="noStrike" sz="4000" u="none">
          <a:ln w="9525" cap="flat">
            <a:solidFill>
              <a:srgbClr val="404040">
                <a:alpha val="10000"/>
              </a:srgbClr>
            </a:solidFill>
            <a:prstDash val="solid"/>
            <a:round/>
          </a:ln>
          <a:solidFill>
            <a:srgbClr val="F8F8F8"/>
          </a:solidFill>
          <a:effectLst>
            <a:outerShdw sx="100000" sy="100000" kx="0" ky="0" algn="b" rotWithShape="0" blurRad="12700" dist="25400" dir="1464000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Helvetica"/>
        </a:defRPr>
      </a:lvl4pPr>
      <a:lvl5pPr marL="1817999" marR="0" indent="-359999" algn="l" defTabSz="457200" rtl="0" latinLnBrk="0">
        <a:lnSpc>
          <a:spcPct val="100000"/>
        </a:lnSpc>
        <a:spcBef>
          <a:spcPts val="900"/>
        </a:spcBef>
        <a:spcAft>
          <a:spcPts val="0"/>
        </a:spcAft>
        <a:buClr>
          <a:srgbClr val="F8F8F8"/>
        </a:buClr>
        <a:buSzPct val="70000"/>
        <a:buFontTx/>
        <a:buChar char="•"/>
        <a:tabLst/>
        <a:defRPr b="0" baseline="0" cap="none" i="0" spc="0" strike="noStrike" sz="4000" u="none">
          <a:ln w="9525" cap="flat">
            <a:solidFill>
              <a:srgbClr val="404040">
                <a:alpha val="10000"/>
              </a:srgbClr>
            </a:solidFill>
            <a:prstDash val="solid"/>
            <a:round/>
          </a:ln>
          <a:solidFill>
            <a:srgbClr val="F8F8F8"/>
          </a:solidFill>
          <a:effectLst>
            <a:outerShdw sx="100000" sy="100000" kx="0" ky="0" algn="b" rotWithShape="0" blurRad="12700" dist="25400" dir="1464000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Helvetica"/>
        </a:defRPr>
      </a:lvl5pPr>
      <a:lvl6pPr marL="2439142" marR="0" indent="-653142" algn="l" defTabSz="457200" rtl="0" latinLnBrk="0">
        <a:lnSpc>
          <a:spcPct val="100000"/>
        </a:lnSpc>
        <a:spcBef>
          <a:spcPts val="900"/>
        </a:spcBef>
        <a:spcAft>
          <a:spcPts val="0"/>
        </a:spcAft>
        <a:buClr>
          <a:srgbClr val="F8F8F8"/>
        </a:buClr>
        <a:buSzPct val="70000"/>
        <a:buFontTx/>
        <a:buChar char="•"/>
        <a:tabLst/>
        <a:defRPr b="0" baseline="0" cap="none" i="0" spc="0" strike="noStrike" sz="4000" u="none">
          <a:ln w="9525" cap="flat">
            <a:solidFill>
              <a:srgbClr val="404040">
                <a:alpha val="10000"/>
              </a:srgbClr>
            </a:solidFill>
            <a:prstDash val="solid"/>
            <a:round/>
          </a:ln>
          <a:solidFill>
            <a:srgbClr val="F8F8F8"/>
          </a:solidFill>
          <a:effectLst>
            <a:outerShdw sx="100000" sy="100000" kx="0" ky="0" algn="b" rotWithShape="0" blurRad="12700" dist="25400" dir="1464000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Helvetica"/>
        </a:defRPr>
      </a:lvl6pPr>
      <a:lvl7pPr marL="2826342" marR="0" indent="-653142" algn="l" defTabSz="457200" rtl="0" latinLnBrk="0">
        <a:lnSpc>
          <a:spcPct val="100000"/>
        </a:lnSpc>
        <a:spcBef>
          <a:spcPts val="900"/>
        </a:spcBef>
        <a:spcAft>
          <a:spcPts val="0"/>
        </a:spcAft>
        <a:buClr>
          <a:srgbClr val="F8F8F8"/>
        </a:buClr>
        <a:buSzPct val="70000"/>
        <a:buFontTx/>
        <a:buChar char="•"/>
        <a:tabLst/>
        <a:defRPr b="0" baseline="0" cap="none" i="0" spc="0" strike="noStrike" sz="4000" u="none">
          <a:ln w="9525" cap="flat">
            <a:solidFill>
              <a:srgbClr val="404040">
                <a:alpha val="10000"/>
              </a:srgbClr>
            </a:solidFill>
            <a:prstDash val="solid"/>
            <a:round/>
          </a:ln>
          <a:solidFill>
            <a:srgbClr val="F8F8F8"/>
          </a:solidFill>
          <a:effectLst>
            <a:outerShdw sx="100000" sy="100000" kx="0" ky="0" algn="b" rotWithShape="0" blurRad="12700" dist="25400" dir="1464000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Helvetica"/>
        </a:defRPr>
      </a:lvl7pPr>
      <a:lvl8pPr marL="3213542" marR="0" indent="-653142" algn="l" defTabSz="457200" rtl="0" latinLnBrk="0">
        <a:lnSpc>
          <a:spcPct val="100000"/>
        </a:lnSpc>
        <a:spcBef>
          <a:spcPts val="900"/>
        </a:spcBef>
        <a:spcAft>
          <a:spcPts val="0"/>
        </a:spcAft>
        <a:buClr>
          <a:srgbClr val="F8F8F8"/>
        </a:buClr>
        <a:buSzPct val="70000"/>
        <a:buFontTx/>
        <a:buChar char="•"/>
        <a:tabLst/>
        <a:defRPr b="0" baseline="0" cap="none" i="0" spc="0" strike="noStrike" sz="4000" u="none">
          <a:ln w="9525" cap="flat">
            <a:solidFill>
              <a:srgbClr val="404040">
                <a:alpha val="10000"/>
              </a:srgbClr>
            </a:solidFill>
            <a:prstDash val="solid"/>
            <a:round/>
          </a:ln>
          <a:solidFill>
            <a:srgbClr val="F8F8F8"/>
          </a:solidFill>
          <a:effectLst>
            <a:outerShdw sx="100000" sy="100000" kx="0" ky="0" algn="b" rotWithShape="0" blurRad="12700" dist="25400" dir="1464000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Helvetica"/>
        </a:defRPr>
      </a:lvl8pPr>
      <a:lvl9pPr marL="3530742" marR="0" indent="-653142" algn="l" defTabSz="457200" rtl="0" latinLnBrk="0">
        <a:lnSpc>
          <a:spcPct val="100000"/>
        </a:lnSpc>
        <a:spcBef>
          <a:spcPts val="900"/>
        </a:spcBef>
        <a:spcAft>
          <a:spcPts val="0"/>
        </a:spcAft>
        <a:buClr>
          <a:srgbClr val="F8F8F8"/>
        </a:buClr>
        <a:buSzPct val="70000"/>
        <a:buFontTx/>
        <a:buChar char="•"/>
        <a:tabLst/>
        <a:defRPr b="0" baseline="0" cap="none" i="0" spc="0" strike="noStrike" sz="4000" u="none">
          <a:ln w="9525" cap="flat">
            <a:solidFill>
              <a:srgbClr val="404040">
                <a:alpha val="10000"/>
              </a:srgbClr>
            </a:solidFill>
            <a:prstDash val="solid"/>
            <a:round/>
          </a:ln>
          <a:solidFill>
            <a:srgbClr val="F8F8F8"/>
          </a:solidFill>
          <a:effectLst>
            <a:outerShdw sx="100000" sy="100000" kx="0" ky="0" algn="b" rotWithShape="0" blurRad="12700" dist="25400" dir="1464000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Helvetica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5pPr>
      <a:lvl6pPr marL="0" marR="0" indent="22860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6pPr>
      <a:lvl7pPr marL="0" marR="0" indent="2743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7pPr>
      <a:lvl8pPr marL="0" marR="0" indent="3200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8pPr>
      <a:lvl9pPr marL="0" marR="0" indent="3657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Title 1"/>
          <p:cNvSpPr txBox="1"/>
          <p:nvPr>
            <p:ph type="ctrTitle"/>
          </p:nvPr>
        </p:nvSpPr>
        <p:spPr>
          <a:xfrm>
            <a:off x="1370693" y="1769540"/>
            <a:ext cx="9440034" cy="1828802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21" name="Subtitle 2"/>
          <p:cNvSpPr txBox="1"/>
          <p:nvPr>
            <p:ph type="subTitle" sz="quarter" idx="1"/>
          </p:nvPr>
        </p:nvSpPr>
        <p:spPr>
          <a:xfrm>
            <a:off x="1370693" y="3598338"/>
            <a:ext cx="9440034" cy="1049868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22" name="Picture 4" descr="Picture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Title 1"/>
          <p:cNvSpPr txBox="1"/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</p:spPr>
        <p:txBody>
          <a:bodyPr/>
          <a:lstStyle/>
          <a:p>
            <a:pPr/>
            <a:r>
              <a:t>Application</a:t>
            </a:r>
          </a:p>
        </p:txBody>
      </p:sp>
      <p:sp>
        <p:nvSpPr>
          <p:cNvPr id="265" name="Content Placeholder 2"/>
          <p:cNvSpPr txBox="1"/>
          <p:nvPr>
            <p:ph type="body" sz="quarter" idx="1"/>
          </p:nvPr>
        </p:nvSpPr>
        <p:spPr>
          <a:xfrm>
            <a:off x="913795" y="1732450"/>
            <a:ext cx="10353762" cy="970451"/>
          </a:xfrm>
          <a:prstGeom prst="rect">
            <a:avLst/>
          </a:prstGeom>
        </p:spPr>
        <p:txBody>
          <a:bodyPr/>
          <a:lstStyle/>
          <a:p>
            <a:pPr/>
            <a:r>
              <a:t> Keep Confessing!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Picture 3" descr="Picture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9767" y="301140"/>
            <a:ext cx="2857501" cy="2809876"/>
          </a:xfrm>
          <a:prstGeom prst="rect">
            <a:avLst/>
          </a:prstGeom>
          <a:ln w="12700">
            <a:miter lim="400000"/>
          </a:ln>
        </p:spPr>
      </p:pic>
      <p:pic>
        <p:nvPicPr>
          <p:cNvPr id="227" name="Picture 5" descr="Picture 5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972998" y="721359"/>
            <a:ext cx="3931482" cy="2978937"/>
          </a:xfrm>
          <a:prstGeom prst="rect">
            <a:avLst/>
          </a:prstGeom>
          <a:ln w="12700">
            <a:miter lim="400000"/>
          </a:ln>
        </p:spPr>
      </p:pic>
      <p:pic>
        <p:nvPicPr>
          <p:cNvPr id="228" name="Picture 6" descr="Picture 6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270210" y="450064"/>
            <a:ext cx="3572072" cy="2978936"/>
          </a:xfrm>
          <a:prstGeom prst="rect">
            <a:avLst/>
          </a:prstGeom>
          <a:ln w="12700">
            <a:miter lim="400000"/>
          </a:ln>
        </p:spPr>
      </p:pic>
      <p:pic>
        <p:nvPicPr>
          <p:cNvPr id="229" name="Picture 7" descr="Picture 7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34975" y="3382616"/>
            <a:ext cx="3303905" cy="3289964"/>
          </a:xfrm>
          <a:prstGeom prst="rect">
            <a:avLst/>
          </a:prstGeom>
          <a:ln w="12700">
            <a:miter lim="400000"/>
          </a:ln>
        </p:spPr>
      </p:pic>
      <p:pic>
        <p:nvPicPr>
          <p:cNvPr id="230" name="Picture 8" descr="Picture 8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3895090" y="3779520"/>
            <a:ext cx="4009391" cy="2893061"/>
          </a:xfrm>
          <a:prstGeom prst="rect">
            <a:avLst/>
          </a:prstGeom>
          <a:ln w="12700">
            <a:miter lim="400000"/>
          </a:ln>
        </p:spPr>
      </p:pic>
      <p:pic>
        <p:nvPicPr>
          <p:cNvPr id="231" name="Picture 11" descr="Picture 11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8270210" y="3581067"/>
            <a:ext cx="3572073" cy="32899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Title 1"/>
          <p:cNvSpPr txBox="1"/>
          <p:nvPr>
            <p:ph type="ctrTitle"/>
          </p:nvPr>
        </p:nvSpPr>
        <p:spPr>
          <a:xfrm>
            <a:off x="1370693" y="1769541"/>
            <a:ext cx="9440034" cy="1368297"/>
          </a:xfrm>
          <a:prstGeom prst="rect">
            <a:avLst/>
          </a:prstGeom>
        </p:spPr>
        <p:txBody>
          <a:bodyPr/>
          <a:lstStyle/>
          <a:p>
            <a:pPr/>
            <a:r>
              <a:t>1 Timothy 3:14-16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Title 3"/>
          <p:cNvSpPr txBox="1"/>
          <p:nvPr>
            <p:ph type="title"/>
          </p:nvPr>
        </p:nvSpPr>
        <p:spPr>
          <a:xfrm>
            <a:off x="1295400" y="1761066"/>
            <a:ext cx="9590552" cy="1828814"/>
          </a:xfrm>
          <a:prstGeom prst="rect">
            <a:avLst/>
          </a:prstGeom>
        </p:spPr>
        <p:txBody>
          <a:bodyPr/>
          <a:lstStyle/>
          <a:p>
            <a:pPr/>
            <a:r>
              <a:t>Confess The Mystery of Christ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Title 3"/>
          <p:cNvSpPr txBox="1"/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</p:spPr>
        <p:txBody>
          <a:bodyPr/>
          <a:lstStyle/>
          <a:p>
            <a:pPr/>
            <a:r>
              <a:t>Confess!</a:t>
            </a:r>
          </a:p>
        </p:txBody>
      </p:sp>
      <p:sp>
        <p:nvSpPr>
          <p:cNvPr id="240" name="Content Placeholder 4"/>
          <p:cNvSpPr txBox="1"/>
          <p:nvPr>
            <p:ph type="body" sz="quarter" idx="1"/>
          </p:nvPr>
        </p:nvSpPr>
        <p:spPr>
          <a:xfrm>
            <a:off x="913795" y="1732450"/>
            <a:ext cx="10353762" cy="970451"/>
          </a:xfrm>
          <a:prstGeom prst="rect">
            <a:avLst/>
          </a:prstGeom>
        </p:spPr>
        <p:txBody>
          <a:bodyPr/>
          <a:lstStyle/>
          <a:p>
            <a:pPr/>
            <a:r>
              <a:t> Early hymn</a:t>
            </a:r>
          </a:p>
        </p:txBody>
      </p:sp>
      <p:sp>
        <p:nvSpPr>
          <p:cNvPr id="241" name="Content Placeholder 5"/>
          <p:cNvSpPr txBox="1"/>
          <p:nvPr/>
        </p:nvSpPr>
        <p:spPr>
          <a:xfrm>
            <a:off x="959515" y="2754454"/>
            <a:ext cx="10262322" cy="97045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5400" dist="0" dir="17880000">
              <a:srgbClr val="000000">
                <a:alpha val="46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>
            <a:lvl1pPr marL="342900" indent="-305999">
              <a:spcBef>
                <a:spcPts val="900"/>
              </a:spcBef>
              <a:buClr>
                <a:srgbClr val="F8F8F8"/>
              </a:buClr>
              <a:buSzPct val="70000"/>
              <a:buChar char="•"/>
              <a:defRPr sz="4000">
                <a:ln w="9525" cap="flat">
                  <a:solidFill>
                    <a:srgbClr val="404040">
                      <a:alpha val="10000"/>
                    </a:srgbClr>
                  </a:solidFill>
                  <a:prstDash val="solid"/>
                  <a:round/>
                </a:ln>
                <a:solidFill>
                  <a:srgbClr val="F8F8F8"/>
                </a:solidFill>
                <a:effectLst>
                  <a:outerShdw sx="100000" sy="100000" kx="0" ky="0" algn="b" rotWithShape="0" blurRad="12700" dist="25400" dir="1464000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pPr/>
            <a:r>
              <a:t> Confessional vs Pietistism</a:t>
            </a:r>
          </a:p>
        </p:txBody>
      </p:sp>
      <p:sp>
        <p:nvSpPr>
          <p:cNvPr id="242" name="Content Placeholder 6"/>
          <p:cNvSpPr txBox="1"/>
          <p:nvPr/>
        </p:nvSpPr>
        <p:spPr>
          <a:xfrm>
            <a:off x="959515" y="3844938"/>
            <a:ext cx="10262322" cy="1548473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5400" dist="0" dir="17880000">
              <a:srgbClr val="000000">
                <a:alpha val="46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>
            <a:lvl1pPr marL="342900" indent="-305999">
              <a:spcBef>
                <a:spcPts val="900"/>
              </a:spcBef>
              <a:buClr>
                <a:srgbClr val="F8F8F8"/>
              </a:buClr>
              <a:buSzPct val="70000"/>
              <a:buChar char="•"/>
              <a:defRPr sz="4000">
                <a:ln w="9525" cap="flat">
                  <a:solidFill>
                    <a:srgbClr val="404040">
                      <a:alpha val="10000"/>
                    </a:srgbClr>
                  </a:solidFill>
                  <a:prstDash val="solid"/>
                  <a:round/>
                </a:ln>
                <a:solidFill>
                  <a:srgbClr val="F8F8F8"/>
                </a:solidFill>
                <a:effectLst>
                  <a:outerShdw sx="100000" sy="100000" kx="0" ky="0" algn="b" rotWithShape="0" blurRad="12700" dist="25400" dir="1464000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pPr/>
            <a:r>
              <a:t> v14 A Church is a family with a “great” confession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xit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xit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42" grpId="3"/>
      <p:bldP build="whole" bldLvl="1" animBg="1" rev="0" advAuto="0" spid="241" grpId="2"/>
      <p:bldP build="whole" bldLvl="1" animBg="1" rev="0" advAuto="0" spid="240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Title 1"/>
          <p:cNvSpPr txBox="1"/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</p:spPr>
        <p:txBody>
          <a:bodyPr/>
          <a:lstStyle/>
          <a:p>
            <a:pPr/>
            <a:r>
              <a:t>Confess Christ</a:t>
            </a:r>
          </a:p>
        </p:txBody>
      </p:sp>
      <p:sp>
        <p:nvSpPr>
          <p:cNvPr id="247" name="Content Placeholder 2"/>
          <p:cNvSpPr txBox="1"/>
          <p:nvPr>
            <p:ph type="body" sz="quarter" idx="1"/>
          </p:nvPr>
        </p:nvSpPr>
        <p:spPr>
          <a:xfrm>
            <a:off x="913795" y="1732450"/>
            <a:ext cx="10353762" cy="970451"/>
          </a:xfrm>
          <a:prstGeom prst="rect">
            <a:avLst/>
          </a:prstGeom>
        </p:spPr>
        <p:txBody>
          <a:bodyPr/>
          <a:lstStyle/>
          <a:p>
            <a:pPr/>
            <a:r>
              <a:t> He was manifest in the flesh</a:t>
            </a:r>
          </a:p>
        </p:txBody>
      </p:sp>
      <p:sp>
        <p:nvSpPr>
          <p:cNvPr id="248" name="Content Placeholder 3"/>
          <p:cNvSpPr txBox="1"/>
          <p:nvPr/>
        </p:nvSpPr>
        <p:spPr>
          <a:xfrm>
            <a:off x="959515" y="2754454"/>
            <a:ext cx="10262322" cy="97045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5400" dist="0" dir="17880000">
              <a:srgbClr val="000000">
                <a:alpha val="46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>
            <a:lvl1pPr marL="342900" indent="-305999">
              <a:spcBef>
                <a:spcPts val="900"/>
              </a:spcBef>
              <a:buClr>
                <a:srgbClr val="F8F8F8"/>
              </a:buClr>
              <a:buSzPct val="70000"/>
              <a:buChar char="•"/>
              <a:defRPr sz="4000">
                <a:ln w="9525" cap="flat">
                  <a:solidFill>
                    <a:srgbClr val="404040">
                      <a:alpha val="10000"/>
                    </a:srgbClr>
                  </a:solidFill>
                  <a:prstDash val="solid"/>
                  <a:round/>
                </a:ln>
                <a:solidFill>
                  <a:srgbClr val="F8F8F8"/>
                </a:solidFill>
                <a:effectLst>
                  <a:outerShdw sx="100000" sy="100000" kx="0" ky="0" algn="b" rotWithShape="0" blurRad="12700" dist="25400" dir="1464000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pPr/>
            <a:r>
              <a:t> He was vindicated by the Spirit</a:t>
            </a:r>
          </a:p>
        </p:txBody>
      </p:sp>
      <p:sp>
        <p:nvSpPr>
          <p:cNvPr id="249" name="Content Placeholder 4"/>
          <p:cNvSpPr txBox="1"/>
          <p:nvPr/>
        </p:nvSpPr>
        <p:spPr>
          <a:xfrm>
            <a:off x="959515" y="3844938"/>
            <a:ext cx="10262322" cy="97045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5400" dist="0" dir="17880000">
              <a:srgbClr val="000000">
                <a:alpha val="46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>
            <a:lvl1pPr marL="342900" indent="-305999">
              <a:spcBef>
                <a:spcPts val="900"/>
              </a:spcBef>
              <a:buClr>
                <a:srgbClr val="F8F8F8"/>
              </a:buClr>
              <a:buSzPct val="70000"/>
              <a:buChar char="•"/>
              <a:defRPr sz="4000">
                <a:ln w="9525" cap="flat">
                  <a:solidFill>
                    <a:srgbClr val="404040">
                      <a:alpha val="10000"/>
                    </a:srgbClr>
                  </a:solidFill>
                  <a:prstDash val="solid"/>
                  <a:round/>
                </a:ln>
                <a:solidFill>
                  <a:srgbClr val="F8F8F8"/>
                </a:solidFill>
                <a:effectLst>
                  <a:outerShdw sx="100000" sy="100000" kx="0" ky="0" algn="b" rotWithShape="0" blurRad="12700" dist="25400" dir="1464000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pPr/>
            <a:r>
              <a:t> He was seen by angels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xit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xit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49" grpId="5"/>
      <p:bldP build="whole" bldLvl="1" animBg="1" rev="0" advAuto="0" spid="248" grpId="3"/>
      <p:bldP build="whole" bldLvl="1" animBg="1" rev="0" advAuto="0" spid="248" grpId="4"/>
      <p:bldP build="whole" bldLvl="1" animBg="1" rev="0" advAuto="0" spid="247" grpId="1"/>
      <p:bldP build="whole" bldLvl="1" animBg="1" rev="0" advAuto="0" spid="247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Title 1"/>
          <p:cNvSpPr txBox="1"/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</p:spPr>
        <p:txBody>
          <a:bodyPr/>
          <a:lstStyle/>
          <a:p>
            <a:pPr/>
            <a:r>
              <a:t>Confess The Mystery</a:t>
            </a:r>
          </a:p>
        </p:txBody>
      </p:sp>
      <p:sp>
        <p:nvSpPr>
          <p:cNvPr id="254" name="Content Placeholder 2"/>
          <p:cNvSpPr txBox="1"/>
          <p:nvPr>
            <p:ph type="body" sz="quarter" idx="1"/>
          </p:nvPr>
        </p:nvSpPr>
        <p:spPr>
          <a:xfrm>
            <a:off x="913795" y="1732450"/>
            <a:ext cx="10353762" cy="970451"/>
          </a:xfrm>
          <a:prstGeom prst="rect">
            <a:avLst/>
          </a:prstGeom>
        </p:spPr>
        <p:txBody>
          <a:bodyPr/>
          <a:lstStyle/>
          <a:p>
            <a:pPr/>
            <a:r>
              <a:t> Jesus is fully God and fully man</a:t>
            </a:r>
          </a:p>
        </p:txBody>
      </p:sp>
      <p:sp>
        <p:nvSpPr>
          <p:cNvPr id="255" name="Content Placeholder 3"/>
          <p:cNvSpPr txBox="1"/>
          <p:nvPr/>
        </p:nvSpPr>
        <p:spPr>
          <a:xfrm>
            <a:off x="959515" y="2754454"/>
            <a:ext cx="10262322" cy="97045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5400" dist="0" dir="17880000">
              <a:srgbClr val="000000">
                <a:alpha val="46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>
            <a:lvl1pPr marL="342900" indent="-305999">
              <a:spcBef>
                <a:spcPts val="900"/>
              </a:spcBef>
              <a:buClr>
                <a:srgbClr val="F8F8F8"/>
              </a:buClr>
              <a:buSzPct val="70000"/>
              <a:buChar char="•"/>
              <a:defRPr sz="4000">
                <a:ln w="9525" cap="flat">
                  <a:solidFill>
                    <a:srgbClr val="404040">
                      <a:alpha val="10000"/>
                    </a:srgbClr>
                  </a:solidFill>
                  <a:prstDash val="solid"/>
                  <a:round/>
                </a:ln>
                <a:solidFill>
                  <a:srgbClr val="F8F8F8"/>
                </a:solidFill>
                <a:effectLst>
                  <a:outerShdw sx="100000" sy="100000" kx="0" ky="0" algn="b" rotWithShape="0" blurRad="12700" dist="25400" dir="1464000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pPr/>
            <a:r>
              <a:t> Jesus took on flesh</a:t>
            </a:r>
          </a:p>
        </p:txBody>
      </p:sp>
      <p:sp>
        <p:nvSpPr>
          <p:cNvPr id="256" name="Content Placeholder 4"/>
          <p:cNvSpPr txBox="1"/>
          <p:nvPr/>
        </p:nvSpPr>
        <p:spPr>
          <a:xfrm>
            <a:off x="959515" y="3844938"/>
            <a:ext cx="10262322" cy="97045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5400" dist="0" dir="17880000">
              <a:srgbClr val="000000">
                <a:alpha val="46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>
            <a:lvl1pPr marL="342900" indent="-305999">
              <a:spcBef>
                <a:spcPts val="900"/>
              </a:spcBef>
              <a:buClr>
                <a:srgbClr val="F8F8F8"/>
              </a:buClr>
              <a:buSzPct val="70000"/>
              <a:buChar char="•"/>
              <a:defRPr sz="4000">
                <a:ln w="9525" cap="flat">
                  <a:solidFill>
                    <a:srgbClr val="404040">
                      <a:alpha val="10000"/>
                    </a:srgbClr>
                  </a:solidFill>
                  <a:prstDash val="solid"/>
                  <a:round/>
                </a:ln>
                <a:solidFill>
                  <a:srgbClr val="F8F8F8"/>
                </a:solidFill>
                <a:effectLst>
                  <a:outerShdw sx="100000" sy="100000" kx="0" ky="0" algn="b" rotWithShape="0" blurRad="12700" dist="25400" dir="1464000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pPr/>
            <a:r>
              <a:t> Essential to our salvation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xit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xit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55" grpId="3"/>
      <p:bldP build="whole" bldLvl="1" animBg="1" rev="0" advAuto="0" spid="255" grpId="2"/>
      <p:bldP build="whole" bldLvl="1" animBg="1" rev="0" advAuto="0" spid="254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Title 1"/>
          <p:cNvSpPr txBox="1"/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</p:spPr>
        <p:txBody>
          <a:bodyPr/>
          <a:lstStyle/>
          <a:p>
            <a:pPr/>
            <a:r>
              <a:t>The Mystery of Godliness</a:t>
            </a:r>
          </a:p>
        </p:txBody>
      </p:sp>
      <p:sp>
        <p:nvSpPr>
          <p:cNvPr id="259" name="Content Placeholder 2"/>
          <p:cNvSpPr txBox="1"/>
          <p:nvPr>
            <p:ph type="body" sz="quarter" idx="1"/>
          </p:nvPr>
        </p:nvSpPr>
        <p:spPr>
          <a:xfrm>
            <a:off x="913795" y="3019196"/>
            <a:ext cx="10353762" cy="1444704"/>
          </a:xfrm>
          <a:prstGeom prst="rect">
            <a:avLst/>
          </a:prstGeom>
        </p:spPr>
        <p:txBody>
          <a:bodyPr/>
          <a:lstStyle/>
          <a:p>
            <a:pPr/>
            <a:r>
              <a:t> The best thing you can do to be godly is to confess Christ</a:t>
            </a:r>
          </a:p>
        </p:txBody>
      </p:sp>
      <p:sp>
        <p:nvSpPr>
          <p:cNvPr id="260" name="Content Placeholder 2"/>
          <p:cNvSpPr txBox="1"/>
          <p:nvPr/>
        </p:nvSpPr>
        <p:spPr>
          <a:xfrm>
            <a:off x="959515" y="1823243"/>
            <a:ext cx="10262322" cy="1444704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5400" dist="0" dir="17880000">
              <a:srgbClr val="000000">
                <a:alpha val="46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>
            <a:lvl1pPr marL="342900" indent="-305999">
              <a:spcBef>
                <a:spcPts val="900"/>
              </a:spcBef>
              <a:buClr>
                <a:srgbClr val="F8F8F8"/>
              </a:buClr>
              <a:buSzPct val="70000"/>
              <a:buChar char="•"/>
              <a:defRPr sz="4000">
                <a:ln w="9525" cap="flat">
                  <a:solidFill>
                    <a:srgbClr val="404040">
                      <a:alpha val="10000"/>
                    </a:srgbClr>
                  </a:solidFill>
                  <a:prstDash val="solid"/>
                  <a:round/>
                </a:ln>
                <a:solidFill>
                  <a:srgbClr val="F8F8F8"/>
                </a:solidFill>
                <a:effectLst>
                  <a:outerShdw sx="100000" sy="100000" kx="0" ky="0" algn="b" rotWithShape="0" blurRad="12700" dist="25400" dir="1464000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pPr/>
            <a:r>
              <a:t> The mystery that leads to godliness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xit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59" grpId="3"/>
      <p:bldP build="whole" bldLvl="1" animBg="1" rev="0" advAuto="0" spid="260" grpId="1"/>
      <p:bldP build="whole" bldLvl="1" animBg="1" rev="0" advAuto="0" spid="260" grpId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Content Placeholder 1" descr="Content Placeholder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5400" dist="0" dir="17880000">
              <a:srgbClr val="000000">
                <a:alpha val="46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Slate">
  <a:themeElements>
    <a:clrScheme name="Slate">
      <a:dk1>
        <a:srgbClr val="000000"/>
      </a:dk1>
      <a:lt1>
        <a:srgbClr val="000000"/>
      </a:lt1>
      <a:dk2>
        <a:srgbClr val="A7A7A7"/>
      </a:dk2>
      <a:lt2>
        <a:srgbClr val="535353"/>
      </a:lt2>
      <a:accent1>
        <a:srgbClr val="7C7C7C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0000FF"/>
      </a:hlink>
      <a:folHlink>
        <a:srgbClr val="FF00FF"/>
      </a:folHlink>
    </a:clrScheme>
    <a:fontScheme name="Slat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63500" dist="25400" dir="5400000">
              <a:srgbClr val="000000">
                <a:alpha val="60000"/>
              </a:srgbClr>
            </a:outerShdw>
          </a:effectLst>
        </a:effectStyle>
        <a:effectStyle>
          <a:effectLst>
            <a:outerShdw sx="100000" sy="100000" kx="0" ky="0" algn="b" rotWithShape="0" blurRad="63500" dist="25400" dir="5400000">
              <a:srgbClr val="000000">
                <a:alpha val="60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51466"/>
          </a:schemeClr>
        </a:solidFill>
        <a:ln w="15875" cap="rnd">
          <a:solidFill>
            <a:srgbClr val="DDDDDD"/>
          </a:solidFill>
          <a:prstDash val="solid"/>
          <a:round/>
        </a:ln>
        <a:effectLst>
          <a:outerShdw sx="100000" sy="100000" kx="0" ky="0" algn="b" rotWithShape="0" blurRad="63500" dist="25400" dir="5400000">
            <a:srgbClr val="000000">
              <a:alpha val="60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5875" cap="rnd">
          <a:solidFill>
            <a:srgbClr val="DDDDDD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Slate">
  <a:themeElements>
    <a:clrScheme name="Sla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7C7C7C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0000FF"/>
      </a:hlink>
      <a:folHlink>
        <a:srgbClr val="FF00FF"/>
      </a:folHlink>
    </a:clrScheme>
    <a:fontScheme name="Slat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63500" dist="25400" dir="5400000">
              <a:srgbClr val="000000">
                <a:alpha val="60000"/>
              </a:srgbClr>
            </a:outerShdw>
          </a:effectLst>
        </a:effectStyle>
        <a:effectStyle>
          <a:effectLst>
            <a:outerShdw sx="100000" sy="100000" kx="0" ky="0" algn="b" rotWithShape="0" blurRad="63500" dist="25400" dir="5400000">
              <a:srgbClr val="000000">
                <a:alpha val="60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51466"/>
          </a:schemeClr>
        </a:solidFill>
        <a:ln w="15875" cap="rnd">
          <a:solidFill>
            <a:srgbClr val="DDDDDD"/>
          </a:solidFill>
          <a:prstDash val="solid"/>
          <a:round/>
        </a:ln>
        <a:effectLst>
          <a:outerShdw sx="100000" sy="100000" kx="0" ky="0" algn="b" rotWithShape="0" blurRad="63500" dist="25400" dir="5400000">
            <a:srgbClr val="000000">
              <a:alpha val="60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5875" cap="rnd">
          <a:solidFill>
            <a:srgbClr val="DDDDDD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