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0" r:id="rId3"/>
    <p:sldId id="541" r:id="rId4"/>
    <p:sldId id="542" r:id="rId5"/>
    <p:sldId id="547" r:id="rId6"/>
    <p:sldId id="548" r:id="rId7"/>
    <p:sldId id="54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1910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Kingdom Missionaries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10:1-16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“Kingdom Missionaries”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10:1-16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Chapters 1-3 give us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Advent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Jesus,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Chapters 4 onward we get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Activities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Lord, and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antagonism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Jesus by the religious leaders, and this point forward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travel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His journey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Jerusalem.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This section regarding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sending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out of the 70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only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found here in this Gospel 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3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“Kingdom Missionaries”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10:1-16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533400" y="1676400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Event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the choosing (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anadeiknumi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)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70 disciples,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other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than the 12, to go and preach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12 could only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jew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when they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sent;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these 70 did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have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restriction.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Luke has this account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probably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show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universality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message, “to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first, then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Greek,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 1:16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381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“Kingdom Missionaries”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10:1-16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533400" y="1676400"/>
            <a:ext cx="81534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Preparations for the Mission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Prayer: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Though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chooses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limited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our prayers!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word, “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Harvest”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here refers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judgment,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Joel 3:12-15; Isa. 63:1-6; Rev. 14:17-20,19:15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  <a:p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40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“Kingdom Missionaries”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10:1-16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381000" y="1676400"/>
            <a:ext cx="845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Preparations for the Mission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Vigilance: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have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message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will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violently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opposed by those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darkness.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10:16-22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We must remember: 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are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alone,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28:20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We’re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out in our own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strength,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 Cor. 10:3-4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We’re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overcomers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because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an overcomer,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16:33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136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“Kingdom Missionaries”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10:1-16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381000" y="1676400"/>
            <a:ext cx="8458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Preparations for the Mission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Trust: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had them go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empty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handed to learn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 with everything.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must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learn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trust the Lord with not just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physical,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with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emotional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well.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D.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Urgency: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Don’t let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anything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deter you from your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mission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4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People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Gospel,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relationships.</a:t>
            </a:r>
          </a:p>
        </p:txBody>
      </p:sp>
    </p:spTree>
    <p:extLst>
      <p:ext uri="{BB962C8B-B14F-4D97-AF65-F5344CB8AC3E}">
        <p14:creationId xmlns:p14="http://schemas.microsoft.com/office/powerpoint/2010/main" val="336849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“Kingdom Missionaries”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10:1-16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571500" y="1447800"/>
            <a:ext cx="81534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The Message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are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preach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message for which Jesus had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come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preach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4:43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For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 to have arrived in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means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submit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His reign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rule.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The Consequences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People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experience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judgment of God, not because they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violently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oppose the Lord, but because they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ignore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treat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indifference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His message.</a:t>
            </a:r>
          </a:p>
        </p:txBody>
      </p:sp>
    </p:spTree>
    <p:extLst>
      <p:ext uri="{BB962C8B-B14F-4D97-AF65-F5344CB8AC3E}">
        <p14:creationId xmlns:p14="http://schemas.microsoft.com/office/powerpoint/2010/main" val="216467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14860</TotalTime>
  <Words>453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177</cp:revision>
  <dcterms:created xsi:type="dcterms:W3CDTF">2021-01-29T17:24:21Z</dcterms:created>
  <dcterms:modified xsi:type="dcterms:W3CDTF">2021-08-01T02:43:53Z</dcterms:modified>
</cp:coreProperties>
</file>