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media/image1.jpeg" ContentType="image/jpe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F2F2F2"/>
          </a:solidFill>
        </a:fill>
      </a:tcStyle>
    </a:wholeTbl>
    <a:band2H>
      <a:tcTxStyle b="def" i="def"/>
      <a:tcStyle>
        <a:tcBdr/>
        <a:fill>
          <a:solidFill>
            <a:srgbClr val="F9F9F9"/>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DDDDDD"/>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DDDDDD"/>
          </a:solid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DDDDDD"/>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3">
              <a:lumOff val="27500"/>
            </a:schemeClr>
          </a:solidFill>
        </a:fill>
      </a:tcStyle>
    </a:wholeTbl>
    <a:band2H>
      <a:tcTxStyle b="def" i="def"/>
      <a:tcStyle>
        <a:tcBdr/>
        <a:fill>
          <a:solidFill>
            <a:srgbClr val="EEEEEE"/>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4">
              <a:lumOff val="8798"/>
            </a:schemeClr>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4">
              <a:lumOff val="8798"/>
            </a:schemeClr>
          </a:solid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4">
              <a:lumOff val="8798"/>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CFCFCF"/>
          </a:solidFill>
        </a:fill>
      </a:tcStyle>
    </a:wholeTbl>
    <a:band2H>
      <a:tcTxStyle b="def" i="def"/>
      <a:tcStyle>
        <a:tcBdr/>
        <a:fill>
          <a:solidFill>
            <a:srgbClr val="E8E8E8"/>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6"/>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6"/>
          </a:solid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1">
              <a:lumOff val="51466"/>
            </a:schemeClr>
          </a:solidFill>
        </a:fill>
      </a:tcStyle>
    </a:band2H>
    <a:firstCol>
      <a:tcTxStyle b="on" i="off">
        <a:fontRef idx="major">
          <a:schemeClr val="accent1">
            <a:lumOff val="51466"/>
          </a:schemeClr>
        </a:fontRef>
        <a:schemeClr val="accent1">
          <a:lumOff val="51466"/>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DDDDDD"/>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lumOff val="51466"/>
            </a:schemeClr>
          </a:solidFill>
        </a:fill>
      </a:tcStyle>
    </a:lastRow>
    <a:firstRow>
      <a:tcTxStyle b="on" i="off">
        <a:fontRef idx="major">
          <a:schemeClr val="accent1">
            <a:lumOff val="51466"/>
          </a:schemeClr>
        </a:fontRef>
        <a:schemeClr val="accent1">
          <a:lumOff val="51466"/>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DDDDDD"/>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000000"/>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000000"/>
          </a:solid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000000"/>
          </a:solidFill>
        </a:fill>
      </a:tcStyle>
    </a:firstRow>
  </a:tblStyle>
  <a:tblStyle styleId="{2708684C-4D16-4618-839F-0558EEFCDFE6}" styleName="">
    <a:tblBg/>
    <a:wholeTbl>
      <a:tcTxStyle b="off"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1">
              <a:lumOff val="51466"/>
              <a:alpha val="20000"/>
            </a:schemeClr>
          </a:solidFill>
        </a:fill>
      </a:tcStyle>
    </a:wholeTbl>
    <a:band2H>
      <a:tcTxStyle b="def" i="def"/>
      <a:tcStyle>
        <a:tcBdr/>
        <a:fill>
          <a:solidFill>
            <a:schemeClr val="accent1">
              <a:lumOff val="51466"/>
            </a:schemeClr>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1">
              <a:lumOff val="51466"/>
              <a:alpha val="20000"/>
            </a:schemeClr>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508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no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254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96" name="Shape 196"/>
          <p:cNvSpPr/>
          <p:nvPr>
            <p:ph type="sldImg"/>
          </p:nvPr>
        </p:nvSpPr>
        <p:spPr>
          <a:xfrm>
            <a:off x="1143000" y="685800"/>
            <a:ext cx="4572000" cy="3429000"/>
          </a:xfrm>
          <a:prstGeom prst="rect">
            <a:avLst/>
          </a:prstGeom>
        </p:spPr>
        <p:txBody>
          <a:bodyPr/>
          <a:lstStyle/>
          <a:p>
            <a:pPr/>
          </a:p>
        </p:txBody>
      </p:sp>
      <p:sp>
        <p:nvSpPr>
          <p:cNvPr id="197" name="Shape 19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Shape 200"/>
          <p:cNvSpPr/>
          <p:nvPr>
            <p:ph type="sldImg"/>
          </p:nvPr>
        </p:nvSpPr>
        <p:spPr>
          <a:prstGeom prst="rect">
            <a:avLst/>
          </a:prstGeom>
        </p:spPr>
        <p:txBody>
          <a:bodyPr/>
          <a:lstStyle/>
          <a:p>
            <a:pPr/>
          </a:p>
        </p:txBody>
      </p:sp>
      <p:sp>
        <p:nvSpPr>
          <p:cNvPr id="201" name="Shape 201"/>
          <p:cNvSpPr/>
          <p:nvPr>
            <p:ph type="body" sz="quarter" idx="1"/>
          </p:nvPr>
        </p:nvSpPr>
        <p:spPr>
          <a:prstGeom prst="rect">
            <a:avLst/>
          </a:prstGeom>
        </p:spPr>
        <p:txBody>
          <a:bodyPr/>
          <a:lstStyle/>
          <a:p>
            <a:pPr/>
            <a:r>
              <a:t>Sometimes God seems aloof and far away, God is hard to understand</a:t>
            </a:r>
          </a:p>
          <a:p>
            <a:pPr/>
          </a:p>
          <a:p>
            <a:pPr/>
            <a:r>
              <a:t>The Bible has some really weird stories – that we often don’t read or skip over</a:t>
            </a:r>
          </a:p>
          <a:p>
            <a:pPr/>
            <a:r>
              <a:t>We miss some of the blessings</a:t>
            </a:r>
          </a:p>
          <a:p>
            <a:pPr/>
          </a:p>
          <a:p>
            <a:pPr/>
            <a:r>
              <a:t>Look at a difficult story – that teaches us about the mystery of the incarnation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Shape 246"/>
          <p:cNvSpPr/>
          <p:nvPr>
            <p:ph type="sldImg"/>
          </p:nvPr>
        </p:nvSpPr>
        <p:spPr>
          <a:prstGeom prst="rect">
            <a:avLst/>
          </a:prstGeom>
        </p:spPr>
        <p:txBody>
          <a:bodyPr/>
          <a:lstStyle/>
          <a:p>
            <a:pPr/>
          </a:p>
        </p:txBody>
      </p:sp>
      <p:sp>
        <p:nvSpPr>
          <p:cNvPr id="247" name="Shape 247"/>
          <p:cNvSpPr/>
          <p:nvPr>
            <p:ph type="body" sz="quarter" idx="1"/>
          </p:nvPr>
        </p:nvSpPr>
        <p:spPr>
          <a:prstGeom prst="rect">
            <a:avLst/>
          </a:prstGeom>
        </p:spPr>
        <p:txBody>
          <a:bodyPr/>
          <a:lstStyle/>
          <a:p>
            <a:pPr/>
            <a:r>
              <a:t>Job – had a complaint against God,</a:t>
            </a:r>
          </a:p>
          <a:p>
            <a:pPr/>
            <a:r>
              <a:t>	Suffering – lost children, all his possesions</a:t>
            </a:r>
          </a:p>
          <a:p>
            <a:pPr/>
            <a:r>
              <a:t>                           Boils broke out all over his body – sat in the ashes</a:t>
            </a:r>
          </a:p>
          <a:p>
            <a:pPr/>
          </a:p>
          <a:p>
            <a:pPr/>
            <a:r>
              <a:t>Complaint – God is too wonderous to be able to answer his complaint</a:t>
            </a:r>
          </a:p>
          <a:p>
            <a:pPr/>
          </a:p>
          <a:p>
            <a:pPr/>
            <a:r>
              <a:t>He is not a man and there is no go between – no mediator</a:t>
            </a:r>
          </a:p>
          <a:p>
            <a:pPr/>
          </a:p>
          <a:p>
            <a:pPr/>
            <a:r>
              <a:t>Job longed – birth of Christ,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Shape 250"/>
          <p:cNvSpPr/>
          <p:nvPr>
            <p:ph type="sldImg"/>
          </p:nvPr>
        </p:nvSpPr>
        <p:spPr>
          <a:prstGeom prst="rect">
            <a:avLst/>
          </a:prstGeom>
        </p:spPr>
        <p:txBody>
          <a:bodyPr/>
          <a:lstStyle/>
          <a:p>
            <a:pPr/>
          </a:p>
        </p:txBody>
      </p:sp>
      <p:sp>
        <p:nvSpPr>
          <p:cNvPr id="251" name="Shape 251"/>
          <p:cNvSpPr/>
          <p:nvPr>
            <p:ph type="body" sz="quarter" idx="1"/>
          </p:nvPr>
        </p:nvSpPr>
        <p:spPr>
          <a:prstGeom prst="rect">
            <a:avLst/>
          </a:prstGeom>
        </p:spPr>
        <p:txBody>
          <a:bodyPr/>
          <a:lstStyle/>
          <a:p>
            <a:pPr/>
            <a:r>
              <a:t>Christ </a:t>
            </a:r>
          </a:p>
          <a:p>
            <a:pPr/>
          </a:p>
          <a:p>
            <a:pPr/>
            <a:r>
              <a:t>Sum – paxis</a:t>
            </a:r>
          </a:p>
          <a:p>
            <a:pPr/>
          </a:p>
          <a:p>
            <a:pPr/>
            <a:r>
              <a:t>	Paxis – Suffer</a:t>
            </a:r>
          </a:p>
          <a:p>
            <a:pPr/>
          </a:p>
          <a:p>
            <a:pPr/>
            <a:r>
              <a:t>	Sum – Together</a:t>
            </a:r>
          </a:p>
          <a:p>
            <a:pPr/>
          </a:p>
          <a:p>
            <a:pPr/>
            <a:r>
              <a:t>	Jesus suffers together with us</a:t>
            </a:r>
          </a:p>
          <a:p>
            <a:pPr/>
          </a:p>
          <a:p>
            <a:pPr/>
            <a:r>
              <a:t>Sympathy – but actually empathizes because he has actually experienced the frailty of our flesh.</a:t>
            </a:r>
          </a:p>
          <a:p>
            <a:pPr/>
          </a:p>
          <a:p>
            <a:pPr/>
            <a:r>
              <a:t>Have you ever tried to have a conversation with someone who is self absorbed, someone who doesn’t understand empathy, they don’t understand your feelings or emotions, they are cold and calloused</a:t>
            </a:r>
          </a:p>
          <a:p>
            <a:pPr/>
          </a:p>
          <a:p>
            <a:pPr/>
            <a:r>
              <a:t>Have you ever tried to argue with someone like that? How did the conversation go?</a:t>
            </a:r>
          </a:p>
          <a:p>
            <a:pPr/>
          </a:p>
          <a:p>
            <a:pPr/>
            <a:r>
              <a:t>They were unable to understand your point of view</a:t>
            </a:r>
          </a:p>
          <a:p>
            <a:pPr/>
          </a:p>
          <a:p>
            <a:pPr/>
            <a:r>
              <a:t>Thankful – God through Jesus Christ is able to empathize</a:t>
            </a:r>
          </a:p>
          <a:p>
            <a:pPr/>
          </a:p>
          <a:p>
            <a:pPr/>
            <a:r>
              <a:t>He understands us – He gets us, I also believe we should teach about the wrath of God</a:t>
            </a:r>
          </a:p>
          <a:p>
            <a:pPr/>
            <a:r>
              <a:t>God is just and judges sin and sinners</a:t>
            </a:r>
          </a:p>
          <a:p>
            <a:pPr/>
          </a:p>
          <a:p>
            <a:pPr/>
            <a:r>
              <a:t>Find grace for the moment – find grace eternally</a:t>
            </a:r>
          </a:p>
          <a:p>
            <a:pPr/>
            <a:r>
              <a:t>God took on flesh to die to pay the price for our sin.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Shape 257"/>
          <p:cNvSpPr/>
          <p:nvPr>
            <p:ph type="sldImg"/>
          </p:nvPr>
        </p:nvSpPr>
        <p:spPr>
          <a:prstGeom prst="rect">
            <a:avLst/>
          </a:prstGeom>
        </p:spPr>
        <p:txBody>
          <a:bodyPr/>
          <a:lstStyle/>
          <a:p>
            <a:pPr/>
          </a:p>
        </p:txBody>
      </p:sp>
      <p:sp>
        <p:nvSpPr>
          <p:cNvPr id="258" name="Shape 258"/>
          <p:cNvSpPr/>
          <p:nvPr>
            <p:ph type="body" sz="quarter" idx="1"/>
          </p:nvPr>
        </p:nvSpPr>
        <p:spPr>
          <a:prstGeom prst="rect">
            <a:avLst/>
          </a:prstGeom>
        </p:spPr>
        <p:txBody>
          <a:bodyPr/>
          <a:lstStyle/>
          <a:p>
            <a:pPr/>
            <a:r>
              <a:t>Paul Harvey – his favorite Christmas story</a:t>
            </a:r>
          </a:p>
          <a:p>
            <a:pPr/>
          </a:p>
          <a:p>
            <a:pPr/>
            <a:r>
              <a:t>Man who was not a scrooge but a kind decent man that did not believe in the incarnation. He just had a hard time understanding and believing about God the Son coming to earth as a man.</a:t>
            </a:r>
          </a:p>
          <a:p>
            <a:pPr/>
          </a:p>
          <a:p>
            <a:pPr/>
            <a:r>
              <a:t>He told his wife he would not be able to go with the family to Christmas Eve services because he felt like a hypocrite.</a:t>
            </a:r>
          </a:p>
          <a:p>
            <a:pPr/>
          </a:p>
          <a:p>
            <a:pPr/>
            <a:r>
              <a:t>After they left it started snowing. The flurries became heavier and heavie. He was sitting in his living room waiting for his family to return. By the warm fire and reading a book when he heard a thump and then another thump and then another. Like snowballs hitting the side of the house. Perplexed he opened the door and looked outside</a:t>
            </a:r>
          </a:p>
          <a:p>
            <a:pPr/>
          </a:p>
          <a:p>
            <a:pPr/>
            <a:r>
              <a:t>A large flock of birds had been caught in the storm and in desperate search for shelter to survive the cold had tried to fly through the large landscape window.</a:t>
            </a:r>
          </a:p>
          <a:p>
            <a:pPr/>
          </a:p>
          <a:p>
            <a:pPr/>
            <a:r>
              <a:t>He couldn’t let the poor creatures just freeze to death. He all of a sudden remembered the barn. If only he could direct the birds to find shelter there. He put on a coat and hat and went out into the cold.</a:t>
            </a:r>
          </a:p>
          <a:p>
            <a:pPr/>
          </a:p>
          <a:p>
            <a:pPr/>
            <a:r>
              <a:t>He turned on the light in the barn and opened the doors up wide but the birds would go in</a:t>
            </a:r>
          </a:p>
          <a:p>
            <a:pPr/>
          </a:p>
          <a:p>
            <a:pPr/>
            <a:r>
              <a:t>Maybe he could entice them into the barn so he hurried back into the house and fetched some bread crumbs and sprinkled them in the snow but the birds continued to flap around helplessly in the snow.</a:t>
            </a:r>
          </a:p>
          <a:p>
            <a:pPr/>
          </a:p>
          <a:p>
            <a:pPr/>
            <a:r>
              <a:t>He tried catching them, shooing them, walking around waving his arms – to no avail they scattered in every direction except the lighted barn.</a:t>
            </a:r>
          </a:p>
          <a:p>
            <a:pPr/>
          </a:p>
          <a:p>
            <a:pPr/>
            <a:r>
              <a:t>He then realized they were afraid of him</a:t>
            </a:r>
          </a:p>
          <a:p>
            <a:pPr/>
          </a:p>
          <a:p>
            <a:pPr/>
            <a:r>
              <a:t>If only there were some way to let them know that they could trust him</a:t>
            </a:r>
          </a:p>
          <a:p>
            <a:pPr/>
            <a:r>
              <a:t>That he was not trying to hurt them but to help them.</a:t>
            </a:r>
          </a:p>
          <a:p>
            <a:pPr/>
          </a:p>
          <a:p>
            <a:pPr/>
            <a:r>
              <a:t>If only I could be a bird – he thought to themselves – He then could lead them out of the cold to safety but I have to be one of them so they can see and hear and understand</a:t>
            </a:r>
          </a:p>
          <a:p>
            <a:pPr/>
          </a:p>
          <a:p>
            <a:pPr/>
            <a:r>
              <a:t>At that moment the church bells began to ring and he heard the bells pealing the glad tidings of Christmas. He sank to his knees in the snow and understood.</a:t>
            </a:r>
          </a:p>
          <a:p>
            <a:pPr/>
          </a:p>
          <a:p>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4" name="Shape 204"/>
          <p:cNvSpPr/>
          <p:nvPr>
            <p:ph type="sldImg"/>
          </p:nvPr>
        </p:nvSpPr>
        <p:spPr>
          <a:prstGeom prst="rect">
            <a:avLst/>
          </a:prstGeom>
        </p:spPr>
        <p:txBody>
          <a:bodyPr/>
          <a:lstStyle/>
          <a:p>
            <a:pPr/>
          </a:p>
        </p:txBody>
      </p:sp>
      <p:sp>
        <p:nvSpPr>
          <p:cNvPr id="205" name="Shape 205"/>
          <p:cNvSpPr/>
          <p:nvPr>
            <p:ph type="body" sz="quarter" idx="1"/>
          </p:nvPr>
        </p:nvSpPr>
        <p:spPr>
          <a:prstGeom prst="rect">
            <a:avLst/>
          </a:prstGeom>
        </p:spPr>
        <p:txBody>
          <a:bodyPr/>
          <a:lstStyle/>
          <a:p>
            <a:pPr/>
          </a:p>
          <a:p>
            <a:pPr/>
            <a:r>
              <a:t>Enters into our experience, meets with us and has a conversation with us about our concerns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Shape 211"/>
          <p:cNvSpPr/>
          <p:nvPr>
            <p:ph type="sldImg"/>
          </p:nvPr>
        </p:nvSpPr>
        <p:spPr>
          <a:prstGeom prst="rect">
            <a:avLst/>
          </a:prstGeom>
        </p:spPr>
        <p:txBody>
          <a:bodyPr/>
          <a:lstStyle/>
          <a:p>
            <a:pPr/>
          </a:p>
        </p:txBody>
      </p:sp>
      <p:sp>
        <p:nvSpPr>
          <p:cNvPr id="212" name="Shape 212"/>
          <p:cNvSpPr/>
          <p:nvPr>
            <p:ph type="body" sz="quarter" idx="1"/>
          </p:nvPr>
        </p:nvSpPr>
        <p:spPr>
          <a:prstGeom prst="rect">
            <a:avLst/>
          </a:prstGeom>
        </p:spPr>
        <p:txBody>
          <a:bodyPr/>
          <a:lstStyle/>
          <a:p>
            <a:pPr/>
          </a:p>
          <a:p>
            <a:pPr/>
            <a:r>
              <a:t>V1 Yahweh appeared to Abraham – doesn’t recognize right away</a:t>
            </a:r>
          </a:p>
          <a:p>
            <a:pPr/>
            <a:r>
              <a:t>LORD – God’s covenant name</a:t>
            </a:r>
          </a:p>
          <a:p>
            <a:pPr/>
          </a:p>
          <a:p>
            <a:pPr/>
            <a:r>
              <a:t>V2 Three men – in front of him, continued walking</a:t>
            </a:r>
          </a:p>
          <a:p>
            <a:pPr/>
          </a:p>
          <a:p>
            <a:pPr/>
            <a:r>
              <a:t>Abraham – urged these men to stop and stay, water, refreshment</a:t>
            </a:r>
          </a:p>
          <a:p>
            <a:pPr/>
          </a:p>
          <a:p>
            <a:pPr/>
            <a:r>
              <a:t>O Lord – these are important people does not realize God</a:t>
            </a:r>
          </a:p>
          <a:p>
            <a:pPr/>
          </a:p>
          <a:p>
            <a:pPr/>
            <a:r>
              <a:t>V5 – They agreed</a:t>
            </a:r>
          </a:p>
          <a:p>
            <a:pPr/>
          </a:p>
          <a:p>
            <a:pPr/>
            <a:r>
              <a:t>V10 One of the men takes the lead – Yahweh, Promises a son for Sarah</a:t>
            </a:r>
          </a:p>
          <a:p>
            <a:pPr/>
          </a:p>
          <a:p>
            <a:pPr/>
            <a:r>
              <a:t>Sarah overheard and laughed</a:t>
            </a:r>
          </a:p>
          <a:p>
            <a:pPr/>
          </a:p>
          <a:p>
            <a:pPr/>
            <a:r>
              <a:t>Argue – Judaism is a 4000 year argument with God</a:t>
            </a:r>
          </a:p>
          <a:p>
            <a:pPr/>
          </a:p>
          <a:p>
            <a:pPr/>
            <a:r>
              <a:t>Lot – 50 righteous, 45, 40, 30, 20, 10</a:t>
            </a:r>
          </a:p>
          <a:p>
            <a:pPr/>
          </a:p>
          <a:p>
            <a:pPr/>
            <a:r>
              <a:t>The Lord went His way – rescue mission to Saved Lot – two angels, two men</a:t>
            </a:r>
          </a:p>
          <a:p>
            <a:pPr/>
          </a:p>
          <a:p>
            <a:pPr/>
          </a:p>
          <a:p>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Shape 215"/>
          <p:cNvSpPr/>
          <p:nvPr>
            <p:ph type="sldImg"/>
          </p:nvPr>
        </p:nvSpPr>
        <p:spPr>
          <a:prstGeom prst="rect">
            <a:avLst/>
          </a:prstGeom>
        </p:spPr>
        <p:txBody>
          <a:bodyPr/>
          <a:lstStyle/>
          <a:p>
            <a:pPr/>
          </a:p>
        </p:txBody>
      </p:sp>
      <p:sp>
        <p:nvSpPr>
          <p:cNvPr id="216" name="Shape 216"/>
          <p:cNvSpPr/>
          <p:nvPr>
            <p:ph type="body" sz="quarter" idx="1"/>
          </p:nvPr>
        </p:nvSpPr>
        <p:spPr>
          <a:prstGeom prst="rect">
            <a:avLst/>
          </a:prstGeom>
        </p:spPr>
        <p:txBody>
          <a:bodyPr/>
          <a:lstStyle/>
          <a:p>
            <a:pPr/>
            <a:r>
              <a:t>18:1-2</a:t>
            </a:r>
          </a:p>
          <a:p>
            <a:pPr/>
          </a:p>
          <a:p>
            <a:pPr/>
            <a:r>
              <a:t>19 </a:t>
            </a:r>
          </a:p>
          <a:p>
            <a:pPr/>
          </a:p>
          <a:p>
            <a:pPr/>
            <a:r>
              <a:t>Why didn’t Moses who wrote Genesis just make it clear so that we can understand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Shape 220"/>
          <p:cNvSpPr/>
          <p:nvPr>
            <p:ph type="sldImg"/>
          </p:nvPr>
        </p:nvSpPr>
        <p:spPr>
          <a:prstGeom prst="rect">
            <a:avLst/>
          </a:prstGeom>
        </p:spPr>
        <p:txBody>
          <a:bodyPr/>
          <a:lstStyle/>
          <a:p>
            <a:pPr/>
          </a:p>
        </p:txBody>
      </p:sp>
      <p:sp>
        <p:nvSpPr>
          <p:cNvPr id="221" name="Shape 221"/>
          <p:cNvSpPr/>
          <p:nvPr>
            <p:ph type="body" sz="quarter" idx="1"/>
          </p:nvPr>
        </p:nvSpPr>
        <p:spPr>
          <a:prstGeom prst="rect">
            <a:avLst/>
          </a:prstGeom>
        </p:spPr>
        <p:txBody>
          <a:bodyPr/>
          <a:lstStyle/>
          <a:p>
            <a:pPr/>
            <a:r>
              <a:t>Trinity – open mystery, clearly seen in the Old Testament</a:t>
            </a:r>
          </a:p>
          <a:p>
            <a:pPr/>
          </a:p>
          <a:p>
            <a:pPr/>
            <a:r>
              <a:t>Not that the Old Testament doesn’t teach this – vieled and man does not accept because he cannot comprehend</a:t>
            </a:r>
          </a:p>
          <a:p>
            <a:pPr/>
          </a:p>
          <a:p>
            <a:pPr/>
            <a:r>
              <a:t>Clearly taught – One God that exists in three persons – Father, son and HS</a:t>
            </a:r>
          </a:p>
          <a:p>
            <a:pPr/>
          </a:p>
          <a:p>
            <a:pPr/>
            <a:r>
              <a:t>Explain Diagram – IS – IS NOT</a:t>
            </a:r>
          </a:p>
          <a:p>
            <a:pPr/>
          </a:p>
          <a:p>
            <a:pPr/>
            <a:r>
              <a:t>Roles – Creator, Mediator, Sustainer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Shape 225"/>
          <p:cNvSpPr/>
          <p:nvPr>
            <p:ph type="sldImg"/>
          </p:nvPr>
        </p:nvSpPr>
        <p:spPr>
          <a:prstGeom prst="rect">
            <a:avLst/>
          </a:prstGeom>
        </p:spPr>
        <p:txBody>
          <a:bodyPr/>
          <a:lstStyle/>
          <a:p>
            <a:pPr/>
          </a:p>
        </p:txBody>
      </p:sp>
      <p:sp>
        <p:nvSpPr>
          <p:cNvPr id="226" name="Shape 226"/>
          <p:cNvSpPr/>
          <p:nvPr>
            <p:ph type="body" sz="quarter" idx="1"/>
          </p:nvPr>
        </p:nvSpPr>
        <p:spPr>
          <a:prstGeom prst="rect">
            <a:avLst/>
          </a:prstGeom>
        </p:spPr>
        <p:txBody>
          <a:bodyPr/>
          <a:lstStyle/>
          <a:p>
            <a:pPr/>
            <a:r>
              <a:t>Christophany – visible revelation of Christ</a:t>
            </a:r>
          </a:p>
          <a:p>
            <a:pPr/>
          </a:p>
          <a:p>
            <a:pPr/>
            <a:r>
              <a:t>Jesus – has always been and will always be</a:t>
            </a:r>
          </a:p>
          <a:p>
            <a:pPr/>
          </a:p>
          <a:p>
            <a:pPr/>
            <a:r>
              <a:t>Jesus – mediator – go between – between God and man</a:t>
            </a:r>
          </a:p>
          <a:p>
            <a:pPr/>
          </a:p>
          <a:p>
            <a:pPr/>
            <a:r>
              <a:t>Christ - revealed as a man walks and talks with</a:t>
            </a:r>
          </a:p>
          <a:p>
            <a:pPr/>
            <a:r>
              <a:t>He has not taken on flesh – make sense for him to appear as a man</a:t>
            </a:r>
          </a:p>
          <a:p>
            <a:pPr/>
          </a:p>
          <a:p>
            <a:pPr/>
            <a:r>
              <a:t>These are what the early church fathers taught and believed – Justin Martyr, Iraneus, Augustine</a:t>
            </a:r>
          </a:p>
          <a:p>
            <a:pPr/>
          </a:p>
          <a:p>
            <a:pPr/>
            <a:r>
              <a:t>Calvin – I willingly accept what the old writers teach, that when Christ appeared in those early times in the form of a man, it was a prelude of the mystery which was revealed when God manifested in the flesh. But we must beware of imagining, that Christ then was incarnate; for we do not read that Christ was incarnate; for we do not read that God sent his Son in the flesh before the fulness of time.</a:t>
            </a:r>
          </a:p>
          <a:p>
            <a:pPr/>
          </a:p>
          <a:p>
            <a:pPr/>
            <a:r>
              <a:t>John 8 – Abraham rejoiced that he would see my day – he saw it and was glad</a:t>
            </a:r>
          </a:p>
          <a:p>
            <a:pPr/>
            <a:r>
              <a:t>Before Abraham was – I AM</a:t>
            </a:r>
          </a:p>
          <a:p>
            <a:pPr/>
          </a:p>
          <a:p>
            <a:pPr/>
            <a:r>
              <a:t>Angel of the Lord – Angel of Yahweh</a:t>
            </a:r>
          </a:p>
          <a:p>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Shape 229"/>
          <p:cNvSpPr/>
          <p:nvPr>
            <p:ph type="sldImg"/>
          </p:nvPr>
        </p:nvSpPr>
        <p:spPr>
          <a:prstGeom prst="rect">
            <a:avLst/>
          </a:prstGeom>
        </p:spPr>
        <p:txBody>
          <a:bodyPr/>
          <a:lstStyle/>
          <a:p>
            <a:pPr/>
          </a:p>
        </p:txBody>
      </p:sp>
      <p:sp>
        <p:nvSpPr>
          <p:cNvPr id="230" name="Shape 230"/>
          <p:cNvSpPr/>
          <p:nvPr>
            <p:ph type="body" sz="quarter" idx="1"/>
          </p:nvPr>
        </p:nvSpPr>
        <p:spPr>
          <a:prstGeom prst="rect">
            <a:avLst/>
          </a:prstGeom>
        </p:spPr>
        <p:txBody>
          <a:bodyPr/>
          <a:lstStyle/>
          <a:p>
            <a:pPr/>
            <a:r>
              <a:t>Open – it is clear</a:t>
            </a:r>
          </a:p>
          <a:p>
            <a:pPr/>
            <a:r>
              <a:t>Mystery – difficult for our minds to process</a:t>
            </a:r>
          </a:p>
          <a:p>
            <a:pPr/>
          </a:p>
          <a:p>
            <a:pPr/>
            <a:r>
              <a:t>Jesus – has always been and will always be</a:t>
            </a:r>
          </a:p>
          <a:p>
            <a:pPr/>
          </a:p>
          <a:p>
            <a:pPr/>
            <a:r>
              <a:t>Took on flesh</a:t>
            </a:r>
          </a:p>
          <a:p>
            <a:pPr/>
          </a:p>
          <a:p>
            <a:pPr/>
            <a:r>
              <a:t>Appearances as a man – Jesus revealing himself as a man but not having taken on flesh and blood</a:t>
            </a:r>
          </a:p>
          <a:p>
            <a:pPr/>
          </a:p>
          <a:p>
            <a:pPr/>
            <a:r>
              <a:t>Story of a bird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Shape 236"/>
          <p:cNvSpPr/>
          <p:nvPr>
            <p:ph type="sldImg"/>
          </p:nvPr>
        </p:nvSpPr>
        <p:spPr>
          <a:prstGeom prst="rect">
            <a:avLst/>
          </a:prstGeom>
        </p:spPr>
        <p:txBody>
          <a:bodyPr/>
          <a:lstStyle/>
          <a:p>
            <a:pPr/>
          </a:p>
        </p:txBody>
      </p:sp>
      <p:sp>
        <p:nvSpPr>
          <p:cNvPr id="237" name="Shape 237"/>
          <p:cNvSpPr/>
          <p:nvPr>
            <p:ph type="body" sz="quarter" idx="1"/>
          </p:nvPr>
        </p:nvSpPr>
        <p:spPr>
          <a:prstGeom prst="rect">
            <a:avLst/>
          </a:prstGeom>
        </p:spPr>
        <p:txBody>
          <a:bodyPr/>
          <a:lstStyle/>
          <a:p>
            <a:pPr/>
            <a:r>
              <a:t>1) Jacob – God’s chosen one for the lineage of the Deliverer</a:t>
            </a:r>
          </a:p>
          <a:p>
            <a:pPr/>
            <a:r>
              <a:t>Twin son of Isaac, Abraham’s son, God chose Jacob over Esau even though Esau was born first</a:t>
            </a:r>
          </a:p>
          <a:p>
            <a:pPr/>
          </a:p>
          <a:p>
            <a:pPr/>
            <a:r>
              <a:t>2) Jacob cheated Esau out of his birthright – fled his home to avoid death</a:t>
            </a:r>
          </a:p>
          <a:p>
            <a:pPr/>
          </a:p>
          <a:p>
            <a:pPr/>
            <a:r>
              <a:t>Returning – afraid – needs assurances from God</a:t>
            </a:r>
          </a:p>
          <a:p>
            <a:pPr/>
          </a:p>
          <a:p>
            <a:pPr/>
            <a:r>
              <a:t>3) Sends all of his herd ahead as a bribe</a:t>
            </a:r>
          </a:p>
          <a:p>
            <a:pPr/>
            <a:r>
              <a:t>His two wives</a:t>
            </a:r>
          </a:p>
          <a:p>
            <a:pPr/>
          </a:p>
          <a:p>
            <a:pPr/>
            <a:r>
              <a:t>All alone and he is afraid – God meets with him but he doesn’t know its God</a:t>
            </a:r>
          </a:p>
          <a:p>
            <a:pPr/>
          </a:p>
          <a:p>
            <a:pPr/>
            <a:r>
              <a:t>Read 32:24-32</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Shape 242"/>
          <p:cNvSpPr/>
          <p:nvPr>
            <p:ph type="sldImg"/>
          </p:nvPr>
        </p:nvSpPr>
        <p:spPr>
          <a:prstGeom prst="rect">
            <a:avLst/>
          </a:prstGeom>
        </p:spPr>
        <p:txBody>
          <a:bodyPr/>
          <a:lstStyle/>
          <a:p>
            <a:pPr/>
          </a:p>
        </p:txBody>
      </p:sp>
      <p:sp>
        <p:nvSpPr>
          <p:cNvPr id="243" name="Shape 243"/>
          <p:cNvSpPr/>
          <p:nvPr>
            <p:ph type="body" sz="quarter" idx="1"/>
          </p:nvPr>
        </p:nvSpPr>
        <p:spPr>
          <a:prstGeom prst="rect">
            <a:avLst/>
          </a:prstGeom>
        </p:spPr>
        <p:txBody>
          <a:bodyPr/>
          <a:lstStyle/>
          <a:p>
            <a:pPr marL="228600" indent="-228600">
              <a:buSzPct val="100000"/>
              <a:buAutoNum type="arabicParenR" startAt="1"/>
            </a:pPr>
            <a:r>
              <a:t>Could have appeared as – Body Builder – Dwayne Johnson – The Rock – great big muscles</a:t>
            </a:r>
          </a:p>
          <a:p>
            <a:pPr/>
            <a:r>
              <a:t>          Instead he appeared as a normal man – who was equal if not lesser in strength than Jacob</a:t>
            </a:r>
          </a:p>
          <a:p>
            <a:pPr/>
          </a:p>
          <a:p>
            <a:pPr/>
            <a:r>
              <a:t>2) </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spTree>
      <p:nvGrpSpPr>
        <p:cNvPr id="1" name=""/>
        <p:cNvGrpSpPr/>
        <p:nvPr/>
      </p:nvGrpSpPr>
      <p:grpSpPr>
        <a:xfrm>
          <a:off x="0" y="0"/>
          <a:ext cx="0" cy="0"/>
          <a:chOff x="0" y="0"/>
          <a:chExt cx="0" cy="0"/>
        </a:xfrm>
      </p:grpSpPr>
      <p:pic>
        <p:nvPicPr>
          <p:cNvPr id="12" name="Picture 6" descr="Picture 6"/>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3" name="Title Text"/>
          <p:cNvSpPr txBox="1"/>
          <p:nvPr>
            <p:ph type="title"/>
          </p:nvPr>
        </p:nvSpPr>
        <p:spPr>
          <a:xfrm>
            <a:off x="1370692" y="1769540"/>
            <a:ext cx="9440035" cy="1828802"/>
          </a:xfrm>
          <a:prstGeom prst="rect">
            <a:avLst/>
          </a:prstGeom>
        </p:spPr>
        <p:txBody>
          <a:bodyPr anchor="b"/>
          <a:lstStyle>
            <a:lvl1pPr>
              <a:defRPr sz="5400"/>
            </a:lvl1pPr>
          </a:lstStyle>
          <a:p>
            <a:pPr/>
            <a:r>
              <a:t>Title Text</a:t>
            </a:r>
          </a:p>
        </p:txBody>
      </p:sp>
      <p:sp>
        <p:nvSpPr>
          <p:cNvPr id="14" name="Body Level One…"/>
          <p:cNvSpPr txBox="1"/>
          <p:nvPr>
            <p:ph type="body" sz="quarter" idx="1"/>
          </p:nvPr>
        </p:nvSpPr>
        <p:spPr>
          <a:xfrm>
            <a:off x="1370692" y="3598338"/>
            <a:ext cx="9440035" cy="1049868"/>
          </a:xfrm>
          <a:prstGeom prst="rect">
            <a:avLst/>
          </a:prstGeom>
        </p:spPr>
        <p:txBody>
          <a:bodyPr/>
          <a:lstStyle>
            <a:lvl1pPr marL="0" indent="0" algn="ctr">
              <a:buClrTx/>
              <a:buSzTx/>
              <a:buNone/>
              <a:defRPr>
                <a:solidFill>
                  <a:schemeClr val="accent1">
                    <a:lumOff val="51466"/>
                  </a:schemeClr>
                </a:solidFill>
              </a:defRPr>
            </a:lvl1pPr>
            <a:lvl2pPr indent="457200" algn="ctr">
              <a:buClrTx/>
              <a:buFontTx/>
              <a:defRPr>
                <a:solidFill>
                  <a:schemeClr val="accent1">
                    <a:lumOff val="51466"/>
                  </a:schemeClr>
                </a:solidFill>
              </a:defRPr>
            </a:lvl2pPr>
            <a:lvl3pPr marL="0" indent="914400" algn="ctr">
              <a:buClrTx/>
              <a:buSzTx/>
              <a:buNone/>
              <a:defRPr>
                <a:solidFill>
                  <a:schemeClr val="accent1">
                    <a:lumOff val="51466"/>
                  </a:schemeClr>
                </a:solidFill>
              </a:defRPr>
            </a:lvl3pPr>
            <a:lvl4pPr marL="0" indent="1371600" algn="ctr">
              <a:buClrTx/>
              <a:buSzTx/>
              <a:buNone/>
              <a:defRPr>
                <a:solidFill>
                  <a:schemeClr val="accent1">
                    <a:lumOff val="51466"/>
                  </a:schemeClr>
                </a:solidFill>
              </a:defRPr>
            </a:lvl4pPr>
            <a:lvl5pPr marL="0" indent="1828800" algn="ctr">
              <a:buClrTx/>
              <a:buSzTx/>
              <a:buNone/>
              <a:defRPr>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1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94"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101" name="Title Text"/>
          <p:cNvSpPr txBox="1"/>
          <p:nvPr>
            <p:ph type="title"/>
          </p:nvPr>
        </p:nvSpPr>
        <p:spPr>
          <a:xfrm>
            <a:off x="913794" y="609600"/>
            <a:ext cx="3706890" cy="1821919"/>
          </a:xfrm>
          <a:prstGeom prst="rect">
            <a:avLst/>
          </a:prstGeom>
        </p:spPr>
        <p:txBody>
          <a:bodyPr anchor="b"/>
          <a:lstStyle>
            <a:lvl1pPr>
              <a:defRPr b="0" sz="2400"/>
            </a:lvl1pPr>
          </a:lstStyle>
          <a:p>
            <a:pPr/>
            <a:r>
              <a:t>Title Text</a:t>
            </a:r>
          </a:p>
        </p:txBody>
      </p:sp>
      <p:sp>
        <p:nvSpPr>
          <p:cNvPr id="102" name="Body Level One…"/>
          <p:cNvSpPr txBox="1"/>
          <p:nvPr>
            <p:ph type="body" sz="half" idx="1"/>
          </p:nvPr>
        </p:nvSpPr>
        <p:spPr>
          <a:xfrm>
            <a:off x="4855633" y="609600"/>
            <a:ext cx="6411925" cy="5181600"/>
          </a:xfrm>
          <a:prstGeom prst="rect">
            <a:avLst/>
          </a:prstGeom>
        </p:spPr>
        <p:txBody>
          <a:bodyPr/>
          <a:lstStyle>
            <a:lvl2pPr marL="749999" indent="-299999">
              <a:buSzPct val="70000"/>
              <a:buFontTx/>
              <a:buChar char="•"/>
            </a:lvl2pPr>
          </a:lstStyle>
          <a:p>
            <a:pPr/>
            <a:r>
              <a:t>Body Level One</a:t>
            </a:r>
          </a:p>
          <a:p>
            <a:pPr lvl="1"/>
            <a:r>
              <a:t>Body Level Two</a:t>
            </a:r>
          </a:p>
          <a:p>
            <a:pPr lvl="2"/>
            <a:r>
              <a:t>Body Level Three</a:t>
            </a:r>
          </a:p>
          <a:p>
            <a:pPr lvl="3"/>
            <a:r>
              <a:t>Body Level Four</a:t>
            </a:r>
          </a:p>
          <a:p>
            <a:pPr lvl="4"/>
            <a:r>
              <a:t>Body Level Five</a:t>
            </a:r>
          </a:p>
        </p:txBody>
      </p:sp>
      <p:sp>
        <p:nvSpPr>
          <p:cNvPr id="103" name="Text Placeholder 3"/>
          <p:cNvSpPr/>
          <p:nvPr>
            <p:ph type="body" sz="quarter" idx="21"/>
          </p:nvPr>
        </p:nvSpPr>
        <p:spPr>
          <a:xfrm>
            <a:off x="913794" y="2431518"/>
            <a:ext cx="3706890" cy="3359682"/>
          </a:xfrm>
          <a:prstGeom prst="rect">
            <a:avLst/>
          </a:prstGeom>
        </p:spPr>
        <p:txBody>
          <a:bodyPr/>
          <a:lstStyle/>
          <a:p>
            <a:pPr marL="0" indent="0" algn="ctr">
              <a:spcBef>
                <a:spcPts val="600"/>
              </a:spcBef>
              <a:buClrTx/>
              <a:buSzTx/>
              <a:buNone/>
              <a:defRPr sz="1600"/>
            </a:pPr>
          </a:p>
        </p:txBody>
      </p:sp>
      <p:sp>
        <p:nvSpPr>
          <p:cNvPr id="104"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pic>
        <p:nvPicPr>
          <p:cNvPr id="111" name="Picture 21" descr="Picture 21"/>
          <p:cNvPicPr>
            <a:picLocks noChangeAspect="1"/>
          </p:cNvPicPr>
          <p:nvPr/>
        </p:nvPicPr>
        <p:blipFill>
          <a:blip r:embed="rId2">
            <a:extLst/>
          </a:blip>
          <a:stretch>
            <a:fillRect/>
          </a:stretch>
        </p:blipFill>
        <p:spPr>
          <a:xfrm>
            <a:off x="7293664" y="609600"/>
            <a:ext cx="3584167" cy="5204832"/>
          </a:xfrm>
          <a:prstGeom prst="rect">
            <a:avLst/>
          </a:prstGeom>
          <a:ln w="12700">
            <a:miter lim="400000"/>
          </a:ln>
        </p:spPr>
      </p:pic>
      <p:sp>
        <p:nvSpPr>
          <p:cNvPr id="112" name="Title Text"/>
          <p:cNvSpPr txBox="1"/>
          <p:nvPr>
            <p:ph type="title"/>
          </p:nvPr>
        </p:nvSpPr>
        <p:spPr>
          <a:xfrm>
            <a:off x="913794" y="609922"/>
            <a:ext cx="5934950" cy="1829339"/>
          </a:xfrm>
          <a:prstGeom prst="rect">
            <a:avLst/>
          </a:prstGeom>
        </p:spPr>
        <p:txBody>
          <a:bodyPr anchor="b"/>
          <a:lstStyle>
            <a:lvl1pPr>
              <a:defRPr b="0" sz="3200"/>
            </a:lvl1pPr>
          </a:lstStyle>
          <a:p>
            <a:pPr/>
            <a:r>
              <a:t>Title Text</a:t>
            </a:r>
          </a:p>
        </p:txBody>
      </p:sp>
      <p:sp>
        <p:nvSpPr>
          <p:cNvPr id="113" name="Picture Placeholder 2"/>
          <p:cNvSpPr/>
          <p:nvPr>
            <p:ph type="pic" sz="quarter" idx="21"/>
          </p:nvPr>
        </p:nvSpPr>
        <p:spPr>
          <a:xfrm>
            <a:off x="7442551" y="763701"/>
            <a:ext cx="3275751" cy="4912823"/>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14" name="Body Level One…"/>
          <p:cNvSpPr txBox="1"/>
          <p:nvPr>
            <p:ph type="body" sz="half" idx="1"/>
          </p:nvPr>
        </p:nvSpPr>
        <p:spPr>
          <a:xfrm>
            <a:off x="913794" y="2439260"/>
            <a:ext cx="5934950" cy="3376135"/>
          </a:xfrm>
          <a:prstGeom prst="rect">
            <a:avLst/>
          </a:prstGeom>
        </p:spPr>
        <p:txBody>
          <a:bodyP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15"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anoramic Picture with Caption">
    <p:spTree>
      <p:nvGrpSpPr>
        <p:cNvPr id="1" name=""/>
        <p:cNvGrpSpPr/>
        <p:nvPr/>
      </p:nvGrpSpPr>
      <p:grpSpPr>
        <a:xfrm>
          <a:off x="0" y="0"/>
          <a:ext cx="0" cy="0"/>
          <a:chOff x="0" y="0"/>
          <a:chExt cx="0" cy="0"/>
        </a:xfrm>
      </p:grpSpPr>
      <p:pic>
        <p:nvPicPr>
          <p:cNvPr id="122" name="Picture 15" descr="Picture 15"/>
          <p:cNvPicPr>
            <a:picLocks noChangeAspect="1"/>
          </p:cNvPicPr>
          <p:nvPr/>
        </p:nvPicPr>
        <p:blipFill>
          <a:blip r:embed="rId2">
            <a:extLst/>
          </a:blip>
          <a:stretch>
            <a:fillRect/>
          </a:stretch>
        </p:blipFill>
        <p:spPr>
          <a:xfrm>
            <a:off x="1013882" y="547807"/>
            <a:ext cx="10141800" cy="3816807"/>
          </a:xfrm>
          <a:prstGeom prst="rect">
            <a:avLst/>
          </a:prstGeom>
          <a:ln w="12700">
            <a:miter lim="400000"/>
          </a:ln>
        </p:spPr>
      </p:pic>
      <p:sp>
        <p:nvSpPr>
          <p:cNvPr id="123" name="Title Text"/>
          <p:cNvSpPr txBox="1"/>
          <p:nvPr>
            <p:ph type="title"/>
          </p:nvPr>
        </p:nvSpPr>
        <p:spPr>
          <a:xfrm>
            <a:off x="913806" y="4565255"/>
            <a:ext cx="10355327" cy="543473"/>
          </a:xfrm>
          <a:prstGeom prst="rect">
            <a:avLst/>
          </a:prstGeom>
        </p:spPr>
        <p:txBody>
          <a:bodyPr anchor="b"/>
          <a:lstStyle>
            <a:lvl1pPr>
              <a:defRPr sz="2800"/>
            </a:lvl1pPr>
          </a:lstStyle>
          <a:p>
            <a:pPr/>
            <a:r>
              <a:t>Title Text</a:t>
            </a:r>
          </a:p>
        </p:txBody>
      </p:sp>
      <p:sp>
        <p:nvSpPr>
          <p:cNvPr id="124" name="Picture Placeholder 2"/>
          <p:cNvSpPr/>
          <p:nvPr>
            <p:ph type="pic" idx="21"/>
          </p:nvPr>
        </p:nvSpPr>
        <p:spPr>
          <a:xfrm>
            <a:off x="1169348" y="695008"/>
            <a:ext cx="9845348" cy="3525672"/>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25" name="Body Level One…"/>
          <p:cNvSpPr txBox="1"/>
          <p:nvPr>
            <p:ph type="body" sz="quarter" idx="1"/>
          </p:nvPr>
        </p:nvSpPr>
        <p:spPr>
          <a:xfrm>
            <a:off x="913794" y="5108728"/>
            <a:ext cx="10353763" cy="682473"/>
          </a:xfrm>
          <a:prstGeom prst="rect">
            <a:avLst/>
          </a:prstGeom>
        </p:spPr>
        <p:txBody>
          <a:bodyP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26"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aption">
    <p:spTree>
      <p:nvGrpSpPr>
        <p:cNvPr id="1" name=""/>
        <p:cNvGrpSpPr/>
        <p:nvPr/>
      </p:nvGrpSpPr>
      <p:grpSpPr>
        <a:xfrm>
          <a:off x="0" y="0"/>
          <a:ext cx="0" cy="0"/>
          <a:chOff x="0" y="0"/>
          <a:chExt cx="0" cy="0"/>
        </a:xfrm>
      </p:grpSpPr>
      <p:sp>
        <p:nvSpPr>
          <p:cNvPr id="133" name="Title Text"/>
          <p:cNvSpPr txBox="1"/>
          <p:nvPr>
            <p:ph type="title"/>
          </p:nvPr>
        </p:nvSpPr>
        <p:spPr>
          <a:xfrm>
            <a:off x="913794" y="608436"/>
            <a:ext cx="10353763" cy="3534345"/>
          </a:xfrm>
          <a:prstGeom prst="rect">
            <a:avLst/>
          </a:prstGeom>
        </p:spPr>
        <p:txBody>
          <a:bodyPr/>
          <a:lstStyle>
            <a:lvl1pPr>
              <a:defRPr sz="3200"/>
            </a:lvl1pPr>
          </a:lstStyle>
          <a:p>
            <a:pPr/>
            <a:r>
              <a:t>Title Text</a:t>
            </a:r>
          </a:p>
        </p:txBody>
      </p:sp>
      <p:sp>
        <p:nvSpPr>
          <p:cNvPr id="134" name="Body Level One…"/>
          <p:cNvSpPr txBox="1"/>
          <p:nvPr>
            <p:ph type="body" sz="quarter" idx="1"/>
          </p:nvPr>
        </p:nvSpPr>
        <p:spPr>
          <a:xfrm>
            <a:off x="913794" y="4295180"/>
            <a:ext cx="10353764" cy="1501827"/>
          </a:xfrm>
          <a:prstGeom prst="rect">
            <a:avLst/>
          </a:prstGeom>
        </p:spPr>
        <p:txBody>
          <a:bodyPr anchor="ct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35"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with Caption">
    <p:spTree>
      <p:nvGrpSpPr>
        <p:cNvPr id="1" name=""/>
        <p:cNvGrpSpPr/>
        <p:nvPr/>
      </p:nvGrpSpPr>
      <p:grpSpPr>
        <a:xfrm>
          <a:off x="0" y="0"/>
          <a:ext cx="0" cy="0"/>
          <a:chOff x="0" y="0"/>
          <a:chExt cx="0" cy="0"/>
        </a:xfrm>
      </p:grpSpPr>
      <p:sp>
        <p:nvSpPr>
          <p:cNvPr id="142" name="Title Text"/>
          <p:cNvSpPr txBox="1"/>
          <p:nvPr>
            <p:ph type="title"/>
          </p:nvPr>
        </p:nvSpPr>
        <p:spPr>
          <a:xfrm>
            <a:off x="1446212" y="609600"/>
            <a:ext cx="9302753" cy="2992904"/>
          </a:xfrm>
          <a:prstGeom prst="rect">
            <a:avLst/>
          </a:prstGeom>
        </p:spPr>
        <p:txBody>
          <a:bodyPr/>
          <a:lstStyle>
            <a:lvl1pPr>
              <a:defRPr sz="3200"/>
            </a:lvl1pPr>
          </a:lstStyle>
          <a:p>
            <a:pPr/>
            <a:r>
              <a:t>Title Text</a:t>
            </a:r>
          </a:p>
        </p:txBody>
      </p:sp>
      <p:sp>
        <p:nvSpPr>
          <p:cNvPr id="143" name="Body Level One…"/>
          <p:cNvSpPr txBox="1"/>
          <p:nvPr>
            <p:ph type="body" sz="quarter" idx="1"/>
          </p:nvPr>
        </p:nvSpPr>
        <p:spPr>
          <a:xfrm>
            <a:off x="1720644" y="3610031"/>
            <a:ext cx="8752300" cy="532750"/>
          </a:xfrm>
          <a:prstGeom prst="rect">
            <a:avLst/>
          </a:prstGeom>
        </p:spPr>
        <p:txBody>
          <a:bodyPr/>
          <a:lstStyle>
            <a:lvl1pPr marL="0" indent="0" algn="r">
              <a:spcBef>
                <a:spcPts val="600"/>
              </a:spcBef>
              <a:buClrTx/>
              <a:buSzTx/>
              <a:buNone/>
              <a:defRPr sz="1400"/>
            </a:lvl1pPr>
            <a:lvl2pPr indent="457200" algn="r">
              <a:spcBef>
                <a:spcPts val="600"/>
              </a:spcBef>
              <a:buClrTx/>
              <a:buFontTx/>
              <a:defRPr sz="1400"/>
            </a:lvl2pPr>
            <a:lvl3pPr marL="0" indent="914400" algn="r">
              <a:spcBef>
                <a:spcPts val="600"/>
              </a:spcBef>
              <a:buClrTx/>
              <a:buSzTx/>
              <a:buNone/>
              <a:defRPr sz="1400"/>
            </a:lvl3pPr>
            <a:lvl4pPr marL="0" indent="1371600" algn="r">
              <a:spcBef>
                <a:spcPts val="600"/>
              </a:spcBef>
              <a:buClrTx/>
              <a:buSzTx/>
              <a:buNone/>
              <a:defRPr sz="1400"/>
            </a:lvl4pPr>
            <a:lvl5pPr marL="0" indent="1828800" algn="r">
              <a:spcBef>
                <a:spcPts val="600"/>
              </a:spcBef>
              <a:buClrTx/>
              <a:buSz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144" name="Text Placeholder 3"/>
          <p:cNvSpPr/>
          <p:nvPr>
            <p:ph type="body" sz="quarter" idx="21"/>
          </p:nvPr>
        </p:nvSpPr>
        <p:spPr>
          <a:xfrm>
            <a:off x="913793" y="4304353"/>
            <a:ext cx="10353765" cy="1489497"/>
          </a:xfrm>
          <a:prstGeom prst="rect">
            <a:avLst/>
          </a:prstGeom>
        </p:spPr>
        <p:txBody>
          <a:bodyPr anchor="ctr"/>
          <a:lstStyle/>
          <a:p>
            <a:pPr marL="0" indent="0" algn="ctr">
              <a:spcBef>
                <a:spcPts val="600"/>
              </a:spcBef>
              <a:buClrTx/>
              <a:buSzTx/>
              <a:buNone/>
              <a:defRPr sz="1600"/>
            </a:pPr>
          </a:p>
        </p:txBody>
      </p:sp>
      <p:sp>
        <p:nvSpPr>
          <p:cNvPr id="145" name="TextBox 10"/>
          <p:cNvSpPr txBox="1"/>
          <p:nvPr/>
        </p:nvSpPr>
        <p:spPr>
          <a:xfrm>
            <a:off x="1036319" y="521863"/>
            <a:ext cx="518161" cy="13106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cap="all" sz="8000">
                <a:solidFill>
                  <a:schemeClr val="accent1">
                    <a:lumOff val="51466"/>
                  </a:schemeClr>
                </a:solidFill>
              </a:defRPr>
            </a:lvl1pPr>
          </a:lstStyle>
          <a:p>
            <a:pPr/>
            <a:r>
              <a:t>“</a:t>
            </a:r>
          </a:p>
        </p:txBody>
      </p:sp>
      <p:sp>
        <p:nvSpPr>
          <p:cNvPr id="146" name="TextBox 12"/>
          <p:cNvSpPr txBox="1"/>
          <p:nvPr/>
        </p:nvSpPr>
        <p:spPr>
          <a:xfrm>
            <a:off x="10550435" y="2565326"/>
            <a:ext cx="518161" cy="13106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cap="all" sz="8000">
                <a:solidFill>
                  <a:schemeClr val="accent1">
                    <a:lumOff val="51466"/>
                  </a:schemeClr>
                </a:solidFill>
              </a:defRPr>
            </a:lvl1pPr>
          </a:lstStyle>
          <a:p>
            <a:pPr/>
            <a:r>
              <a:t>”</a:t>
            </a:r>
          </a:p>
        </p:txBody>
      </p:sp>
      <p:sp>
        <p:nvSpPr>
          <p:cNvPr id="147"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me Card">
    <p:spTree>
      <p:nvGrpSpPr>
        <p:cNvPr id="1" name=""/>
        <p:cNvGrpSpPr/>
        <p:nvPr/>
      </p:nvGrpSpPr>
      <p:grpSpPr>
        <a:xfrm>
          <a:off x="0" y="0"/>
          <a:ext cx="0" cy="0"/>
          <a:chOff x="0" y="0"/>
          <a:chExt cx="0" cy="0"/>
        </a:xfrm>
      </p:grpSpPr>
      <p:sp>
        <p:nvSpPr>
          <p:cNvPr id="154" name="Title Text"/>
          <p:cNvSpPr txBox="1"/>
          <p:nvPr>
            <p:ph type="title"/>
          </p:nvPr>
        </p:nvSpPr>
        <p:spPr>
          <a:xfrm>
            <a:off x="913794" y="2126942"/>
            <a:ext cx="10353764" cy="2511836"/>
          </a:xfrm>
          <a:prstGeom prst="rect">
            <a:avLst/>
          </a:prstGeom>
        </p:spPr>
        <p:txBody>
          <a:bodyPr anchor="b"/>
          <a:lstStyle>
            <a:lvl1pPr>
              <a:defRPr sz="3200"/>
            </a:lvl1pPr>
          </a:lstStyle>
          <a:p>
            <a:pPr/>
            <a:r>
              <a:t>Title Text</a:t>
            </a:r>
          </a:p>
        </p:txBody>
      </p:sp>
      <p:sp>
        <p:nvSpPr>
          <p:cNvPr id="155" name="Body Level One…"/>
          <p:cNvSpPr txBox="1"/>
          <p:nvPr>
            <p:ph type="body" sz="quarter" idx="1"/>
          </p:nvPr>
        </p:nvSpPr>
        <p:spPr>
          <a:xfrm>
            <a:off x="913783" y="4650556"/>
            <a:ext cx="10352201" cy="1140645"/>
          </a:xfrm>
          <a:prstGeom prst="rect">
            <a:avLst/>
          </a:prstGeom>
        </p:spPr>
        <p:txBody>
          <a:bodyP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56"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Column">
    <p:spTree>
      <p:nvGrpSpPr>
        <p:cNvPr id="1" name=""/>
        <p:cNvGrpSpPr/>
        <p:nvPr/>
      </p:nvGrpSpPr>
      <p:grpSpPr>
        <a:xfrm>
          <a:off x="0" y="0"/>
          <a:ext cx="0" cy="0"/>
          <a:chOff x="0" y="0"/>
          <a:chExt cx="0" cy="0"/>
        </a:xfrm>
      </p:grpSpPr>
      <p:sp>
        <p:nvSpPr>
          <p:cNvPr id="163" name="Title Text"/>
          <p:cNvSpPr txBox="1"/>
          <p:nvPr>
            <p:ph type="title"/>
          </p:nvPr>
        </p:nvSpPr>
        <p:spPr>
          <a:xfrm>
            <a:off x="913794" y="609600"/>
            <a:ext cx="10353763" cy="970450"/>
          </a:xfrm>
          <a:prstGeom prst="rect">
            <a:avLst/>
          </a:prstGeom>
        </p:spPr>
        <p:txBody>
          <a:bodyPr/>
          <a:lstStyle/>
          <a:p>
            <a:pPr/>
            <a:r>
              <a:t>Title Text</a:t>
            </a:r>
          </a:p>
        </p:txBody>
      </p:sp>
      <p:sp>
        <p:nvSpPr>
          <p:cNvPr id="164" name="Body Level One…"/>
          <p:cNvSpPr txBox="1"/>
          <p:nvPr>
            <p:ph type="body" sz="quarter" idx="1"/>
          </p:nvPr>
        </p:nvSpPr>
        <p:spPr>
          <a:xfrm>
            <a:off x="913794" y="1885950"/>
            <a:ext cx="3300986" cy="576263"/>
          </a:xfrm>
          <a:prstGeom prst="rect">
            <a:avLst/>
          </a:prstGeom>
        </p:spPr>
        <p:txBody>
          <a:bodyPr anchor="b"/>
          <a:lstStyle>
            <a:lvl1pPr marL="0" indent="0" algn="ctr">
              <a:spcBef>
                <a:spcPts val="600"/>
              </a:spcBef>
              <a:buClrTx/>
              <a:buSzTx/>
              <a:buNone/>
              <a:defRPr sz="2400">
                <a:solidFill>
                  <a:schemeClr val="accent1">
                    <a:lumOff val="51466"/>
                  </a:schemeClr>
                </a:solidFill>
              </a:defRPr>
            </a:lvl1pPr>
            <a:lvl2pPr indent="457200" algn="ctr">
              <a:spcBef>
                <a:spcPts val="600"/>
              </a:spcBef>
              <a:buClrTx/>
              <a:buFontTx/>
              <a:defRPr sz="2400">
                <a:solidFill>
                  <a:schemeClr val="accent1">
                    <a:lumOff val="51466"/>
                  </a:schemeClr>
                </a:solidFill>
              </a:defRPr>
            </a:lvl2pPr>
            <a:lvl3pPr marL="0" indent="914400" algn="ctr">
              <a:spcBef>
                <a:spcPts val="600"/>
              </a:spcBef>
              <a:buClrTx/>
              <a:buSzTx/>
              <a:buNone/>
              <a:defRPr sz="2400">
                <a:solidFill>
                  <a:schemeClr val="accent1">
                    <a:lumOff val="51466"/>
                  </a:schemeClr>
                </a:solidFill>
              </a:defRPr>
            </a:lvl3pPr>
            <a:lvl4pPr marL="0" indent="1371600" algn="ctr">
              <a:spcBef>
                <a:spcPts val="600"/>
              </a:spcBef>
              <a:buClrTx/>
              <a:buSzTx/>
              <a:buNone/>
              <a:defRPr sz="2400">
                <a:solidFill>
                  <a:schemeClr val="accent1">
                    <a:lumOff val="51466"/>
                  </a:schemeClr>
                </a:solidFill>
              </a:defRPr>
            </a:lvl4pPr>
            <a:lvl5pPr marL="0" indent="1828800" algn="ctr">
              <a:spcBef>
                <a:spcPts val="600"/>
              </a:spcBef>
              <a:buClrTx/>
              <a:buSzTx/>
              <a:buNone/>
              <a:defRPr sz="2400">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165" name="Text Placeholder 3"/>
          <p:cNvSpPr/>
          <p:nvPr>
            <p:ph type="body" sz="quarter" idx="21"/>
          </p:nvPr>
        </p:nvSpPr>
        <p:spPr>
          <a:xfrm>
            <a:off x="913794" y="2571750"/>
            <a:ext cx="3300986" cy="3219450"/>
          </a:xfrm>
          <a:prstGeom prst="rect">
            <a:avLst/>
          </a:prstGeom>
        </p:spPr>
        <p:txBody>
          <a:bodyPr/>
          <a:lstStyle/>
          <a:p>
            <a:pPr marL="0" indent="0" algn="ctr">
              <a:spcBef>
                <a:spcPts val="600"/>
              </a:spcBef>
              <a:buClrTx/>
              <a:buSzTx/>
              <a:buNone/>
              <a:defRPr sz="1400"/>
            </a:pPr>
          </a:p>
        </p:txBody>
      </p:sp>
      <p:sp>
        <p:nvSpPr>
          <p:cNvPr id="166" name="Text Placeholder 4"/>
          <p:cNvSpPr/>
          <p:nvPr>
            <p:ph type="body" sz="quarter" idx="22"/>
          </p:nvPr>
        </p:nvSpPr>
        <p:spPr>
          <a:xfrm>
            <a:off x="4446711" y="1885950"/>
            <a:ext cx="3300985" cy="576263"/>
          </a:xfrm>
          <a:prstGeom prst="rect">
            <a:avLst/>
          </a:prstGeom>
        </p:spPr>
        <p:txBody>
          <a:bodyPr anchor="b"/>
          <a:lstStyle/>
          <a:p>
            <a:pPr marL="0" indent="0" algn="ctr">
              <a:spcBef>
                <a:spcPts val="600"/>
              </a:spcBef>
              <a:buClrTx/>
              <a:buSzTx/>
              <a:buNone/>
              <a:defRPr sz="2400">
                <a:solidFill>
                  <a:schemeClr val="accent1">
                    <a:lumOff val="51466"/>
                  </a:schemeClr>
                </a:solidFill>
              </a:defRPr>
            </a:pPr>
          </a:p>
        </p:txBody>
      </p:sp>
      <p:sp>
        <p:nvSpPr>
          <p:cNvPr id="167" name="Text Placeholder 3"/>
          <p:cNvSpPr/>
          <p:nvPr>
            <p:ph type="body" sz="quarter" idx="23"/>
          </p:nvPr>
        </p:nvSpPr>
        <p:spPr>
          <a:xfrm>
            <a:off x="4441435" y="2571750"/>
            <a:ext cx="3300985" cy="3219450"/>
          </a:xfrm>
          <a:prstGeom prst="rect">
            <a:avLst/>
          </a:prstGeom>
        </p:spPr>
        <p:txBody>
          <a:bodyPr/>
          <a:lstStyle/>
          <a:p>
            <a:pPr marL="0" indent="0" algn="ctr">
              <a:spcBef>
                <a:spcPts val="600"/>
              </a:spcBef>
              <a:buClrTx/>
              <a:buSzTx/>
              <a:buNone/>
              <a:defRPr sz="1400"/>
            </a:pPr>
          </a:p>
        </p:txBody>
      </p:sp>
      <p:sp>
        <p:nvSpPr>
          <p:cNvPr id="168" name="Text Placeholder 4"/>
          <p:cNvSpPr/>
          <p:nvPr>
            <p:ph type="body" sz="quarter" idx="24"/>
          </p:nvPr>
        </p:nvSpPr>
        <p:spPr>
          <a:xfrm>
            <a:off x="7966571" y="1885950"/>
            <a:ext cx="3300986" cy="576263"/>
          </a:xfrm>
          <a:prstGeom prst="rect">
            <a:avLst/>
          </a:prstGeom>
        </p:spPr>
        <p:txBody>
          <a:bodyPr anchor="b"/>
          <a:lstStyle/>
          <a:p>
            <a:pPr marL="0" indent="0" algn="ctr">
              <a:spcBef>
                <a:spcPts val="600"/>
              </a:spcBef>
              <a:buClrTx/>
              <a:buSzTx/>
              <a:buNone/>
              <a:defRPr sz="2400">
                <a:solidFill>
                  <a:schemeClr val="accent1">
                    <a:lumOff val="51466"/>
                  </a:schemeClr>
                </a:solidFill>
              </a:defRPr>
            </a:pPr>
          </a:p>
        </p:txBody>
      </p:sp>
      <p:sp>
        <p:nvSpPr>
          <p:cNvPr id="169" name="Text Placeholder 3"/>
          <p:cNvSpPr/>
          <p:nvPr>
            <p:ph type="body" sz="quarter" idx="25"/>
          </p:nvPr>
        </p:nvSpPr>
        <p:spPr>
          <a:xfrm>
            <a:off x="7966571" y="2571750"/>
            <a:ext cx="3300986" cy="3219450"/>
          </a:xfrm>
          <a:prstGeom prst="rect">
            <a:avLst/>
          </a:prstGeom>
        </p:spPr>
        <p:txBody>
          <a:bodyPr/>
          <a:lstStyle/>
          <a:p>
            <a:pPr marL="0" indent="0" algn="ctr">
              <a:spcBef>
                <a:spcPts val="600"/>
              </a:spcBef>
              <a:buClrTx/>
              <a:buSzTx/>
              <a:buNone/>
              <a:defRPr sz="1400"/>
            </a:pPr>
          </a:p>
        </p:txBody>
      </p:sp>
      <p:sp>
        <p:nvSpPr>
          <p:cNvPr id="170"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icture Column">
    <p:spTree>
      <p:nvGrpSpPr>
        <p:cNvPr id="1" name=""/>
        <p:cNvGrpSpPr/>
        <p:nvPr/>
      </p:nvGrpSpPr>
      <p:grpSpPr>
        <a:xfrm>
          <a:off x="0" y="0"/>
          <a:ext cx="0" cy="0"/>
          <a:chOff x="0" y="0"/>
          <a:chExt cx="0" cy="0"/>
        </a:xfrm>
      </p:grpSpPr>
      <p:pic>
        <p:nvPicPr>
          <p:cNvPr id="177" name="Picture 1" descr="Picture 1"/>
          <p:cNvPicPr>
            <a:picLocks noChangeAspect="1"/>
          </p:cNvPicPr>
          <p:nvPr/>
        </p:nvPicPr>
        <p:blipFill>
          <a:blip r:embed="rId2">
            <a:extLst/>
          </a:blip>
          <a:stretch>
            <a:fillRect/>
          </a:stretch>
        </p:blipFill>
        <p:spPr>
          <a:xfrm>
            <a:off x="897961" y="1818214"/>
            <a:ext cx="3339974" cy="1847851"/>
          </a:xfrm>
          <a:prstGeom prst="rect">
            <a:avLst/>
          </a:prstGeom>
          <a:ln w="12700">
            <a:miter lim="400000"/>
          </a:ln>
        </p:spPr>
      </p:pic>
      <p:pic>
        <p:nvPicPr>
          <p:cNvPr id="178" name="Picture 35" descr="Picture 35"/>
          <p:cNvPicPr>
            <a:picLocks noChangeAspect="1"/>
          </p:cNvPicPr>
          <p:nvPr/>
        </p:nvPicPr>
        <p:blipFill>
          <a:blip r:embed="rId2">
            <a:extLst/>
          </a:blip>
          <a:stretch>
            <a:fillRect/>
          </a:stretch>
        </p:blipFill>
        <p:spPr>
          <a:xfrm>
            <a:off x="4403800" y="1818214"/>
            <a:ext cx="3339973" cy="1847851"/>
          </a:xfrm>
          <a:prstGeom prst="rect">
            <a:avLst/>
          </a:prstGeom>
          <a:ln w="12700">
            <a:miter lim="400000"/>
          </a:ln>
        </p:spPr>
      </p:pic>
      <p:pic>
        <p:nvPicPr>
          <p:cNvPr id="179" name="Picture 36" descr="Picture 36"/>
          <p:cNvPicPr>
            <a:picLocks noChangeAspect="1"/>
          </p:cNvPicPr>
          <p:nvPr/>
        </p:nvPicPr>
        <p:blipFill>
          <a:blip r:embed="rId2">
            <a:extLst/>
          </a:blip>
          <a:stretch>
            <a:fillRect/>
          </a:stretch>
        </p:blipFill>
        <p:spPr>
          <a:xfrm>
            <a:off x="7936051" y="1818214"/>
            <a:ext cx="3339973" cy="1847851"/>
          </a:xfrm>
          <a:prstGeom prst="rect">
            <a:avLst/>
          </a:prstGeom>
          <a:ln w="12700">
            <a:miter lim="400000"/>
          </a:ln>
        </p:spPr>
      </p:pic>
      <p:sp>
        <p:nvSpPr>
          <p:cNvPr id="180" name="Title Text"/>
          <p:cNvSpPr txBox="1"/>
          <p:nvPr>
            <p:ph type="title"/>
          </p:nvPr>
        </p:nvSpPr>
        <p:spPr>
          <a:xfrm>
            <a:off x="913794" y="609600"/>
            <a:ext cx="10353764" cy="970450"/>
          </a:xfrm>
          <a:prstGeom prst="rect">
            <a:avLst/>
          </a:prstGeom>
        </p:spPr>
        <p:txBody>
          <a:bodyPr/>
          <a:lstStyle/>
          <a:p>
            <a:pPr/>
            <a:r>
              <a:t>Title Text</a:t>
            </a:r>
          </a:p>
        </p:txBody>
      </p:sp>
      <p:sp>
        <p:nvSpPr>
          <p:cNvPr id="181" name="Body Level One…"/>
          <p:cNvSpPr txBox="1"/>
          <p:nvPr>
            <p:ph type="body" sz="quarter" idx="1"/>
          </p:nvPr>
        </p:nvSpPr>
        <p:spPr>
          <a:xfrm>
            <a:off x="913794" y="3904105"/>
            <a:ext cx="3300986" cy="576263"/>
          </a:xfrm>
          <a:prstGeom prst="rect">
            <a:avLst/>
          </a:prstGeom>
        </p:spPr>
        <p:txBody>
          <a:bodyPr anchor="b"/>
          <a:lstStyle>
            <a:lvl1pPr marL="0" indent="0" algn="ctr">
              <a:spcBef>
                <a:spcPts val="600"/>
              </a:spcBef>
              <a:buClrTx/>
              <a:buSzTx/>
              <a:buNone/>
              <a:defRPr sz="2000">
                <a:solidFill>
                  <a:schemeClr val="accent1">
                    <a:lumOff val="51466"/>
                  </a:schemeClr>
                </a:solidFill>
              </a:defRPr>
            </a:lvl1pPr>
            <a:lvl2pPr indent="457200" algn="ctr">
              <a:spcBef>
                <a:spcPts val="600"/>
              </a:spcBef>
              <a:buClrTx/>
              <a:buFontTx/>
              <a:defRPr sz="2000">
                <a:solidFill>
                  <a:schemeClr val="accent1">
                    <a:lumOff val="51466"/>
                  </a:schemeClr>
                </a:solidFill>
              </a:defRPr>
            </a:lvl2pPr>
            <a:lvl3pPr marL="0" indent="914400" algn="ctr">
              <a:spcBef>
                <a:spcPts val="600"/>
              </a:spcBef>
              <a:buClrTx/>
              <a:buSzTx/>
              <a:buNone/>
              <a:defRPr sz="2000">
                <a:solidFill>
                  <a:schemeClr val="accent1">
                    <a:lumOff val="51466"/>
                  </a:schemeClr>
                </a:solidFill>
              </a:defRPr>
            </a:lvl3pPr>
            <a:lvl4pPr marL="0" indent="1371600" algn="ctr">
              <a:spcBef>
                <a:spcPts val="600"/>
              </a:spcBef>
              <a:buClrTx/>
              <a:buSzTx/>
              <a:buNone/>
              <a:defRPr sz="2000">
                <a:solidFill>
                  <a:schemeClr val="accent1">
                    <a:lumOff val="51466"/>
                  </a:schemeClr>
                </a:solidFill>
              </a:defRPr>
            </a:lvl4pPr>
            <a:lvl5pPr marL="0" indent="1828800" algn="ctr">
              <a:spcBef>
                <a:spcPts val="600"/>
              </a:spcBef>
              <a:buClrTx/>
              <a:buSzTx/>
              <a:buNone/>
              <a:defRPr sz="2000">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182" name="Picture Placeholder 2"/>
          <p:cNvSpPr/>
          <p:nvPr>
            <p:ph type="pic" sz="quarter" idx="21"/>
          </p:nvPr>
        </p:nvSpPr>
        <p:spPr>
          <a:xfrm>
            <a:off x="1018102" y="1938918"/>
            <a:ext cx="3092369" cy="1602955"/>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83" name="Text Placeholder 3"/>
          <p:cNvSpPr/>
          <p:nvPr>
            <p:ph type="body" sz="quarter" idx="22"/>
          </p:nvPr>
        </p:nvSpPr>
        <p:spPr>
          <a:xfrm>
            <a:off x="913794" y="4480367"/>
            <a:ext cx="3300986" cy="1310834"/>
          </a:xfrm>
          <a:prstGeom prst="rect">
            <a:avLst/>
          </a:prstGeom>
        </p:spPr>
        <p:txBody>
          <a:bodyPr/>
          <a:lstStyle/>
          <a:p>
            <a:pPr marL="0" indent="0" algn="ctr">
              <a:spcBef>
                <a:spcPts val="600"/>
              </a:spcBef>
              <a:buClrTx/>
              <a:buSzTx/>
              <a:buNone/>
              <a:defRPr sz="1400"/>
            </a:pPr>
          </a:p>
        </p:txBody>
      </p:sp>
      <p:sp>
        <p:nvSpPr>
          <p:cNvPr id="184" name="Text Placeholder 4"/>
          <p:cNvSpPr/>
          <p:nvPr>
            <p:ph type="body" sz="quarter" idx="23"/>
          </p:nvPr>
        </p:nvSpPr>
        <p:spPr>
          <a:xfrm>
            <a:off x="4442788" y="3904105"/>
            <a:ext cx="3300985" cy="576263"/>
          </a:xfrm>
          <a:prstGeom prst="rect">
            <a:avLst/>
          </a:prstGeom>
        </p:spPr>
        <p:txBody>
          <a:bodyPr anchor="b"/>
          <a:lstStyle/>
          <a:p>
            <a:pPr marL="0" indent="0" algn="ctr">
              <a:spcBef>
                <a:spcPts val="600"/>
              </a:spcBef>
              <a:buClrTx/>
              <a:buSzTx/>
              <a:buNone/>
              <a:defRPr sz="2000">
                <a:solidFill>
                  <a:schemeClr val="accent1">
                    <a:lumOff val="51466"/>
                  </a:schemeClr>
                </a:solidFill>
              </a:defRPr>
            </a:pPr>
          </a:p>
        </p:txBody>
      </p:sp>
      <p:sp>
        <p:nvSpPr>
          <p:cNvPr id="185" name="Picture Placeholder 2"/>
          <p:cNvSpPr/>
          <p:nvPr>
            <p:ph type="pic" sz="quarter" idx="24"/>
          </p:nvPr>
        </p:nvSpPr>
        <p:spPr>
          <a:xfrm>
            <a:off x="4545743" y="1939094"/>
            <a:ext cx="3092369" cy="1608165"/>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86" name="Text Placeholder 3"/>
          <p:cNvSpPr/>
          <p:nvPr>
            <p:ph type="body" sz="quarter" idx="25"/>
          </p:nvPr>
        </p:nvSpPr>
        <p:spPr>
          <a:xfrm>
            <a:off x="4441435" y="4480366"/>
            <a:ext cx="3300985" cy="1310834"/>
          </a:xfrm>
          <a:prstGeom prst="rect">
            <a:avLst/>
          </a:prstGeom>
        </p:spPr>
        <p:txBody>
          <a:bodyPr/>
          <a:lstStyle/>
          <a:p>
            <a:pPr marL="0" indent="0" algn="ctr">
              <a:spcBef>
                <a:spcPts val="600"/>
              </a:spcBef>
              <a:buClrTx/>
              <a:buSzTx/>
              <a:buNone/>
              <a:defRPr sz="1400"/>
            </a:pPr>
          </a:p>
        </p:txBody>
      </p:sp>
      <p:sp>
        <p:nvSpPr>
          <p:cNvPr id="187" name="Text Placeholder 4"/>
          <p:cNvSpPr/>
          <p:nvPr>
            <p:ph type="body" sz="quarter" idx="26"/>
          </p:nvPr>
        </p:nvSpPr>
        <p:spPr>
          <a:xfrm>
            <a:off x="7966696" y="3904105"/>
            <a:ext cx="3300985" cy="576263"/>
          </a:xfrm>
          <a:prstGeom prst="rect">
            <a:avLst/>
          </a:prstGeom>
        </p:spPr>
        <p:txBody>
          <a:bodyPr anchor="b"/>
          <a:lstStyle/>
          <a:p>
            <a:pPr marL="0" indent="0" algn="ctr">
              <a:spcBef>
                <a:spcPts val="600"/>
              </a:spcBef>
              <a:buClrTx/>
              <a:buSzTx/>
              <a:buNone/>
              <a:defRPr sz="2000">
                <a:solidFill>
                  <a:schemeClr val="accent1">
                    <a:lumOff val="51466"/>
                  </a:schemeClr>
                </a:solidFill>
              </a:defRPr>
            </a:pPr>
          </a:p>
        </p:txBody>
      </p:sp>
      <p:sp>
        <p:nvSpPr>
          <p:cNvPr id="188" name="Picture Placeholder 2"/>
          <p:cNvSpPr/>
          <p:nvPr>
            <p:ph type="pic" sz="quarter" idx="27"/>
          </p:nvPr>
        </p:nvSpPr>
        <p:spPr>
          <a:xfrm>
            <a:off x="8075697" y="1934431"/>
            <a:ext cx="3092369" cy="1607295"/>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89" name="Text Placeholder 3"/>
          <p:cNvSpPr/>
          <p:nvPr>
            <p:ph type="body" sz="quarter" idx="28"/>
          </p:nvPr>
        </p:nvSpPr>
        <p:spPr>
          <a:xfrm>
            <a:off x="7966571" y="4480364"/>
            <a:ext cx="3300986" cy="1310836"/>
          </a:xfrm>
          <a:prstGeom prst="rect">
            <a:avLst/>
          </a:prstGeom>
        </p:spPr>
        <p:txBody>
          <a:bodyPr/>
          <a:lstStyle/>
          <a:p>
            <a:pPr marL="0" indent="0" algn="ctr">
              <a:spcBef>
                <a:spcPts val="600"/>
              </a:spcBef>
              <a:buClrTx/>
              <a:buSzTx/>
              <a:buNone/>
              <a:defRPr sz="1400"/>
            </a:pPr>
          </a:p>
        </p:txBody>
      </p:sp>
      <p:sp>
        <p:nvSpPr>
          <p:cNvPr id="190"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2" name="Title Text"/>
          <p:cNvSpPr txBox="1"/>
          <p:nvPr>
            <p:ph type="title"/>
          </p:nvPr>
        </p:nvSpPr>
        <p:spPr>
          <a:xfrm>
            <a:off x="913794" y="609600"/>
            <a:ext cx="10353763" cy="970450"/>
          </a:xfrm>
          <a:prstGeom prst="rect">
            <a:avLst/>
          </a:prstGeom>
        </p:spPr>
        <p:txBody>
          <a:bodyPr/>
          <a:lstStyle/>
          <a:p>
            <a:pPr/>
            <a:r>
              <a:t>Title Text</a:t>
            </a:r>
          </a:p>
        </p:txBody>
      </p:sp>
      <p:sp>
        <p:nvSpPr>
          <p:cNvPr id="23" name="Body Level One…"/>
          <p:cNvSpPr txBox="1"/>
          <p:nvPr>
            <p:ph type="body" idx="1"/>
          </p:nvPr>
        </p:nvSpPr>
        <p:spPr>
          <a:xfrm>
            <a:off x="913794" y="1732448"/>
            <a:ext cx="10353763" cy="4058752"/>
          </a:xfrm>
          <a:prstGeom prst="rect">
            <a:avLst/>
          </a:prstGeom>
        </p:spPr>
        <p:txBody>
          <a:bodyPr/>
          <a:lstStyle>
            <a:lvl2pPr marL="749999" indent="-299999">
              <a:buSzPct val="70000"/>
              <a:buFontTx/>
              <a:buChar char="•"/>
            </a:lvl2pPr>
          </a:lstStyle>
          <a:p>
            <a:pPr/>
            <a:r>
              <a:t>Body Level One</a:t>
            </a:r>
          </a:p>
          <a:p>
            <a:pPr lvl="1"/>
            <a:r>
              <a:t>Body Level Two</a:t>
            </a:r>
          </a:p>
          <a:p>
            <a:pPr lvl="2"/>
            <a:r>
              <a:t>Body Level Three</a:t>
            </a:r>
          </a:p>
          <a:p>
            <a:pPr lvl="3"/>
            <a:r>
              <a:t>Body Level Four</a:t>
            </a:r>
          </a:p>
          <a:p>
            <a:pPr lvl="4"/>
            <a:r>
              <a:t>Body Level Five</a:t>
            </a:r>
          </a:p>
        </p:txBody>
      </p:sp>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le and Content">
    <p:spTree>
      <p:nvGrpSpPr>
        <p:cNvPr id="1" name=""/>
        <p:cNvGrpSpPr/>
        <p:nvPr/>
      </p:nvGrpSpPr>
      <p:grpSpPr>
        <a:xfrm>
          <a:off x="0" y="0"/>
          <a:ext cx="0" cy="0"/>
          <a:chOff x="0" y="0"/>
          <a:chExt cx="0" cy="0"/>
        </a:xfrm>
      </p:grpSpPr>
      <p:sp>
        <p:nvSpPr>
          <p:cNvPr id="31" name="Title Text"/>
          <p:cNvSpPr txBox="1"/>
          <p:nvPr>
            <p:ph type="title"/>
          </p:nvPr>
        </p:nvSpPr>
        <p:spPr>
          <a:xfrm>
            <a:off x="913794" y="609600"/>
            <a:ext cx="10353763" cy="970450"/>
          </a:xfrm>
          <a:prstGeom prst="rect">
            <a:avLst/>
          </a:prstGeom>
        </p:spPr>
        <p:txBody>
          <a:bodyPr/>
          <a:lstStyle/>
          <a:p>
            <a:pPr/>
            <a:r>
              <a:t>Title Text</a:t>
            </a:r>
          </a:p>
        </p:txBody>
      </p:sp>
      <p:sp>
        <p:nvSpPr>
          <p:cNvPr id="32" name="Body Level One…"/>
          <p:cNvSpPr txBox="1"/>
          <p:nvPr>
            <p:ph type="body" sz="quarter" idx="1"/>
          </p:nvPr>
        </p:nvSpPr>
        <p:spPr>
          <a:xfrm>
            <a:off x="913794" y="1732450"/>
            <a:ext cx="10353763" cy="970451"/>
          </a:xfrm>
          <a:prstGeom prst="rect">
            <a:avLst/>
          </a:prstGeom>
        </p:spPr>
        <p:txBody>
          <a:bodyPr/>
          <a:lstStyle>
            <a:lvl3pPr marL="0" indent="809999">
              <a:buSzTx/>
              <a:buFont typeface="Wingdings 2"/>
              <a:buNone/>
            </a:lvl3pPr>
            <a:lvl4pPr marL="0" indent="1169999">
              <a:buSzTx/>
              <a:buFont typeface="Wingdings 2"/>
              <a:buNone/>
            </a:lvl4pPr>
            <a:lvl5pPr marL="0" indent="1457999">
              <a:buSzTx/>
              <a:buFont typeface="Wingdings 2"/>
              <a:buNone/>
            </a:lvl5pPr>
          </a:lstStyle>
          <a:p>
            <a:pPr/>
            <a:r>
              <a:t>Body Level One</a:t>
            </a:r>
          </a:p>
          <a:p>
            <a:pPr lvl="1"/>
            <a:r>
              <a:t>Body Level Two</a:t>
            </a:r>
          </a:p>
          <a:p>
            <a:pPr lvl="2"/>
            <a:r>
              <a:t>Body Level Three</a:t>
            </a:r>
          </a:p>
          <a:p>
            <a:pPr lvl="3"/>
            <a:r>
              <a:t>Body Level Four</a:t>
            </a:r>
          </a:p>
          <a:p>
            <a:pPr lvl="4"/>
            <a:r>
              <a:t>Body Level Five</a:t>
            </a:r>
          </a:p>
        </p:txBody>
      </p:sp>
      <p:sp>
        <p:nvSpPr>
          <p:cNvPr id="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2_Title and Content">
    <p:spTree>
      <p:nvGrpSpPr>
        <p:cNvPr id="1" name=""/>
        <p:cNvGrpSpPr/>
        <p:nvPr/>
      </p:nvGrpSpPr>
      <p:grpSpPr>
        <a:xfrm>
          <a:off x="0" y="0"/>
          <a:ext cx="0" cy="0"/>
          <a:chOff x="0" y="0"/>
          <a:chExt cx="0" cy="0"/>
        </a:xfrm>
      </p:grpSpPr>
      <p:sp>
        <p:nvSpPr>
          <p:cNvPr id="40" name="Body Level One…"/>
          <p:cNvSpPr txBox="1"/>
          <p:nvPr>
            <p:ph type="body" sz="quarter" idx="1"/>
          </p:nvPr>
        </p:nvSpPr>
        <p:spPr>
          <a:xfrm>
            <a:off x="847806" y="686074"/>
            <a:ext cx="10353763" cy="831643"/>
          </a:xfrm>
          <a:prstGeom prst="rect">
            <a:avLst/>
          </a:prstGeom>
        </p:spPr>
        <p:txBody>
          <a:bodyPr/>
          <a:lstStyle>
            <a:lvl3pPr marL="0" indent="809999">
              <a:buSzTx/>
              <a:buFont typeface="Wingdings 2"/>
              <a:buNone/>
            </a:lvl3pPr>
            <a:lvl4pPr marL="0" indent="1169999">
              <a:buSzTx/>
              <a:buFont typeface="Wingdings 2"/>
              <a:buNone/>
            </a:lvl4pPr>
            <a:lvl5pPr marL="0" indent="1457999">
              <a:buSzTx/>
              <a:buFont typeface="Wingdings 2"/>
              <a:buNone/>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ustom Layout">
    <p:spTree>
      <p:nvGrpSpPr>
        <p:cNvPr id="1" name=""/>
        <p:cNvGrpSpPr/>
        <p:nvPr/>
      </p:nvGrpSpPr>
      <p:grpSpPr>
        <a:xfrm>
          <a:off x="0" y="0"/>
          <a:ext cx="0" cy="0"/>
          <a:chOff x="0" y="0"/>
          <a:chExt cx="0" cy="0"/>
        </a:xfrm>
      </p:grpSpPr>
      <p:sp>
        <p:nvSpPr>
          <p:cNvPr id="4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56" name="Title Text"/>
          <p:cNvSpPr txBox="1"/>
          <p:nvPr>
            <p:ph type="title"/>
          </p:nvPr>
        </p:nvSpPr>
        <p:spPr>
          <a:xfrm>
            <a:off x="1295400" y="1761066"/>
            <a:ext cx="9590552" cy="1828814"/>
          </a:xfrm>
          <a:prstGeom prst="rect">
            <a:avLst/>
          </a:prstGeom>
        </p:spPr>
        <p:txBody>
          <a:bodyPr anchor="b"/>
          <a:lstStyle>
            <a:lvl1pPr>
              <a:defRPr b="0"/>
            </a:lvl1pPr>
          </a:lstStyle>
          <a:p>
            <a:pPr/>
            <a:r>
              <a:t>Title Text</a:t>
            </a:r>
          </a:p>
        </p:txBody>
      </p:sp>
      <p:sp>
        <p:nvSpPr>
          <p:cNvPr id="57" name="Body Level One…"/>
          <p:cNvSpPr txBox="1"/>
          <p:nvPr>
            <p:ph type="body" sz="quarter" idx="1"/>
          </p:nvPr>
        </p:nvSpPr>
        <p:spPr>
          <a:xfrm>
            <a:off x="1295400" y="3589878"/>
            <a:ext cx="9590552" cy="1507055"/>
          </a:xfrm>
          <a:prstGeom prst="rect">
            <a:avLst/>
          </a:prstGeom>
        </p:spPr>
        <p:txBody>
          <a:bodyPr/>
          <a:lstStyle>
            <a:lvl1pPr marL="0" indent="0" algn="ctr">
              <a:spcBef>
                <a:spcPts val="800"/>
              </a:spcBef>
              <a:buClrTx/>
              <a:buSzTx/>
              <a:buNone/>
              <a:defRPr sz="3600">
                <a:solidFill>
                  <a:schemeClr val="accent1">
                    <a:lumOff val="51466"/>
                  </a:schemeClr>
                </a:solidFill>
              </a:defRPr>
            </a:lvl1pPr>
            <a:lvl2pPr indent="457200" algn="ctr">
              <a:spcBef>
                <a:spcPts val="800"/>
              </a:spcBef>
              <a:buClrTx/>
              <a:buFontTx/>
              <a:defRPr sz="3600">
                <a:solidFill>
                  <a:schemeClr val="accent1">
                    <a:lumOff val="51466"/>
                  </a:schemeClr>
                </a:solidFill>
              </a:defRPr>
            </a:lvl2pPr>
            <a:lvl3pPr marL="0" indent="914400" algn="ctr">
              <a:spcBef>
                <a:spcPts val="800"/>
              </a:spcBef>
              <a:buClrTx/>
              <a:buSzTx/>
              <a:buNone/>
              <a:defRPr sz="3600">
                <a:solidFill>
                  <a:schemeClr val="accent1">
                    <a:lumOff val="51466"/>
                  </a:schemeClr>
                </a:solidFill>
              </a:defRPr>
            </a:lvl3pPr>
            <a:lvl4pPr marL="0" indent="1371600" algn="ctr">
              <a:spcBef>
                <a:spcPts val="800"/>
              </a:spcBef>
              <a:buClrTx/>
              <a:buSzTx/>
              <a:buNone/>
              <a:defRPr sz="3600">
                <a:solidFill>
                  <a:schemeClr val="accent1">
                    <a:lumOff val="51466"/>
                  </a:schemeClr>
                </a:solidFill>
              </a:defRPr>
            </a:lvl4pPr>
            <a:lvl5pPr marL="0" indent="1828800" algn="ctr">
              <a:spcBef>
                <a:spcPts val="800"/>
              </a:spcBef>
              <a:buClrTx/>
              <a:buSzTx/>
              <a:buNone/>
              <a:defRPr sz="3600">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65" name="Title Text"/>
          <p:cNvSpPr txBox="1"/>
          <p:nvPr>
            <p:ph type="title"/>
          </p:nvPr>
        </p:nvSpPr>
        <p:spPr>
          <a:xfrm>
            <a:off x="913794" y="609600"/>
            <a:ext cx="10353763" cy="970450"/>
          </a:xfrm>
          <a:prstGeom prst="rect">
            <a:avLst/>
          </a:prstGeom>
        </p:spPr>
        <p:txBody>
          <a:bodyPr/>
          <a:lstStyle/>
          <a:p>
            <a:pPr/>
            <a:r>
              <a:t>Title Text</a:t>
            </a:r>
          </a:p>
        </p:txBody>
      </p:sp>
      <p:sp>
        <p:nvSpPr>
          <p:cNvPr id="66" name="Body Level One…"/>
          <p:cNvSpPr txBox="1"/>
          <p:nvPr>
            <p:ph type="body" sz="half" idx="1"/>
          </p:nvPr>
        </p:nvSpPr>
        <p:spPr>
          <a:xfrm>
            <a:off x="913794" y="1732448"/>
            <a:ext cx="5060498" cy="4058751"/>
          </a:xfrm>
          <a:prstGeom prst="rect">
            <a:avLst/>
          </a:prstGeom>
        </p:spPr>
        <p:txBody>
          <a:bodyPr/>
          <a:lstStyle>
            <a:lvl2pPr marL="749999" indent="-299999">
              <a:buSzPct val="70000"/>
              <a:buFontTx/>
              <a:buChar char="•"/>
            </a:lvl2pPr>
          </a:lstStyle>
          <a:p>
            <a:pPr/>
            <a:r>
              <a:t>Body Level One</a:t>
            </a:r>
          </a:p>
          <a:p>
            <a:pPr lvl="1"/>
            <a:r>
              <a:t>Body Level Two</a:t>
            </a:r>
          </a:p>
          <a:p>
            <a:pPr lvl="2"/>
            <a:r>
              <a:t>Body Level Three</a:t>
            </a:r>
          </a:p>
          <a:p>
            <a:pPr lvl="3"/>
            <a:r>
              <a:t>Body Level Four</a:t>
            </a:r>
          </a:p>
          <a:p>
            <a:pPr lvl="4"/>
            <a:r>
              <a:t>Body Level Five</a:t>
            </a:r>
          </a:p>
        </p:txBody>
      </p:sp>
      <p:sp>
        <p:nvSpPr>
          <p:cNvPr id="6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pic>
        <p:nvPicPr>
          <p:cNvPr id="74" name="Picture 19" descr="Picture 19"/>
          <p:cNvPicPr>
            <a:picLocks noChangeAspect="1"/>
          </p:cNvPicPr>
          <p:nvPr/>
        </p:nvPicPr>
        <p:blipFill>
          <a:blip r:embed="rId2">
            <a:extLst/>
          </a:blip>
          <a:stretch>
            <a:fillRect/>
          </a:stretch>
        </p:blipFill>
        <p:spPr>
          <a:xfrm>
            <a:off x="913794" y="1734505"/>
            <a:ext cx="5089073" cy="4148770"/>
          </a:xfrm>
          <a:prstGeom prst="rect">
            <a:avLst/>
          </a:prstGeom>
          <a:ln w="12700">
            <a:miter lim="400000"/>
          </a:ln>
        </p:spPr>
      </p:pic>
      <p:pic>
        <p:nvPicPr>
          <p:cNvPr id="75" name="Picture 20" descr="Picture 20"/>
          <p:cNvPicPr>
            <a:picLocks noChangeAspect="1"/>
          </p:cNvPicPr>
          <p:nvPr/>
        </p:nvPicPr>
        <p:blipFill>
          <a:blip r:embed="rId2">
            <a:extLst/>
          </a:blip>
          <a:stretch>
            <a:fillRect/>
          </a:stretch>
        </p:blipFill>
        <p:spPr>
          <a:xfrm>
            <a:off x="6178484" y="1734505"/>
            <a:ext cx="5089073" cy="4148770"/>
          </a:xfrm>
          <a:prstGeom prst="rect">
            <a:avLst/>
          </a:prstGeom>
          <a:ln w="12700">
            <a:miter lim="400000"/>
          </a:ln>
        </p:spPr>
      </p:pic>
      <p:sp>
        <p:nvSpPr>
          <p:cNvPr id="76" name="Title Text"/>
          <p:cNvSpPr txBox="1"/>
          <p:nvPr>
            <p:ph type="title"/>
          </p:nvPr>
        </p:nvSpPr>
        <p:spPr>
          <a:xfrm>
            <a:off x="913794" y="609600"/>
            <a:ext cx="10353763" cy="970450"/>
          </a:xfrm>
          <a:prstGeom prst="rect">
            <a:avLst/>
          </a:prstGeom>
        </p:spPr>
        <p:txBody>
          <a:bodyPr/>
          <a:lstStyle/>
          <a:p>
            <a:pPr/>
            <a:r>
              <a:t>Title Text</a:t>
            </a:r>
          </a:p>
        </p:txBody>
      </p:sp>
      <p:sp>
        <p:nvSpPr>
          <p:cNvPr id="77" name="Body Level One…"/>
          <p:cNvSpPr txBox="1"/>
          <p:nvPr>
            <p:ph type="body" sz="quarter" idx="1"/>
          </p:nvPr>
        </p:nvSpPr>
        <p:spPr>
          <a:xfrm>
            <a:off x="1005872" y="1835254"/>
            <a:ext cx="4876344" cy="544885"/>
          </a:xfrm>
          <a:prstGeom prst="rect">
            <a:avLst/>
          </a:prstGeom>
        </p:spPr>
        <p:txBody>
          <a:bodyPr anchor="b"/>
          <a:lstStyle>
            <a:lvl1pPr marL="0" indent="0" algn="ctr">
              <a:spcBef>
                <a:spcPts val="700"/>
              </a:spcBef>
              <a:buClrTx/>
              <a:buSzTx/>
              <a:buNone/>
              <a:defRPr sz="3200"/>
            </a:lvl1pPr>
            <a:lvl2pPr indent="457200" algn="ctr">
              <a:spcBef>
                <a:spcPts val="700"/>
              </a:spcBef>
              <a:buClrTx/>
              <a:buFontTx/>
              <a:defRPr sz="3200"/>
            </a:lvl2pPr>
            <a:lvl3pPr marL="0" indent="914400" algn="ctr">
              <a:spcBef>
                <a:spcPts val="700"/>
              </a:spcBef>
              <a:buClrTx/>
              <a:buSzTx/>
              <a:buNone/>
              <a:defRPr sz="3200"/>
            </a:lvl3pPr>
            <a:lvl4pPr marL="0" indent="1371600" algn="ctr">
              <a:spcBef>
                <a:spcPts val="700"/>
              </a:spcBef>
              <a:buClrTx/>
              <a:buSzTx/>
              <a:buNone/>
              <a:defRPr sz="3200"/>
            </a:lvl4pPr>
            <a:lvl5pPr marL="0" indent="1828800" algn="ctr">
              <a:spcBef>
                <a:spcPts val="700"/>
              </a:spcBef>
              <a:buClrTx/>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78" name="Text Placeholder 4"/>
          <p:cNvSpPr/>
          <p:nvPr>
            <p:ph type="body" sz="quarter" idx="21"/>
          </p:nvPr>
        </p:nvSpPr>
        <p:spPr>
          <a:xfrm>
            <a:off x="6294966" y="1835254"/>
            <a:ext cx="4895332" cy="544884"/>
          </a:xfrm>
          <a:prstGeom prst="rect">
            <a:avLst/>
          </a:prstGeom>
        </p:spPr>
        <p:txBody>
          <a:bodyPr anchor="b"/>
          <a:lstStyle/>
          <a:p>
            <a:pPr marL="0" indent="0" algn="ctr">
              <a:spcBef>
                <a:spcPts val="700"/>
              </a:spcBef>
              <a:buClrTx/>
              <a:buSzTx/>
              <a:buNone/>
              <a:defRPr sz="3200"/>
            </a:pPr>
          </a:p>
        </p:txBody>
      </p:sp>
      <p:sp>
        <p:nvSpPr>
          <p:cNvPr id="79"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86" name="Title Text"/>
          <p:cNvSpPr txBox="1"/>
          <p:nvPr>
            <p:ph type="title"/>
          </p:nvPr>
        </p:nvSpPr>
        <p:spPr>
          <a:xfrm>
            <a:off x="913794" y="609600"/>
            <a:ext cx="10353763" cy="970450"/>
          </a:xfrm>
          <a:prstGeom prst="rect">
            <a:avLst/>
          </a:prstGeom>
        </p:spPr>
        <p:txBody>
          <a:bodyPr/>
          <a:lstStyle/>
          <a:p>
            <a:pPr/>
            <a:r>
              <a:t>Title Text</a:t>
            </a:r>
          </a:p>
        </p:txBody>
      </p:sp>
      <p:sp>
        <p:nvSpPr>
          <p:cNvPr id="87"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 Id="rId19" Type="http://schemas.openxmlformats.org/officeDocument/2006/relationships/slideLayout" Target="../slideLayouts/slideLayout17.xml"/><Relationship Id="rId20"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3" name="Body Level One…"/>
          <p:cNvSpPr txBox="1"/>
          <p:nvPr>
            <p:ph type="body" idx="1"/>
          </p:nvPr>
        </p:nvSpPr>
        <p:spPr>
          <a:xfrm>
            <a:off x="707009" y="386499"/>
            <a:ext cx="10925666" cy="5938888"/>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Title Text"/>
          <p:cNvSpPr txBox="1"/>
          <p:nvPr>
            <p:ph type="title"/>
          </p:nvPr>
        </p:nvSpPr>
        <p:spPr>
          <a:xfrm>
            <a:off x="609600" y="274637"/>
            <a:ext cx="10972800" cy="114300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5" name="Slide Number"/>
          <p:cNvSpPr txBox="1"/>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solidFill>
                  <a:schemeClr val="accent1">
                    <a:lumOff val="51466"/>
                  </a:schemeClr>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1pPr>
      <a:lvl2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2pPr>
      <a:lvl3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3pPr>
      <a:lvl4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4pPr>
      <a:lvl5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5pPr>
      <a:lvl6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6pPr>
      <a:lvl7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7pPr>
      <a:lvl8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8pPr>
      <a:lvl9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9pPr>
    </p:titleStyle>
    <p:bodyStyle>
      <a:lvl1pPr marL="342900" marR="0" indent="-305999"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1pPr>
      <a:lvl2pPr marL="0" marR="0" indent="450000" algn="l" defTabSz="457200" rtl="0" latinLnBrk="0">
        <a:lnSpc>
          <a:spcPct val="100000"/>
        </a:lnSpc>
        <a:spcBef>
          <a:spcPts val="900"/>
        </a:spcBef>
        <a:spcAft>
          <a:spcPts val="0"/>
        </a:spcAft>
        <a:buClr>
          <a:srgbClr val="F8F8F8"/>
        </a:buClr>
        <a:buSzTx/>
        <a:buFont typeface="Wingdings 2"/>
        <a:buNone/>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2pPr>
      <a:lvl3pPr marL="1079999" marR="0" indent="-269999"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3pPr>
      <a:lvl4pPr marL="1478571" marR="0" indent="-308571"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4pPr>
      <a:lvl5pPr marL="1817999" marR="0" indent="-359999"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5pPr>
      <a:lvl6pPr marL="24391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6pPr>
      <a:lvl7pPr marL="28263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7pPr>
      <a:lvl8pPr marL="32135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8pPr>
      <a:lvl9pPr marL="35307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1.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Title 1"/>
          <p:cNvSpPr txBox="1"/>
          <p:nvPr>
            <p:ph type="ctrTitle"/>
          </p:nvPr>
        </p:nvSpPr>
        <p:spPr>
          <a:xfrm>
            <a:off x="1370693" y="1769540"/>
            <a:ext cx="9440034" cy="1828802"/>
          </a:xfrm>
          <a:prstGeom prst="rect">
            <a:avLst/>
          </a:prstGeom>
        </p:spPr>
        <p:txBody>
          <a:bodyPr/>
          <a:lstStyle/>
          <a:p>
            <a:pPr/>
            <a:r>
              <a:t>Genesis 18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Content Placeholder 5"/>
          <p:cNvSpPr txBox="1"/>
          <p:nvPr>
            <p:ph type="body" idx="1"/>
          </p:nvPr>
        </p:nvSpPr>
        <p:spPr>
          <a:xfrm>
            <a:off x="707010" y="386498"/>
            <a:ext cx="10925665" cy="5938889"/>
          </a:xfrm>
          <a:prstGeom prst="rect">
            <a:avLst/>
          </a:prstGeom>
        </p:spPr>
        <p:txBody>
          <a:bodyPr/>
          <a:lstStyle/>
          <a:p>
            <a:pPr/>
            <a:r>
              <a:t> Job 9:32–33 For he is not a man, as I am, that I might answer him, that we should come to trial together. There is no arbiter between us, who might lay his hand on us both. (ESV)</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Content Placeholder 1"/>
          <p:cNvSpPr txBox="1"/>
          <p:nvPr>
            <p:ph type="body" idx="1"/>
          </p:nvPr>
        </p:nvSpPr>
        <p:spPr>
          <a:xfrm>
            <a:off x="707010" y="386498"/>
            <a:ext cx="10925665" cy="5938889"/>
          </a:xfrm>
          <a:prstGeom prst="rect">
            <a:avLst/>
          </a:prstGeom>
        </p:spPr>
        <p:txBody>
          <a:bodyPr/>
          <a:lstStyle/>
          <a:p>
            <a:pPr/>
            <a:r>
              <a:t> Hebrews 4:15–16 For we do not have a high priest who is unable to sympathize with our weaknesses, but one who in every respect has been tempted as we are, yet without sin. Let us then with confidence draw near to the throne of grace, that we may receive mercy and find grace to help in time of need. (ESV)</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Title 1"/>
          <p:cNvSpPr txBox="1"/>
          <p:nvPr>
            <p:ph type="title"/>
          </p:nvPr>
        </p:nvSpPr>
        <p:spPr>
          <a:xfrm>
            <a:off x="913795" y="609600"/>
            <a:ext cx="10353762" cy="970450"/>
          </a:xfrm>
          <a:prstGeom prst="rect">
            <a:avLst/>
          </a:prstGeom>
        </p:spPr>
        <p:txBody>
          <a:bodyPr/>
          <a:lstStyle/>
          <a:p>
            <a:pPr/>
            <a:r>
              <a:t>Application</a:t>
            </a:r>
          </a:p>
        </p:txBody>
      </p:sp>
      <p:sp>
        <p:nvSpPr>
          <p:cNvPr id="254" name="Content Placeholder 2"/>
          <p:cNvSpPr txBox="1"/>
          <p:nvPr>
            <p:ph type="body" sz="quarter" idx="1"/>
          </p:nvPr>
        </p:nvSpPr>
        <p:spPr>
          <a:xfrm>
            <a:off x="913795" y="1732450"/>
            <a:ext cx="10353762" cy="970451"/>
          </a:xfrm>
          <a:prstGeom prst="rect">
            <a:avLst/>
          </a:prstGeom>
        </p:spPr>
        <p:txBody>
          <a:bodyPr/>
          <a:lstStyle/>
          <a:p>
            <a:pPr/>
            <a:r>
              <a:t> Adoration for the mystery of God</a:t>
            </a:r>
          </a:p>
        </p:txBody>
      </p:sp>
      <p:sp>
        <p:nvSpPr>
          <p:cNvPr id="255" name="Content Placeholder 3"/>
          <p:cNvSpPr txBox="1"/>
          <p:nvPr/>
        </p:nvSpPr>
        <p:spPr>
          <a:xfrm>
            <a:off x="959515" y="2754454"/>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Adoration our friend, Jesus</a:t>
            </a:r>
          </a:p>
        </p:txBody>
      </p:sp>
      <p:sp>
        <p:nvSpPr>
          <p:cNvPr id="256" name="Content Placeholder 4"/>
          <p:cNvSpPr txBox="1"/>
          <p:nvPr/>
        </p:nvSpPr>
        <p:spPr>
          <a:xfrm>
            <a:off x="959515" y="3844938"/>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Call Out To Him In Prayer</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itle 2"/>
          <p:cNvSpPr txBox="1"/>
          <p:nvPr>
            <p:ph type="title"/>
          </p:nvPr>
        </p:nvSpPr>
        <p:spPr>
          <a:xfrm>
            <a:off x="1295400" y="1761066"/>
            <a:ext cx="9590552" cy="1828814"/>
          </a:xfrm>
          <a:prstGeom prst="rect">
            <a:avLst/>
          </a:prstGeom>
        </p:spPr>
        <p:txBody>
          <a:bodyPr/>
          <a:lstStyle/>
          <a:p>
            <a:pPr/>
            <a:r>
              <a:t>Jesus Appears As A Man To</a:t>
            </a:r>
            <a:br/>
            <a:r>
              <a:t>Empathize With Us</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Title 3"/>
          <p:cNvSpPr txBox="1"/>
          <p:nvPr>
            <p:ph type="title"/>
          </p:nvPr>
        </p:nvSpPr>
        <p:spPr>
          <a:xfrm>
            <a:off x="913795" y="609600"/>
            <a:ext cx="10353762" cy="970450"/>
          </a:xfrm>
          <a:prstGeom prst="rect">
            <a:avLst/>
          </a:prstGeom>
        </p:spPr>
        <p:txBody>
          <a:bodyPr/>
          <a:lstStyle/>
          <a:p>
            <a:pPr/>
            <a:r>
              <a:t>Abraham Argues With Jesus</a:t>
            </a:r>
          </a:p>
        </p:txBody>
      </p:sp>
      <p:sp>
        <p:nvSpPr>
          <p:cNvPr id="208" name="Content Placeholder 10"/>
          <p:cNvSpPr txBox="1"/>
          <p:nvPr>
            <p:ph type="body" sz="quarter" idx="1"/>
          </p:nvPr>
        </p:nvSpPr>
        <p:spPr>
          <a:xfrm>
            <a:off x="913795" y="1732450"/>
            <a:ext cx="10353762" cy="970451"/>
          </a:xfrm>
          <a:prstGeom prst="rect">
            <a:avLst/>
          </a:prstGeom>
        </p:spPr>
        <p:txBody>
          <a:bodyPr/>
          <a:lstStyle/>
          <a:p>
            <a:pPr/>
            <a:r>
              <a:t> Yahweh Appears </a:t>
            </a:r>
          </a:p>
        </p:txBody>
      </p:sp>
      <p:sp>
        <p:nvSpPr>
          <p:cNvPr id="209" name="Content Placeholder 11"/>
          <p:cNvSpPr txBox="1"/>
          <p:nvPr/>
        </p:nvSpPr>
        <p:spPr>
          <a:xfrm>
            <a:off x="959515" y="2754454"/>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Sarah Laughs</a:t>
            </a:r>
          </a:p>
        </p:txBody>
      </p:sp>
      <p:sp>
        <p:nvSpPr>
          <p:cNvPr id="210" name="Content Placeholder 12"/>
          <p:cNvSpPr txBox="1"/>
          <p:nvPr/>
        </p:nvSpPr>
        <p:spPr>
          <a:xfrm>
            <a:off x="959515" y="3844938"/>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Abraham Argues</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Content Placeholder 5"/>
          <p:cNvSpPr txBox="1"/>
          <p:nvPr>
            <p:ph type="body" idx="1"/>
          </p:nvPr>
        </p:nvSpPr>
        <p:spPr>
          <a:xfrm>
            <a:off x="707010" y="386498"/>
            <a:ext cx="10925665" cy="5938889"/>
          </a:xfrm>
          <a:prstGeom prst="rect">
            <a:avLst/>
          </a:prstGeom>
        </p:spPr>
        <p:txBody>
          <a:bodyPr/>
          <a:lstStyle/>
          <a:p>
            <a:pPr marL="0" indent="36900">
              <a:buSzTx/>
              <a:buFont typeface="Wingdings 2"/>
              <a:buNone/>
            </a:pPr>
            <a:r>
              <a:t>Questions, Questions</a:t>
            </a:r>
          </a:p>
          <a:p>
            <a:pPr/>
            <a:r>
              <a:t> Yahweh – revealed as – Three Men</a:t>
            </a:r>
          </a:p>
          <a:p>
            <a:pPr/>
            <a:r>
              <a:t> Yahweh – revealed as – One Man, 2 Angels</a:t>
            </a:r>
          </a:p>
          <a:p>
            <a:pPr/>
            <a:r>
              <a:t> Yahweh – revealed as – Three Angels</a:t>
            </a:r>
          </a:p>
          <a:p>
            <a:pPr/>
          </a:p>
          <a:p>
            <a:pPr/>
            <a:r>
              <a:t> Revelation of the person of God is mystery</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Content Placeholder 1"/>
          <p:cNvSpPr txBox="1"/>
          <p:nvPr>
            <p:ph type="body" idx="1"/>
          </p:nvPr>
        </p:nvSpPr>
        <p:spPr>
          <a:xfrm>
            <a:off x="707010" y="356134"/>
            <a:ext cx="10925665" cy="5969253"/>
          </a:xfrm>
          <a:prstGeom prst="rect">
            <a:avLst/>
          </a:prstGeom>
        </p:spPr>
        <p:txBody>
          <a:bodyPr/>
          <a:lstStyle/>
          <a:p>
            <a:pPr/>
            <a:r>
              <a:t> The Father – Creator</a:t>
            </a:r>
          </a:p>
          <a:p>
            <a:pPr/>
            <a:r>
              <a:t> Jesus – Mediator</a:t>
            </a:r>
          </a:p>
          <a:p>
            <a:pPr/>
            <a:r>
              <a:t> Spirit – Sustainer</a:t>
            </a:r>
          </a:p>
        </p:txBody>
      </p:sp>
      <p:pic>
        <p:nvPicPr>
          <p:cNvPr id="219" name="Picture 3" descr="Picture 3"/>
          <p:cNvPicPr>
            <a:picLocks noChangeAspect="1"/>
          </p:cNvPicPr>
          <p:nvPr/>
        </p:nvPicPr>
        <p:blipFill>
          <a:blip r:embed="rId3">
            <a:extLst/>
          </a:blip>
          <a:stretch>
            <a:fillRect/>
          </a:stretch>
        </p:blipFill>
        <p:spPr>
          <a:xfrm>
            <a:off x="6670308" y="229392"/>
            <a:ext cx="5043639" cy="5460209"/>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Content Placeholder 1"/>
          <p:cNvSpPr txBox="1"/>
          <p:nvPr>
            <p:ph type="body" sz="quarter" idx="1"/>
          </p:nvPr>
        </p:nvSpPr>
        <p:spPr>
          <a:xfrm>
            <a:off x="708322" y="2018929"/>
            <a:ext cx="10353762" cy="831643"/>
          </a:xfrm>
          <a:prstGeom prst="rect">
            <a:avLst/>
          </a:prstGeom>
        </p:spPr>
        <p:txBody>
          <a:bodyPr/>
          <a:lstStyle/>
          <a:p>
            <a:pPr/>
            <a:r>
              <a:t> Christophany of the Pre-Incarnate Christ</a:t>
            </a:r>
          </a:p>
        </p:txBody>
      </p:sp>
      <p:sp>
        <p:nvSpPr>
          <p:cNvPr id="224" name="Content Placeholder 5"/>
          <p:cNvSpPr txBox="1"/>
          <p:nvPr/>
        </p:nvSpPr>
        <p:spPr>
          <a:xfrm>
            <a:off x="754042" y="835395"/>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Does God have feet?</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8" name="Content Placeholder 1"/>
          <p:cNvSpPr txBox="1"/>
          <p:nvPr>
            <p:ph type="body" idx="1"/>
          </p:nvPr>
        </p:nvSpPr>
        <p:spPr>
          <a:xfrm>
            <a:off x="707010" y="386498"/>
            <a:ext cx="10925665" cy="5938889"/>
          </a:xfrm>
          <a:prstGeom prst="rect">
            <a:avLst/>
          </a:prstGeom>
        </p:spPr>
        <p:txBody>
          <a:bodyPr/>
          <a:lstStyle/>
          <a:p>
            <a:pPr/>
            <a:r>
              <a:t> The incarnation is the open mystery that the Divine Son, the Second Person of the Trinity, took on human flesh being born of a virgin.</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Title 1"/>
          <p:cNvSpPr txBox="1"/>
          <p:nvPr>
            <p:ph type="title"/>
          </p:nvPr>
        </p:nvSpPr>
        <p:spPr>
          <a:xfrm>
            <a:off x="913795" y="609600"/>
            <a:ext cx="10353762" cy="970450"/>
          </a:xfrm>
          <a:prstGeom prst="rect">
            <a:avLst/>
          </a:prstGeom>
        </p:spPr>
        <p:txBody>
          <a:bodyPr/>
          <a:lstStyle/>
          <a:p>
            <a:pPr/>
            <a:r>
              <a:t>Jacob Wrestles With Jesus</a:t>
            </a:r>
          </a:p>
        </p:txBody>
      </p:sp>
      <p:sp>
        <p:nvSpPr>
          <p:cNvPr id="233" name="Content Placeholder 2"/>
          <p:cNvSpPr txBox="1"/>
          <p:nvPr>
            <p:ph type="body" sz="quarter" idx="1"/>
          </p:nvPr>
        </p:nvSpPr>
        <p:spPr>
          <a:xfrm>
            <a:off x="913795" y="1732450"/>
            <a:ext cx="10353762" cy="970451"/>
          </a:xfrm>
          <a:prstGeom prst="rect">
            <a:avLst/>
          </a:prstGeom>
        </p:spPr>
        <p:txBody>
          <a:bodyPr/>
          <a:lstStyle/>
          <a:p>
            <a:pPr/>
            <a:r>
              <a:t> Genesis 32</a:t>
            </a:r>
          </a:p>
        </p:txBody>
      </p:sp>
      <p:sp>
        <p:nvSpPr>
          <p:cNvPr id="234" name="Content Placeholder 3"/>
          <p:cNvSpPr txBox="1"/>
          <p:nvPr/>
        </p:nvSpPr>
        <p:spPr>
          <a:xfrm>
            <a:off x="959515" y="2754454"/>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Needs protection from Esau</a:t>
            </a:r>
          </a:p>
        </p:txBody>
      </p:sp>
      <p:sp>
        <p:nvSpPr>
          <p:cNvPr id="235" name="Content Placeholder 4"/>
          <p:cNvSpPr txBox="1"/>
          <p:nvPr/>
        </p:nvSpPr>
        <p:spPr>
          <a:xfrm>
            <a:off x="959515" y="3844938"/>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All Alone</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Content Placeholder 10"/>
          <p:cNvSpPr txBox="1"/>
          <p:nvPr>
            <p:ph type="body" sz="quarter" idx="1"/>
          </p:nvPr>
        </p:nvSpPr>
        <p:spPr>
          <a:xfrm>
            <a:off x="847807" y="686074"/>
            <a:ext cx="10353762" cy="831643"/>
          </a:xfrm>
          <a:prstGeom prst="rect">
            <a:avLst/>
          </a:prstGeom>
        </p:spPr>
        <p:txBody>
          <a:bodyPr/>
          <a:lstStyle/>
          <a:p>
            <a:pPr/>
            <a:r>
              <a:t> Jesus appears as a weak man</a:t>
            </a:r>
          </a:p>
        </p:txBody>
      </p:sp>
      <p:sp>
        <p:nvSpPr>
          <p:cNvPr id="240" name="Content Placeholder 11"/>
          <p:cNvSpPr txBox="1"/>
          <p:nvPr/>
        </p:nvSpPr>
        <p:spPr>
          <a:xfrm>
            <a:off x="893527" y="1625807"/>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Jacob’s name is changed to Israel</a:t>
            </a:r>
          </a:p>
        </p:txBody>
      </p:sp>
      <p:sp>
        <p:nvSpPr>
          <p:cNvPr id="241" name="Content Placeholder 12"/>
          <p:cNvSpPr txBox="1"/>
          <p:nvPr/>
        </p:nvSpPr>
        <p:spPr>
          <a:xfrm>
            <a:off x="893527" y="2565541"/>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See’s God face to face</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Slate">
  <a:themeElements>
    <a:clrScheme name="Slate">
      <a:dk1>
        <a:srgbClr val="000000"/>
      </a:dk1>
      <a:lt1>
        <a:srgbClr val="000000"/>
      </a:lt1>
      <a:dk2>
        <a:srgbClr val="A7A7A7"/>
      </a:dk2>
      <a:lt2>
        <a:srgbClr val="535353"/>
      </a:lt2>
      <a:accent1>
        <a:srgbClr val="7C7C7C"/>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Slate">
      <a:majorFont>
        <a:latin typeface="Helvetica"/>
        <a:ea typeface="Helvetica"/>
        <a:cs typeface="Helvetica"/>
      </a:majorFont>
      <a:minorFont>
        <a:latin typeface="Calibri"/>
        <a:ea typeface="Calibri"/>
        <a:cs typeface="Calibri"/>
      </a:minorFont>
    </a:fontScheme>
    <a:fmtScheme name="S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25400" dir="5400000">
              <a:srgbClr val="000000">
                <a:alpha val="60000"/>
              </a:srgbClr>
            </a:outerShdw>
          </a:effectLst>
        </a:effectStyle>
        <a:effectStyle>
          <a:effectLst>
            <a:outerShdw sx="100000" sy="100000" kx="0" ky="0" algn="b" rotWithShape="0" blurRad="63500" dist="25400" dir="5400000">
              <a:srgbClr val="000000">
                <a:alpha val="6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51466"/>
          </a:schemeClr>
        </a:solidFill>
        <a:ln w="15875" cap="rnd">
          <a:solidFill>
            <a:srgbClr val="DDDDDD"/>
          </a:solidFill>
          <a:prstDash val="solid"/>
          <a:round/>
        </a:ln>
        <a:effectLst>
          <a:outerShdw sx="100000" sy="100000" kx="0" ky="0" algn="b" rotWithShape="0" blurRad="63500" dist="25400" dir="5400000">
            <a:srgbClr val="000000">
              <a:alpha val="6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rnd">
          <a:solidFill>
            <a:srgbClr val="DDDDDD"/>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Slate">
  <a:themeElements>
    <a:clrScheme name="Slate">
      <a:dk1>
        <a:srgbClr val="000000"/>
      </a:dk1>
      <a:lt1>
        <a:srgbClr val="FFFFFF"/>
      </a:lt1>
      <a:dk2>
        <a:srgbClr val="A7A7A7"/>
      </a:dk2>
      <a:lt2>
        <a:srgbClr val="535353"/>
      </a:lt2>
      <a:accent1>
        <a:srgbClr val="7C7C7C"/>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Slate">
      <a:majorFont>
        <a:latin typeface="Helvetica"/>
        <a:ea typeface="Helvetica"/>
        <a:cs typeface="Helvetica"/>
      </a:majorFont>
      <a:minorFont>
        <a:latin typeface="Calibri"/>
        <a:ea typeface="Calibri"/>
        <a:cs typeface="Calibri"/>
      </a:minorFont>
    </a:fontScheme>
    <a:fmtScheme name="S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25400" dir="5400000">
              <a:srgbClr val="000000">
                <a:alpha val="60000"/>
              </a:srgbClr>
            </a:outerShdw>
          </a:effectLst>
        </a:effectStyle>
        <a:effectStyle>
          <a:effectLst>
            <a:outerShdw sx="100000" sy="100000" kx="0" ky="0" algn="b" rotWithShape="0" blurRad="63500" dist="25400" dir="5400000">
              <a:srgbClr val="000000">
                <a:alpha val="6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51466"/>
          </a:schemeClr>
        </a:solidFill>
        <a:ln w="15875" cap="rnd">
          <a:solidFill>
            <a:srgbClr val="DDDDDD"/>
          </a:solidFill>
          <a:prstDash val="solid"/>
          <a:round/>
        </a:ln>
        <a:effectLst>
          <a:outerShdw sx="100000" sy="100000" kx="0" ky="0" algn="b" rotWithShape="0" blurRad="63500" dist="25400" dir="5400000">
            <a:srgbClr val="000000">
              <a:alpha val="6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rnd">
          <a:solidFill>
            <a:srgbClr val="DDDDDD"/>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