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558" r:id="rId2"/>
    <p:sldId id="557" r:id="rId3"/>
    <p:sldId id="559" r:id="rId4"/>
    <p:sldId id="560" r:id="rId5"/>
    <p:sldId id="561" r:id="rId6"/>
    <p:sldId id="565" r:id="rId7"/>
    <p:sldId id="5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4108"/>
    <a:srgbClr val="99CCFF"/>
    <a:srgbClr val="A50021"/>
    <a:srgbClr val="993300"/>
    <a:srgbClr val="663300"/>
    <a:srgbClr val="153553"/>
    <a:srgbClr val="996633"/>
    <a:srgbClr val="FFCC66"/>
    <a:srgbClr val="FFCC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5902" autoAdjust="0"/>
  </p:normalViewPr>
  <p:slideViewPr>
    <p:cSldViewPr>
      <p:cViewPr varScale="1">
        <p:scale>
          <a:sx n="114" d="100"/>
          <a:sy n="114" d="100"/>
        </p:scale>
        <p:origin x="156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14995E8B-DB3C-4E23-9186-1613402BF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F21E7C5-2080-4549-97AA-9A6688257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tx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58454601-8C5B-41C4-8012-BF42AE4E16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75420"/>
            <a:ext cx="9036544" cy="4093306"/>
            <a:chOff x="1" y="2075420"/>
            <a:chExt cx="12048729" cy="4093306"/>
          </a:xfrm>
        </p:grpSpPr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7DC402C5-77D9-4E58-85B2-94FDC43054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1D68ED91-A5B1-47B2-93BF-9A7136A89B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BE7D0AA1-7663-4AEB-906F-8C1983487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FD0B5082-766B-4B9B-95AE-8345369B68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C6EA71F2-5221-4164-8741-7AFF97E221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A53567A6-853B-47EF-8846-22A1C04687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3" name="Rectangle 82">
            <a:extLst>
              <a:ext uri="{FF2B5EF4-FFF2-40B4-BE49-F238E27FC236}">
                <a16:creationId xmlns:a16="http://schemas.microsoft.com/office/drawing/2014/main" id="{57957B04-C024-4B5F-B7C3-20FAE3F1D3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7479052" y="1131512"/>
            <a:ext cx="2796461" cy="533439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6FBFCE4-B693-49EB-9CE1-4420332195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6140785"/>
            <a:ext cx="4571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8FFC4225-9683-4D55-8686-FCDDB8BCBF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645785" y="5940560"/>
            <a:ext cx="1285875" cy="549007"/>
            <a:chOff x="7029447" y="3514725"/>
            <a:chExt cx="1285875" cy="549007"/>
          </a:xfrm>
        </p:grpSpPr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23CC42CD-CAE0-4CF0-B118-067FD44AE1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C53ED46F-B155-4F61-89A2-9811AA0F3B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083B7973-20C3-4DB8-B3E0-064793F7A9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DF30D744-3746-48BB-92A0-20B891DE86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6" name="Picture 2" descr="Following Jesus Ministry Web Banner | Website Banners">
            <a:extLst>
              <a:ext uri="{FF2B5EF4-FFF2-40B4-BE49-F238E27FC236}">
                <a16:creationId xmlns:a16="http://schemas.microsoft.com/office/drawing/2014/main" id="{3B67BC02-2A3E-400C-9668-F822878D5D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94" r="2" b="2"/>
          <a:stretch/>
        </p:blipFill>
        <p:spPr bwMode="auto">
          <a:xfrm>
            <a:off x="559642" y="491900"/>
            <a:ext cx="8041430" cy="5663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3" name="Group 92">
            <a:extLst>
              <a:ext uri="{FF2B5EF4-FFF2-40B4-BE49-F238E27FC236}">
                <a16:creationId xmlns:a16="http://schemas.microsoft.com/office/drawing/2014/main" id="{2993EE7D-6C2F-43A3-9C60-0C79DB9E52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403532" y="680254"/>
            <a:ext cx="304800" cy="322326"/>
            <a:chOff x="215328" y="-46937"/>
            <a:chExt cx="304800" cy="2773841"/>
          </a:xfrm>
        </p:grpSpPr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4F4095D5-6DE8-4CF4-8418-1C6822E164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3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33CD50F6-3A5C-4547-BD23-ACBD8E3913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69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6912E168-78F1-4E05-A8A5-65F2BAF596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85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7315E977-7B29-4DD8-9B9E-C63D97DF30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01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18182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94F9AAF-CF5F-4630-B84C-56D3F9E2BD3F}"/>
              </a:ext>
            </a:extLst>
          </p:cNvPr>
          <p:cNvSpPr txBox="1"/>
          <p:nvPr/>
        </p:nvSpPr>
        <p:spPr>
          <a:xfrm>
            <a:off x="609600" y="381000"/>
            <a:ext cx="79248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“Following Jesus”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Mark 1:17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pPr algn="ctr"/>
            <a:endParaRPr lang="en-US" sz="1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 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As we have seen in our study of the Lord’s sermon on the Mt., how 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expects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us to live was a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radical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view of life in His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kingdom.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His teaching was to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prepare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His disciples for what to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expect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from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world,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and to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equip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them for their ultimate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mission,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to make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disciples. </a:t>
            </a:r>
          </a:p>
          <a:p>
            <a:endParaRPr lang="en-US" sz="24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We need to understand that before we can be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disciple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makers, we first need to be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followers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of Jesus ourselves.</a:t>
            </a:r>
          </a:p>
          <a:p>
            <a:endParaRPr lang="en-US" sz="24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A true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follower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of Jesus is one who is in a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passionate pursuit 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of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 Christ.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Phil. 3:8-10</a:t>
            </a:r>
            <a:r>
              <a:rPr lang="en-US" sz="2400" i="1" dirty="0">
                <a:solidFill>
                  <a:srgbClr val="C00000"/>
                </a:solidFill>
                <a:latin typeface="Georgia" panose="02040502050405020303" pitchFamily="18" charset="0"/>
              </a:rPr>
              <a:t>.</a:t>
            </a:r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811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94F9AAF-CF5F-4630-B84C-56D3F9E2BD3F}"/>
              </a:ext>
            </a:extLst>
          </p:cNvPr>
          <p:cNvSpPr txBox="1"/>
          <p:nvPr/>
        </p:nvSpPr>
        <p:spPr>
          <a:xfrm>
            <a:off x="609600" y="457200"/>
            <a:ext cx="79248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“Following Jesus”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Mark 1:17</a:t>
            </a:r>
          </a:p>
          <a:p>
            <a:pPr algn="ctr"/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pPr algn="ctr"/>
            <a:endParaRPr lang="en-US" sz="1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 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To Understand and Obey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According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scripture,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hearing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obeying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are fundamental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following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Him.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Lk. 6:39-49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To hear Jesus we must be in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close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proximity to Him.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95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94F9AAF-CF5F-4630-B84C-56D3F9E2BD3F}"/>
              </a:ext>
            </a:extLst>
          </p:cNvPr>
          <p:cNvSpPr txBox="1"/>
          <p:nvPr/>
        </p:nvSpPr>
        <p:spPr>
          <a:xfrm>
            <a:off x="609600" y="381000"/>
            <a:ext cx="79248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“Following Jesus”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Mark 1:17</a:t>
            </a:r>
          </a:p>
          <a:p>
            <a:pPr algn="ctr"/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pPr algn="ctr"/>
            <a:endParaRPr lang="en-US" sz="1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  Following His Example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Two of the Lord’s most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impactful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lessons were: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Servant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leadership,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Jn. 13:14-15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,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Forgiveness,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Lk. 23:34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We must follow Him with the proper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motive,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love, or it will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devolve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into a legalistic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exercise.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236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94F9AAF-CF5F-4630-B84C-56D3F9E2BD3F}"/>
              </a:ext>
            </a:extLst>
          </p:cNvPr>
          <p:cNvSpPr txBox="1"/>
          <p:nvPr/>
        </p:nvSpPr>
        <p:spPr>
          <a:xfrm>
            <a:off x="609600" y="381000"/>
            <a:ext cx="7924800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“Following Jesus”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Mark 1:17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pPr algn="ctr"/>
            <a:endParaRPr lang="en-US" sz="1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III. 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Becoming Like Jesus</a:t>
            </a:r>
          </a:p>
          <a:p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Obeying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imitating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Jesus are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means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a greater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goal.</a:t>
            </a:r>
          </a:p>
          <a:p>
            <a:endParaRPr lang="en-US" sz="14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Becoming like Jesus entails: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Thinking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like He thinks,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Act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as He acts,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3.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Desire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what He desires.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As we become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more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like Him, we more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accurately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reflect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characteristics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the Savior.</a:t>
            </a:r>
          </a:p>
        </p:txBody>
      </p:sp>
    </p:spTree>
    <p:extLst>
      <p:ext uri="{BB962C8B-B14F-4D97-AF65-F5344CB8AC3E}">
        <p14:creationId xmlns:p14="http://schemas.microsoft.com/office/powerpoint/2010/main" val="2252601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94F9AAF-CF5F-4630-B84C-56D3F9E2BD3F}"/>
              </a:ext>
            </a:extLst>
          </p:cNvPr>
          <p:cNvSpPr txBox="1"/>
          <p:nvPr/>
        </p:nvSpPr>
        <p:spPr>
          <a:xfrm>
            <a:off x="609600" y="381000"/>
            <a:ext cx="79248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“Following Jesus”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Mark 1:17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pPr algn="ctr"/>
            <a:endParaRPr lang="en-US" sz="1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III. 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Becoming Like Jesus</a:t>
            </a:r>
          </a:p>
          <a:p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Scripture gives us three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attributes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Jesus that we need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emulate;</a:t>
            </a:r>
          </a:p>
          <a:p>
            <a:endParaRPr lang="en-US" sz="14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A.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He Lived by Faith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  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He had faith in God’s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word,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Matt. 4:1-11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,</a:t>
            </a:r>
            <a:endParaRPr lang="en-US" sz="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endParaRPr lang="en-US" sz="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 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He had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unshakable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faith/dependance of the   	Father in the raising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Lazarus,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Jn. 11:40-43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,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Our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faith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needs to go beyond being just an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essential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for salvation, to include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daily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living.</a:t>
            </a:r>
          </a:p>
        </p:txBody>
      </p:sp>
    </p:spTree>
    <p:extLst>
      <p:ext uri="{BB962C8B-B14F-4D97-AF65-F5344CB8AC3E}">
        <p14:creationId xmlns:p14="http://schemas.microsoft.com/office/powerpoint/2010/main" val="1518499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94F9AAF-CF5F-4630-B84C-56D3F9E2BD3F}"/>
              </a:ext>
            </a:extLst>
          </p:cNvPr>
          <p:cNvSpPr txBox="1"/>
          <p:nvPr/>
        </p:nvSpPr>
        <p:spPr>
          <a:xfrm>
            <a:off x="609600" y="381000"/>
            <a:ext cx="7924800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“Following Jesus”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Mark 1:17</a:t>
            </a:r>
          </a:p>
          <a:p>
            <a:endParaRPr lang="en-US" sz="1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lvl="1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B.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He Lived in Love</a:t>
            </a:r>
          </a:p>
          <a:p>
            <a:endParaRPr lang="en-US" sz="1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He modeled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Deut. 6:5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, which expresses how God expects His people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relate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Him.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Our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love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for Him is in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response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for what He did for us in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Christ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	C.	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He Was Obedient</a:t>
            </a:r>
          </a:p>
          <a:p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obedience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is the acid test of our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love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for God,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Jn. 14:15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1 Jn. 5:3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Our love for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brotherhood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is a witness  to the world for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purpose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God sent His Son. </a:t>
            </a:r>
          </a:p>
          <a:p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Jn. 13:34-35.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pPr algn="ctr"/>
            <a:endParaRPr lang="en-US" sz="1000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650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6620</TotalTime>
  <Words>465</Words>
  <Application>Microsoft Office PowerPoint</Application>
  <PresentationFormat>On-screen Show (4:3)</PresentationFormat>
  <Paragraphs>72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76</cp:revision>
  <dcterms:created xsi:type="dcterms:W3CDTF">2021-01-29T17:24:21Z</dcterms:created>
  <dcterms:modified xsi:type="dcterms:W3CDTF">2021-02-28T01:37:04Z</dcterms:modified>
</cp:coreProperties>
</file>