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F2622C-B06A-4581-95AB-FBD268047C7E}"/>
              </a:ext>
            </a:extLst>
          </p:cNvPr>
          <p:cNvSpPr txBox="1"/>
          <p:nvPr/>
        </p:nvSpPr>
        <p:spPr>
          <a:xfrm>
            <a:off x="457200" y="1143000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phrase, “You’re under Grace. God is a God of Love. He won’t Condemn you”, is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Biblically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Accurate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is reminiscent of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3:1-5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will lead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their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Ruin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Peter 2:13-22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one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Confesses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be a Christian yet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Habitual Sin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it is obvious he has not been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Born Again.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John 3:9</a:t>
            </a:r>
          </a:p>
          <a:p>
            <a:pPr lvl="0"/>
            <a:endParaRPr lang="en-US" sz="2800" b="1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Unless 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Repents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faces God’s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Eternal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judgement. Don’t be deceived.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Gal.5:19-21</a:t>
            </a:r>
          </a:p>
        </p:txBody>
      </p:sp>
    </p:spTree>
    <p:extLst>
      <p:ext uri="{BB962C8B-B14F-4D97-AF65-F5344CB8AC3E}">
        <p14:creationId xmlns:p14="http://schemas.microsoft.com/office/powerpoint/2010/main" val="53698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Pursuit of Moral Purity”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43100" y="4744859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5:3-6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</a:p>
          <a:p>
            <a:r>
              <a:rPr lang="en-US" sz="2800" dirty="0">
                <a:latin typeface="Georgia" panose="02040502050405020303" pitchFamily="18" charset="0"/>
              </a:rPr>
              <a:t>We’re concerned about purity with regard 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Air</a:t>
            </a:r>
            <a:r>
              <a:rPr lang="en-US" sz="2800" dirty="0"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Water</a:t>
            </a:r>
            <a:r>
              <a:rPr lang="en-US" sz="2800" dirty="0">
                <a:latin typeface="Georgia" panose="02040502050405020303" pitchFamily="18" charset="0"/>
              </a:rPr>
              <a:t>,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Food</a:t>
            </a:r>
            <a:r>
              <a:rPr lang="en-US" sz="2800" dirty="0">
                <a:latin typeface="Georgia" panose="02040502050405020303" pitchFamily="18" charset="0"/>
              </a:rPr>
              <a:t>, but not about having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Pure Minds.</a:t>
            </a:r>
          </a:p>
          <a:p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If what we are being exposed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Violates</a:t>
            </a:r>
            <a:r>
              <a:rPr lang="en-US" sz="2800" dirty="0">
                <a:latin typeface="Georgia" panose="02040502050405020303" pitchFamily="18" charset="0"/>
              </a:rPr>
              <a:t> our Christian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Principals</a:t>
            </a:r>
            <a:r>
              <a:rPr lang="en-US" sz="2800" dirty="0">
                <a:latin typeface="Georgia" panose="02040502050405020303" pitchFamily="18" charset="0"/>
              </a:rPr>
              <a:t> and/or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Standards</a:t>
            </a:r>
            <a:r>
              <a:rPr lang="en-US" sz="2800" dirty="0">
                <a:latin typeface="Georgia" panose="02040502050405020303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Morality</a:t>
            </a:r>
            <a:r>
              <a:rPr lang="en-US" sz="2800" dirty="0">
                <a:latin typeface="Georgia" panose="02040502050405020303" pitchFamily="18" charset="0"/>
              </a:rPr>
              <a:t> we shouldn’t be there!</a:t>
            </a:r>
          </a:p>
          <a:p>
            <a:r>
              <a:rPr lang="en-US" dirty="0"/>
              <a:t> </a:t>
            </a:r>
          </a:p>
          <a:p>
            <a:r>
              <a:rPr lang="en-US" sz="2800" dirty="0">
                <a:latin typeface="Georgia" panose="02040502050405020303" pitchFamily="18" charset="0"/>
              </a:rPr>
              <a:t>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Physical Senses </a:t>
            </a:r>
            <a:r>
              <a:rPr lang="en-US" sz="2800" dirty="0">
                <a:latin typeface="Georgia" panose="02040502050405020303" pitchFamily="18" charset="0"/>
              </a:rPr>
              <a:t>are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Doorway</a:t>
            </a:r>
            <a:r>
              <a:rPr lang="en-US" sz="2800" dirty="0">
                <a:latin typeface="Georgia" panose="02040502050405020303" pitchFamily="18" charset="0"/>
              </a:rPr>
              <a:t> to our Minds, which is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Gateway</a:t>
            </a:r>
            <a:r>
              <a:rPr lang="en-US" sz="2800" dirty="0">
                <a:latin typeface="Georgia" panose="02040502050405020303" pitchFamily="18" charset="0"/>
              </a:rPr>
              <a:t> 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Heart</a:t>
            </a:r>
            <a:r>
              <a:rPr lang="en-US" sz="2800" dirty="0">
                <a:latin typeface="Georgia" panose="02040502050405020303" pitchFamily="18" charset="0"/>
              </a:rPr>
              <a:t>. We need to be careful what goes into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Minds</a:t>
            </a:r>
            <a:r>
              <a:rPr lang="en-US" sz="2800" dirty="0">
                <a:latin typeface="Georgia" panose="02040502050405020303" pitchFamily="18" charset="0"/>
              </a:rPr>
              <a:t>. We are to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Transformed</a:t>
            </a:r>
            <a:r>
              <a:rPr lang="en-US" sz="2800" dirty="0">
                <a:latin typeface="Georgia" panose="02040502050405020303" pitchFamily="18" charset="0"/>
              </a:rPr>
              <a:t> by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Renewing</a:t>
            </a:r>
            <a:r>
              <a:rPr lang="en-US" sz="2800" dirty="0">
                <a:latin typeface="Georgia" panose="02040502050405020303" pitchFamily="18" charset="0"/>
              </a:rPr>
              <a:t> of our Minds. </a:t>
            </a:r>
          </a:p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Rom. 12:1-2.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8158C1-9E3E-4FD7-A8F3-B134F97B908D}"/>
              </a:ext>
            </a:extLst>
          </p:cNvPr>
          <p:cNvSpPr txBox="1"/>
          <p:nvPr/>
        </p:nvSpPr>
        <p:spPr>
          <a:xfrm>
            <a:off x="457200" y="1143000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 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Due to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Abundance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Illicit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sexual activity: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There are more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Abortions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There are more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Illegitimate Births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There are more people with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STDs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.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But Paul says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Greatest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concern should be that: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If we are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Unsaved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we will incur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God’s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Wrath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, and,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If saved we will experience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Pain, 	Disappointment, Regret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and severe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Discipline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	from the Lord.</a:t>
            </a:r>
          </a:p>
        </p:txBody>
      </p:sp>
    </p:spTree>
    <p:extLst>
      <p:ext uri="{BB962C8B-B14F-4D97-AF65-F5344CB8AC3E}">
        <p14:creationId xmlns:p14="http://schemas.microsoft.com/office/powerpoint/2010/main" val="42498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583CF2-CEE2-4A93-830F-EA2B99B037DA}"/>
              </a:ext>
            </a:extLst>
          </p:cNvPr>
          <p:cNvSpPr txBox="1"/>
          <p:nvPr/>
        </p:nvSpPr>
        <p:spPr>
          <a:xfrm>
            <a:off x="457200" y="11430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</a:t>
            </a:r>
            <a:r>
              <a:rPr lang="en-US" sz="2800" b="1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Pursuit of Moral Purity is a Command, not an Option.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called to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because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Holy. </a:t>
            </a:r>
          </a:p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Pet. 1:14-16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standard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Moral Purity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Absolute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to pursue Moral Purity in our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Speech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Thoughts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Moral Purity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Heart Issue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Mk. 7:21-23</a:t>
            </a: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C.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must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standards 	of moral Purity to our children.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FFFF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81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A76358-6F92-423D-92B1-BA65AD334D6A}"/>
              </a:ext>
            </a:extLst>
          </p:cNvPr>
          <p:cNvSpPr txBox="1"/>
          <p:nvPr/>
        </p:nvSpPr>
        <p:spPr>
          <a:xfrm>
            <a:off x="457200" y="1143000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study in the 90s showed that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Promiscuity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Grade School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aged children was due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Excessive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Uncontrolled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exposure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TV.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Parents need to be careful what they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Watch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and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Girls need to be taught how to 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Conservatively 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Boys and Girls need to be careful of the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Songs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listen to. No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Sexually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suggestive,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Degrading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Filthy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language is worth 	listening to; it does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Glorify God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881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BCE0AB-50C2-4685-8609-2E33342AAC21}"/>
              </a:ext>
            </a:extLst>
          </p:cNvPr>
          <p:cNvSpPr txBox="1"/>
          <p:nvPr/>
        </p:nvSpPr>
        <p:spPr>
          <a:xfrm>
            <a:off x="533400" y="1012686"/>
            <a:ext cx="8305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Alternative to Immorality and Greed is to Give Thanks. 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Paul,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Idolatry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Colossians 3:5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 greedy person is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Content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Provisions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 has supplied him with. He always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Wants More.</a:t>
            </a:r>
          </a:p>
          <a:p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When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Complain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about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Perceived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Deficiency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our life, we are actually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Questioning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Wisdom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Goodness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these aspects of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Life.</a:t>
            </a:r>
          </a:p>
          <a:p>
            <a:endParaRPr lang="en-US" sz="2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00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9E4D9B-3EF8-4D94-9EE7-1C7EF8609DAE}"/>
              </a:ext>
            </a:extLst>
          </p:cNvPr>
          <p:cNvSpPr txBox="1"/>
          <p:nvPr/>
        </p:nvSpPr>
        <p:spPr>
          <a:xfrm>
            <a:off x="381000" y="1295400"/>
            <a:ext cx="8305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Giving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puts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have in proper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God.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reason for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Downfall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Romans 1, of the human race was because they did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Honor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God,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 Thanks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Rom. 1:18-32</a:t>
            </a:r>
          </a:p>
          <a:p>
            <a:pPr lvl="0"/>
            <a:endParaRPr lang="en-US" sz="2800" b="1" dirty="0">
              <a:solidFill>
                <a:srgbClr val="FFFF0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Thankful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must be in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God’s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Sovereignty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over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Aspect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one’s life.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41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The Pursuit of Moral Purity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6679E3-ED19-435A-AD62-6AF19DE5B9F9}"/>
              </a:ext>
            </a:extLst>
          </p:cNvPr>
          <p:cNvSpPr txBox="1"/>
          <p:nvPr/>
        </p:nvSpPr>
        <p:spPr>
          <a:xfrm>
            <a:off x="381000" y="1143000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Immoral or Greedy Person will see the Kingdom of God, but will Incur His 				Wrath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Greedy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person will have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Inheritance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Kingdom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true Christians may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Fall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into these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from time to time, no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Genuine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Christian can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Practice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sins 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Lifestyle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Jn. 3:7-8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Deceived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 Result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God’s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Wrath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323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11817</TotalTime>
  <Words>381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564</cp:revision>
  <dcterms:created xsi:type="dcterms:W3CDTF">2017-01-05T17:47:12Z</dcterms:created>
  <dcterms:modified xsi:type="dcterms:W3CDTF">2017-07-01T02:07:57Z</dcterms:modified>
</cp:coreProperties>
</file>