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2" r:id="rId4"/>
    <p:sldId id="258" r:id="rId5"/>
    <p:sldId id="260" r:id="rId6"/>
    <p:sldId id="261" r:id="rId7"/>
    <p:sldId id="259" r:id="rId8"/>
    <p:sldId id="263" r:id="rId9"/>
    <p:sldId id="265" r:id="rId10"/>
    <p:sldId id="264" r:id="rId11"/>
    <p:sldId id="266" r:id="rId12"/>
    <p:sldId id="267" r:id="rId13"/>
    <p:sldId id="273" r:id="rId14"/>
    <p:sldId id="268" r:id="rId15"/>
    <p:sldId id="274" r:id="rId16"/>
    <p:sldId id="270" r:id="rId17"/>
    <p:sldId id="269"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userId="b8c820857ccdcb8b" providerId="LiveId" clId="{87DCBD91-64C8-43AD-9254-FA46D01BA1C5}"/>
    <pc:docChg chg="undo custSel addSld delSld modSld sldOrd">
      <pc:chgData name="Ian" userId="b8c820857ccdcb8b" providerId="LiveId" clId="{87DCBD91-64C8-43AD-9254-FA46D01BA1C5}" dt="2021-10-24T01:48:44.785" v="4939" actId="20577"/>
      <pc:docMkLst>
        <pc:docMk/>
      </pc:docMkLst>
      <pc:sldChg chg="modNotesTx">
        <pc:chgData name="Ian" userId="b8c820857ccdcb8b" providerId="LiveId" clId="{87DCBD91-64C8-43AD-9254-FA46D01BA1C5}" dt="2021-10-23T23:42:37.680" v="4121" actId="20577"/>
        <pc:sldMkLst>
          <pc:docMk/>
          <pc:sldMk cId="2798955271" sldId="256"/>
        </pc:sldMkLst>
      </pc:sldChg>
      <pc:sldChg chg="modSp mod modNotesTx">
        <pc:chgData name="Ian" userId="b8c820857ccdcb8b" providerId="LiveId" clId="{87DCBD91-64C8-43AD-9254-FA46D01BA1C5}" dt="2021-10-24T01:48:44.785" v="4939" actId="20577"/>
        <pc:sldMkLst>
          <pc:docMk/>
          <pc:sldMk cId="1708426069" sldId="257"/>
        </pc:sldMkLst>
        <pc:spChg chg="mod">
          <ac:chgData name="Ian" userId="b8c820857ccdcb8b" providerId="LiveId" clId="{87DCBD91-64C8-43AD-9254-FA46D01BA1C5}" dt="2021-10-22T23:42:05.119" v="2365" actId="20577"/>
          <ac:spMkLst>
            <pc:docMk/>
            <pc:sldMk cId="1708426069" sldId="257"/>
            <ac:spMk id="3" creationId="{DECB93AD-0730-4BF6-A681-AFFE069BF2D7}"/>
          </ac:spMkLst>
        </pc:spChg>
      </pc:sldChg>
      <pc:sldChg chg="modSp new mod modNotesTx">
        <pc:chgData name="Ian" userId="b8c820857ccdcb8b" providerId="LiveId" clId="{87DCBD91-64C8-43AD-9254-FA46D01BA1C5}" dt="2021-10-23T23:28:49.919" v="3901" actId="20577"/>
        <pc:sldMkLst>
          <pc:docMk/>
          <pc:sldMk cId="2812667446" sldId="258"/>
        </pc:sldMkLst>
        <pc:spChg chg="mod">
          <ac:chgData name="Ian" userId="b8c820857ccdcb8b" providerId="LiveId" clId="{87DCBD91-64C8-43AD-9254-FA46D01BA1C5}" dt="2021-10-22T17:03:19.496" v="39" actId="27636"/>
          <ac:spMkLst>
            <pc:docMk/>
            <pc:sldMk cId="2812667446" sldId="258"/>
            <ac:spMk id="2" creationId="{167AAE4F-3138-41F1-AEC6-03B84DECDA9D}"/>
          </ac:spMkLst>
        </pc:spChg>
        <pc:spChg chg="mod">
          <ac:chgData name="Ian" userId="b8c820857ccdcb8b" providerId="LiveId" clId="{87DCBD91-64C8-43AD-9254-FA46D01BA1C5}" dt="2021-10-23T23:25:11.194" v="3830" actId="20577"/>
          <ac:spMkLst>
            <pc:docMk/>
            <pc:sldMk cId="2812667446" sldId="258"/>
            <ac:spMk id="3" creationId="{C4D84F74-1732-4C40-B9A8-3191B281AFE8}"/>
          </ac:spMkLst>
        </pc:spChg>
      </pc:sldChg>
      <pc:sldChg chg="addSp delSp modSp new mod modClrScheme chgLayout">
        <pc:chgData name="Ian" userId="b8c820857ccdcb8b" providerId="LiveId" clId="{87DCBD91-64C8-43AD-9254-FA46D01BA1C5}" dt="2021-10-24T00:22:35.416" v="4198" actId="14100"/>
        <pc:sldMkLst>
          <pc:docMk/>
          <pc:sldMk cId="2280873970" sldId="259"/>
        </pc:sldMkLst>
        <pc:spChg chg="del mod ord">
          <ac:chgData name="Ian" userId="b8c820857ccdcb8b" providerId="LiveId" clId="{87DCBD91-64C8-43AD-9254-FA46D01BA1C5}" dt="2021-10-22T17:05:05.887" v="45" actId="700"/>
          <ac:spMkLst>
            <pc:docMk/>
            <pc:sldMk cId="2280873970" sldId="259"/>
            <ac:spMk id="2" creationId="{A3E2F364-C692-4AD7-B356-A7C9F3CC7069}"/>
          </ac:spMkLst>
        </pc:spChg>
        <pc:spChg chg="del mod ord">
          <ac:chgData name="Ian" userId="b8c820857ccdcb8b" providerId="LiveId" clId="{87DCBD91-64C8-43AD-9254-FA46D01BA1C5}" dt="2021-10-22T17:05:05.887" v="45" actId="700"/>
          <ac:spMkLst>
            <pc:docMk/>
            <pc:sldMk cId="2280873970" sldId="259"/>
            <ac:spMk id="3" creationId="{E62DE3AF-785D-4B67-9340-B1197B8BB530}"/>
          </ac:spMkLst>
        </pc:spChg>
        <pc:spChg chg="add mod ord">
          <ac:chgData name="Ian" userId="b8c820857ccdcb8b" providerId="LiveId" clId="{87DCBD91-64C8-43AD-9254-FA46D01BA1C5}" dt="2021-10-24T00:22:35.416" v="4198" actId="14100"/>
          <ac:spMkLst>
            <pc:docMk/>
            <pc:sldMk cId="2280873970" sldId="259"/>
            <ac:spMk id="4" creationId="{B3CC6DAF-51D0-4EC8-B90D-337265F094C3}"/>
          </ac:spMkLst>
        </pc:spChg>
        <pc:spChg chg="add mod ord">
          <ac:chgData name="Ian" userId="b8c820857ccdcb8b" providerId="LiveId" clId="{87DCBD91-64C8-43AD-9254-FA46D01BA1C5}" dt="2021-10-22T17:05:05.887" v="45" actId="700"/>
          <ac:spMkLst>
            <pc:docMk/>
            <pc:sldMk cId="2280873970" sldId="259"/>
            <ac:spMk id="5" creationId="{77D90EE0-0DE0-48E8-9B47-92D4873799D6}"/>
          </ac:spMkLst>
        </pc:spChg>
      </pc:sldChg>
      <pc:sldChg chg="modSp new mod modNotesTx">
        <pc:chgData name="Ian" userId="b8c820857ccdcb8b" providerId="LiveId" clId="{87DCBD91-64C8-43AD-9254-FA46D01BA1C5}" dt="2021-10-24T00:21:37.980" v="4193" actId="20577"/>
        <pc:sldMkLst>
          <pc:docMk/>
          <pc:sldMk cId="587656287" sldId="260"/>
        </pc:sldMkLst>
        <pc:spChg chg="mod">
          <ac:chgData name="Ian" userId="b8c820857ccdcb8b" providerId="LiveId" clId="{87DCBD91-64C8-43AD-9254-FA46D01BA1C5}" dt="2021-10-22T17:15:13.100" v="475" actId="20577"/>
          <ac:spMkLst>
            <pc:docMk/>
            <pc:sldMk cId="587656287" sldId="260"/>
            <ac:spMk id="2" creationId="{0AF27A50-22EC-4A51-B8C2-6C71ACC6A74A}"/>
          </ac:spMkLst>
        </pc:spChg>
      </pc:sldChg>
      <pc:sldChg chg="modSp new mod">
        <pc:chgData name="Ian" userId="b8c820857ccdcb8b" providerId="LiveId" clId="{87DCBD91-64C8-43AD-9254-FA46D01BA1C5}" dt="2021-10-22T17:20:06.529" v="701" actId="20577"/>
        <pc:sldMkLst>
          <pc:docMk/>
          <pc:sldMk cId="1815195662" sldId="261"/>
        </pc:sldMkLst>
        <pc:spChg chg="mod">
          <ac:chgData name="Ian" userId="b8c820857ccdcb8b" providerId="LiveId" clId="{87DCBD91-64C8-43AD-9254-FA46D01BA1C5}" dt="2021-10-22T17:20:06.529" v="701" actId="20577"/>
          <ac:spMkLst>
            <pc:docMk/>
            <pc:sldMk cId="1815195662" sldId="261"/>
            <ac:spMk id="2" creationId="{9B5438CA-C901-408B-AA94-10F488EE0989}"/>
          </ac:spMkLst>
        </pc:spChg>
      </pc:sldChg>
      <pc:sldChg chg="addSp delSp modSp new mod ord modClrScheme chgLayout modNotesTx">
        <pc:chgData name="Ian" userId="b8c820857ccdcb8b" providerId="LiveId" clId="{87DCBD91-64C8-43AD-9254-FA46D01BA1C5}" dt="2021-10-24T01:45:13.509" v="4738" actId="20577"/>
        <pc:sldMkLst>
          <pc:docMk/>
          <pc:sldMk cId="186690313" sldId="262"/>
        </pc:sldMkLst>
        <pc:spChg chg="del">
          <ac:chgData name="Ian" userId="b8c820857ccdcb8b" providerId="LiveId" clId="{87DCBD91-64C8-43AD-9254-FA46D01BA1C5}" dt="2021-10-22T21:59:43.926" v="714" actId="700"/>
          <ac:spMkLst>
            <pc:docMk/>
            <pc:sldMk cId="186690313" sldId="262"/>
            <ac:spMk id="2" creationId="{4C69A0E3-177D-4F7D-AF49-1036A4F07BE2}"/>
          </ac:spMkLst>
        </pc:spChg>
        <pc:spChg chg="del mod ord">
          <ac:chgData name="Ian" userId="b8c820857ccdcb8b" providerId="LiveId" clId="{87DCBD91-64C8-43AD-9254-FA46D01BA1C5}" dt="2021-10-22T21:59:43.926" v="714" actId="700"/>
          <ac:spMkLst>
            <pc:docMk/>
            <pc:sldMk cId="186690313" sldId="262"/>
            <ac:spMk id="3" creationId="{C2F385C7-BA84-48D5-8E97-AE33DE5C81CD}"/>
          </ac:spMkLst>
        </pc:spChg>
        <pc:spChg chg="add mod ord">
          <ac:chgData name="Ian" userId="b8c820857ccdcb8b" providerId="LiveId" clId="{87DCBD91-64C8-43AD-9254-FA46D01BA1C5}" dt="2021-10-23T23:44:05.141" v="4122" actId="20577"/>
          <ac:spMkLst>
            <pc:docMk/>
            <pc:sldMk cId="186690313" sldId="262"/>
            <ac:spMk id="4" creationId="{BAD9E4FC-2F00-4259-8D3D-BBBA08BB0991}"/>
          </ac:spMkLst>
        </pc:spChg>
      </pc:sldChg>
      <pc:sldChg chg="modSp new mod">
        <pc:chgData name="Ian" userId="b8c820857ccdcb8b" providerId="LiveId" clId="{87DCBD91-64C8-43AD-9254-FA46D01BA1C5}" dt="2021-10-22T22:49:16.699" v="1431" actId="20577"/>
        <pc:sldMkLst>
          <pc:docMk/>
          <pc:sldMk cId="2030030302" sldId="263"/>
        </pc:sldMkLst>
        <pc:spChg chg="mod">
          <ac:chgData name="Ian" userId="b8c820857ccdcb8b" providerId="LiveId" clId="{87DCBD91-64C8-43AD-9254-FA46D01BA1C5}" dt="2021-10-22T22:49:16.699" v="1431" actId="20577"/>
          <ac:spMkLst>
            <pc:docMk/>
            <pc:sldMk cId="2030030302" sldId="263"/>
            <ac:spMk id="2" creationId="{E8E8F246-ED87-4A44-B80D-FE5FC2803B5D}"/>
          </ac:spMkLst>
        </pc:spChg>
      </pc:sldChg>
      <pc:sldChg chg="addSp modSp new mod">
        <pc:chgData name="Ian" userId="b8c820857ccdcb8b" providerId="LiveId" clId="{87DCBD91-64C8-43AD-9254-FA46D01BA1C5}" dt="2021-10-22T22:55:13.013" v="1446" actId="14100"/>
        <pc:sldMkLst>
          <pc:docMk/>
          <pc:sldMk cId="4022930516" sldId="264"/>
        </pc:sldMkLst>
        <pc:picChg chg="add mod">
          <ac:chgData name="Ian" userId="b8c820857ccdcb8b" providerId="LiveId" clId="{87DCBD91-64C8-43AD-9254-FA46D01BA1C5}" dt="2021-10-22T22:55:13.013" v="1446" actId="14100"/>
          <ac:picMkLst>
            <pc:docMk/>
            <pc:sldMk cId="4022930516" sldId="264"/>
            <ac:picMk id="3" creationId="{B8233DF6-1179-4B6F-BE7F-43860CE212D1}"/>
          </ac:picMkLst>
        </pc:picChg>
      </pc:sldChg>
      <pc:sldChg chg="modSp new mod modNotesTx">
        <pc:chgData name="Ian" userId="b8c820857ccdcb8b" providerId="LiveId" clId="{87DCBD91-64C8-43AD-9254-FA46D01BA1C5}" dt="2021-10-24T00:40:51.548" v="4229" actId="20577"/>
        <pc:sldMkLst>
          <pc:docMk/>
          <pc:sldMk cId="640783066" sldId="265"/>
        </pc:sldMkLst>
        <pc:spChg chg="mod">
          <ac:chgData name="Ian" userId="b8c820857ccdcb8b" providerId="LiveId" clId="{87DCBD91-64C8-43AD-9254-FA46D01BA1C5}" dt="2021-10-22T23:16:16.220" v="1782" actId="313"/>
          <ac:spMkLst>
            <pc:docMk/>
            <pc:sldMk cId="640783066" sldId="265"/>
            <ac:spMk id="2" creationId="{1D9D9818-736D-48BD-A99D-6B07817598A8}"/>
          </ac:spMkLst>
        </pc:spChg>
      </pc:sldChg>
      <pc:sldChg chg="modSp new mod modNotesTx">
        <pc:chgData name="Ian" userId="b8c820857ccdcb8b" providerId="LiveId" clId="{87DCBD91-64C8-43AD-9254-FA46D01BA1C5}" dt="2021-10-23T15:38:37.029" v="2918" actId="20577"/>
        <pc:sldMkLst>
          <pc:docMk/>
          <pc:sldMk cId="525946503" sldId="266"/>
        </pc:sldMkLst>
        <pc:spChg chg="mod">
          <ac:chgData name="Ian" userId="b8c820857ccdcb8b" providerId="LiveId" clId="{87DCBD91-64C8-43AD-9254-FA46D01BA1C5}" dt="2021-10-22T23:17:37.501" v="1829" actId="313"/>
          <ac:spMkLst>
            <pc:docMk/>
            <pc:sldMk cId="525946503" sldId="266"/>
            <ac:spMk id="2" creationId="{1AC7D755-F9AF-40ED-81B8-9EAB9B9218EC}"/>
          </ac:spMkLst>
        </pc:spChg>
        <pc:spChg chg="mod">
          <ac:chgData name="Ian" userId="b8c820857ccdcb8b" providerId="LiveId" clId="{87DCBD91-64C8-43AD-9254-FA46D01BA1C5}" dt="2021-10-22T23:27:53.817" v="2069" actId="5793"/>
          <ac:spMkLst>
            <pc:docMk/>
            <pc:sldMk cId="525946503" sldId="266"/>
            <ac:spMk id="3" creationId="{685A96A1-E83B-4B05-94F9-76F6E274325F}"/>
          </ac:spMkLst>
        </pc:spChg>
      </pc:sldChg>
      <pc:sldChg chg="modSp new mod">
        <pc:chgData name="Ian" userId="b8c820857ccdcb8b" providerId="LiveId" clId="{87DCBD91-64C8-43AD-9254-FA46D01BA1C5}" dt="2021-10-23T21:45:33.136" v="3007" actId="20577"/>
        <pc:sldMkLst>
          <pc:docMk/>
          <pc:sldMk cId="4270065265" sldId="267"/>
        </pc:sldMkLst>
        <pc:spChg chg="mod">
          <ac:chgData name="Ian" userId="b8c820857ccdcb8b" providerId="LiveId" clId="{87DCBD91-64C8-43AD-9254-FA46D01BA1C5}" dt="2021-10-22T23:29:12.937" v="2108" actId="20577"/>
          <ac:spMkLst>
            <pc:docMk/>
            <pc:sldMk cId="4270065265" sldId="267"/>
            <ac:spMk id="2" creationId="{D1D546E8-BBDA-477C-A1C3-118B06B9E987}"/>
          </ac:spMkLst>
        </pc:spChg>
        <pc:spChg chg="mod">
          <ac:chgData name="Ian" userId="b8c820857ccdcb8b" providerId="LiveId" clId="{87DCBD91-64C8-43AD-9254-FA46D01BA1C5}" dt="2021-10-23T21:45:33.136" v="3007" actId="20577"/>
          <ac:spMkLst>
            <pc:docMk/>
            <pc:sldMk cId="4270065265" sldId="267"/>
            <ac:spMk id="3" creationId="{6E3ABB14-B897-4C2B-B20E-BA391EB4F0BC}"/>
          </ac:spMkLst>
        </pc:spChg>
      </pc:sldChg>
      <pc:sldChg chg="modSp new mod modNotesTx">
        <pc:chgData name="Ian" userId="b8c820857ccdcb8b" providerId="LiveId" clId="{87DCBD91-64C8-43AD-9254-FA46D01BA1C5}" dt="2021-10-24T01:20:49.026" v="4676" actId="20577"/>
        <pc:sldMkLst>
          <pc:docMk/>
          <pc:sldMk cId="1385420325" sldId="268"/>
        </pc:sldMkLst>
        <pc:spChg chg="mod">
          <ac:chgData name="Ian" userId="b8c820857ccdcb8b" providerId="LiveId" clId="{87DCBD91-64C8-43AD-9254-FA46D01BA1C5}" dt="2021-10-22T23:30:07.873" v="2162" actId="20577"/>
          <ac:spMkLst>
            <pc:docMk/>
            <pc:sldMk cId="1385420325" sldId="268"/>
            <ac:spMk id="2" creationId="{9161BC3E-4645-455F-8E7D-0E0EA029753A}"/>
          </ac:spMkLst>
        </pc:spChg>
        <pc:spChg chg="mod">
          <ac:chgData name="Ian" userId="b8c820857ccdcb8b" providerId="LiveId" clId="{87DCBD91-64C8-43AD-9254-FA46D01BA1C5}" dt="2021-10-24T01:15:54.530" v="4472" actId="20577"/>
          <ac:spMkLst>
            <pc:docMk/>
            <pc:sldMk cId="1385420325" sldId="268"/>
            <ac:spMk id="3" creationId="{11A13BDE-C943-4B6F-9D7E-B5E44A183E31}"/>
          </ac:spMkLst>
        </pc:spChg>
      </pc:sldChg>
      <pc:sldChg chg="addSp delSp modSp new mod">
        <pc:chgData name="Ian" userId="b8c820857ccdcb8b" providerId="LiveId" clId="{87DCBD91-64C8-43AD-9254-FA46D01BA1C5}" dt="2021-10-24T00:56:35.095" v="4460" actId="21"/>
        <pc:sldMkLst>
          <pc:docMk/>
          <pc:sldMk cId="970592854" sldId="269"/>
        </pc:sldMkLst>
        <pc:spChg chg="mod">
          <ac:chgData name="Ian" userId="b8c820857ccdcb8b" providerId="LiveId" clId="{87DCBD91-64C8-43AD-9254-FA46D01BA1C5}" dt="2021-10-23T15:36:11.180" v="2809" actId="20577"/>
          <ac:spMkLst>
            <pc:docMk/>
            <pc:sldMk cId="970592854" sldId="269"/>
            <ac:spMk id="2" creationId="{52FB7628-26E2-4F41-8892-E59AC3B4B643}"/>
          </ac:spMkLst>
        </pc:spChg>
        <pc:spChg chg="del mod">
          <ac:chgData name="Ian" userId="b8c820857ccdcb8b" providerId="LiveId" clId="{87DCBD91-64C8-43AD-9254-FA46D01BA1C5}" dt="2021-10-24T00:56:31.727" v="4459" actId="21"/>
          <ac:spMkLst>
            <pc:docMk/>
            <pc:sldMk cId="970592854" sldId="269"/>
            <ac:spMk id="3" creationId="{335FA0A0-0B93-4B9E-B239-FB87CA7B8E32}"/>
          </ac:spMkLst>
        </pc:spChg>
        <pc:spChg chg="add del mod">
          <ac:chgData name="Ian" userId="b8c820857ccdcb8b" providerId="LiveId" clId="{87DCBD91-64C8-43AD-9254-FA46D01BA1C5}" dt="2021-10-24T00:56:35.095" v="4460" actId="21"/>
          <ac:spMkLst>
            <pc:docMk/>
            <pc:sldMk cId="970592854" sldId="269"/>
            <ac:spMk id="5" creationId="{A4068B2E-8C91-4F59-BE7B-C78129E2C77D}"/>
          </ac:spMkLst>
        </pc:spChg>
      </pc:sldChg>
      <pc:sldChg chg="addSp modSp new mod modClrScheme chgLayout modNotesTx">
        <pc:chgData name="Ian" userId="b8c820857ccdcb8b" providerId="LiveId" clId="{87DCBD91-64C8-43AD-9254-FA46D01BA1C5}" dt="2021-10-24T00:52:46.489" v="4330" actId="20577"/>
        <pc:sldMkLst>
          <pc:docMk/>
          <pc:sldMk cId="2815036269" sldId="270"/>
        </pc:sldMkLst>
        <pc:spChg chg="add mod">
          <ac:chgData name="Ian" userId="b8c820857ccdcb8b" providerId="LiveId" clId="{87DCBD91-64C8-43AD-9254-FA46D01BA1C5}" dt="2021-10-23T23:04:59.091" v="3735" actId="20577"/>
          <ac:spMkLst>
            <pc:docMk/>
            <pc:sldMk cId="2815036269" sldId="270"/>
            <ac:spMk id="2" creationId="{0CA74882-E3FA-40F4-ACF7-1CAE4C9AD7FD}"/>
          </ac:spMkLst>
        </pc:spChg>
      </pc:sldChg>
      <pc:sldChg chg="addSp modSp new del mod modClrScheme chgLayout">
        <pc:chgData name="Ian" userId="b8c820857ccdcb8b" providerId="LiveId" clId="{87DCBD91-64C8-43AD-9254-FA46D01BA1C5}" dt="2021-10-23T22:51:40.459" v="3174" actId="2696"/>
        <pc:sldMkLst>
          <pc:docMk/>
          <pc:sldMk cId="1174821445" sldId="271"/>
        </pc:sldMkLst>
        <pc:spChg chg="add mod">
          <ac:chgData name="Ian" userId="b8c820857ccdcb8b" providerId="LiveId" clId="{87DCBD91-64C8-43AD-9254-FA46D01BA1C5}" dt="2021-10-23T15:28:57.855" v="2637" actId="20577"/>
          <ac:spMkLst>
            <pc:docMk/>
            <pc:sldMk cId="1174821445" sldId="271"/>
            <ac:spMk id="2" creationId="{0752EFE3-1480-45FF-8193-4CC1B8725728}"/>
          </ac:spMkLst>
        </pc:spChg>
        <pc:spChg chg="add mod">
          <ac:chgData name="Ian" userId="b8c820857ccdcb8b" providerId="LiveId" clId="{87DCBD91-64C8-43AD-9254-FA46D01BA1C5}" dt="2021-10-23T15:45:56.813" v="2934" actId="20577"/>
          <ac:spMkLst>
            <pc:docMk/>
            <pc:sldMk cId="1174821445" sldId="271"/>
            <ac:spMk id="3" creationId="{8A04FD09-242B-45DC-AED5-9A45576E1FD7}"/>
          </ac:spMkLst>
        </pc:spChg>
      </pc:sldChg>
      <pc:sldChg chg="delSp modSp new mod">
        <pc:chgData name="Ian" userId="b8c820857ccdcb8b" providerId="LiveId" clId="{87DCBD91-64C8-43AD-9254-FA46D01BA1C5}" dt="2021-10-24T00:57:04.197" v="4461" actId="21"/>
        <pc:sldMkLst>
          <pc:docMk/>
          <pc:sldMk cId="3996020664" sldId="272"/>
        </pc:sldMkLst>
        <pc:spChg chg="mod">
          <ac:chgData name="Ian" userId="b8c820857ccdcb8b" providerId="LiveId" clId="{87DCBD91-64C8-43AD-9254-FA46D01BA1C5}" dt="2021-10-23T15:36:44.037" v="2859" actId="20577"/>
          <ac:spMkLst>
            <pc:docMk/>
            <pc:sldMk cId="3996020664" sldId="272"/>
            <ac:spMk id="2" creationId="{8BB9780D-849C-4806-B29D-34CA1476B16D}"/>
          </ac:spMkLst>
        </pc:spChg>
        <pc:spChg chg="del">
          <ac:chgData name="Ian" userId="b8c820857ccdcb8b" providerId="LiveId" clId="{87DCBD91-64C8-43AD-9254-FA46D01BA1C5}" dt="2021-10-24T00:57:04.197" v="4461" actId="21"/>
          <ac:spMkLst>
            <pc:docMk/>
            <pc:sldMk cId="3996020664" sldId="272"/>
            <ac:spMk id="3" creationId="{1C36643F-7D29-43C1-BF04-811DBD942872}"/>
          </ac:spMkLst>
        </pc:spChg>
      </pc:sldChg>
      <pc:sldChg chg="addSp delSp modSp new mod modClrScheme chgLayout">
        <pc:chgData name="Ian" userId="b8c820857ccdcb8b" providerId="LiveId" clId="{87DCBD91-64C8-43AD-9254-FA46D01BA1C5}" dt="2021-10-23T22:42:03.326" v="3173" actId="20577"/>
        <pc:sldMkLst>
          <pc:docMk/>
          <pc:sldMk cId="1350956754" sldId="273"/>
        </pc:sldMkLst>
        <pc:spChg chg="del">
          <ac:chgData name="Ian" userId="b8c820857ccdcb8b" providerId="LiveId" clId="{87DCBD91-64C8-43AD-9254-FA46D01BA1C5}" dt="2021-10-23T22:38:20.672" v="3009" actId="700"/>
          <ac:spMkLst>
            <pc:docMk/>
            <pc:sldMk cId="1350956754" sldId="273"/>
            <ac:spMk id="2" creationId="{0AA068E6-1DEA-4648-A1D7-C0897E94075C}"/>
          </ac:spMkLst>
        </pc:spChg>
        <pc:spChg chg="del mod ord">
          <ac:chgData name="Ian" userId="b8c820857ccdcb8b" providerId="LiveId" clId="{87DCBD91-64C8-43AD-9254-FA46D01BA1C5}" dt="2021-10-23T22:38:20.672" v="3009" actId="700"/>
          <ac:spMkLst>
            <pc:docMk/>
            <pc:sldMk cId="1350956754" sldId="273"/>
            <ac:spMk id="3" creationId="{7F32B87F-DAD5-427B-B36B-E82E628B3EB4}"/>
          </ac:spMkLst>
        </pc:spChg>
        <pc:spChg chg="add mod ord">
          <ac:chgData name="Ian" userId="b8c820857ccdcb8b" providerId="LiveId" clId="{87DCBD91-64C8-43AD-9254-FA46D01BA1C5}" dt="2021-10-23T22:42:03.326" v="3173" actId="20577"/>
          <ac:spMkLst>
            <pc:docMk/>
            <pc:sldMk cId="1350956754" sldId="273"/>
            <ac:spMk id="4" creationId="{6BDC9F3C-C409-4272-B1EA-0D6757308230}"/>
          </ac:spMkLst>
        </pc:spChg>
      </pc:sldChg>
      <pc:sldChg chg="modSp new mod ord">
        <pc:chgData name="Ian" userId="b8c820857ccdcb8b" providerId="LiveId" clId="{87DCBD91-64C8-43AD-9254-FA46D01BA1C5}" dt="2021-10-24T00:56:20.622" v="4458"/>
        <pc:sldMkLst>
          <pc:docMk/>
          <pc:sldMk cId="2795408933" sldId="274"/>
        </pc:sldMkLst>
        <pc:spChg chg="mod">
          <ac:chgData name="Ian" userId="b8c820857ccdcb8b" providerId="LiveId" clId="{87DCBD91-64C8-43AD-9254-FA46D01BA1C5}" dt="2021-10-24T00:56:12.257" v="4456" actId="20577"/>
          <ac:spMkLst>
            <pc:docMk/>
            <pc:sldMk cId="2795408933" sldId="274"/>
            <ac:spMk id="2" creationId="{CAF85ED1-4F85-4346-95C9-5444DED82D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A1099-46A4-4D47-97BB-D7E24B8613A7}" type="datetimeFigureOut">
              <a:rPr lang="en-US" smtClean="0"/>
              <a:t>10/23/2021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B9195-BE02-4C82-ADDB-E81F4DBB1427}" type="slidenum">
              <a:rPr lang="en-US" smtClean="0"/>
              <a:t>‹#›</a:t>
            </a:fld>
            <a:endParaRPr lang="en-US"/>
          </a:p>
        </p:txBody>
      </p:sp>
    </p:spTree>
    <p:extLst>
      <p:ext uri="{BB962C8B-B14F-4D97-AF65-F5344CB8AC3E}">
        <p14:creationId xmlns:p14="http://schemas.microsoft.com/office/powerpoint/2010/main" val="44944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was in 5</a:t>
            </a:r>
            <a:r>
              <a:rPr lang="en-US" baseline="30000" dirty="0"/>
              <a:t>th</a:t>
            </a:r>
            <a:r>
              <a:rPr lang="en-US" dirty="0"/>
              <a:t> grade I loved to play football but I wasn’t any good at it</a:t>
            </a:r>
          </a:p>
          <a:p>
            <a:endParaRPr lang="en-US" dirty="0"/>
          </a:p>
          <a:p>
            <a:r>
              <a:rPr lang="en-US" dirty="0"/>
              <a:t>Confidence or faith in myself</a:t>
            </a:r>
          </a:p>
          <a:p>
            <a:endParaRPr lang="en-US" dirty="0"/>
          </a:p>
          <a:p>
            <a:r>
              <a:rPr lang="en-US" dirty="0"/>
              <a:t>Uncoordinated and not athletic</a:t>
            </a:r>
          </a:p>
          <a:p>
            <a:r>
              <a:rPr lang="en-US" dirty="0"/>
              <a:t>I am so thankful for God’s unconditional love and election</a:t>
            </a:r>
          </a:p>
          <a:p>
            <a:endParaRPr lang="en-US" dirty="0"/>
          </a:p>
          <a:p>
            <a:r>
              <a:rPr lang="en-US" dirty="0"/>
              <a:t>Growing up I was an uncoordinated geek but I loved football</a:t>
            </a:r>
          </a:p>
        </p:txBody>
      </p:sp>
      <p:sp>
        <p:nvSpPr>
          <p:cNvPr id="4" name="Slide Number Placeholder 3"/>
          <p:cNvSpPr>
            <a:spLocks noGrp="1"/>
          </p:cNvSpPr>
          <p:nvPr>
            <p:ph type="sldNum" sz="quarter" idx="5"/>
          </p:nvPr>
        </p:nvSpPr>
        <p:spPr/>
        <p:txBody>
          <a:bodyPr/>
          <a:lstStyle/>
          <a:p>
            <a:fld id="{A4CB9195-BE02-4C82-ADDB-E81F4DBB1427}" type="slidenum">
              <a:rPr lang="en-US" smtClean="0"/>
              <a:t>1</a:t>
            </a:fld>
            <a:endParaRPr lang="en-US"/>
          </a:p>
        </p:txBody>
      </p:sp>
    </p:spTree>
    <p:extLst>
      <p:ext uri="{BB962C8B-B14F-4D97-AF65-F5344CB8AC3E}">
        <p14:creationId xmlns:p14="http://schemas.microsoft.com/office/powerpoint/2010/main" val="142679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B9195-BE02-4C82-ADDB-E81F4DBB1427}" type="slidenum">
              <a:rPr lang="en-US" smtClean="0"/>
              <a:t>17</a:t>
            </a:fld>
            <a:endParaRPr lang="en-US"/>
          </a:p>
        </p:txBody>
      </p:sp>
    </p:spTree>
    <p:extLst>
      <p:ext uri="{BB962C8B-B14F-4D97-AF65-F5344CB8AC3E}">
        <p14:creationId xmlns:p14="http://schemas.microsoft.com/office/powerpoint/2010/main" val="212891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 Sproul says – this is an internal discussion between people that are saved about the nature of grace</a:t>
            </a:r>
          </a:p>
          <a:p>
            <a:endParaRPr lang="en-US" dirty="0"/>
          </a:p>
          <a:p>
            <a:r>
              <a:rPr lang="en-US" dirty="0"/>
              <a:t>Patiently Teach the Word</a:t>
            </a:r>
          </a:p>
          <a:p>
            <a:endParaRPr lang="en-US" dirty="0"/>
          </a:p>
          <a:p>
            <a:r>
              <a:rPr lang="en-US" dirty="0"/>
              <a:t>Historical – always been an important doctrine in me</a:t>
            </a:r>
          </a:p>
        </p:txBody>
      </p:sp>
      <p:sp>
        <p:nvSpPr>
          <p:cNvPr id="4" name="Slide Number Placeholder 3"/>
          <p:cNvSpPr>
            <a:spLocks noGrp="1"/>
          </p:cNvSpPr>
          <p:nvPr>
            <p:ph type="sldNum" sz="quarter" idx="5"/>
          </p:nvPr>
        </p:nvSpPr>
        <p:spPr/>
        <p:txBody>
          <a:bodyPr/>
          <a:lstStyle/>
          <a:p>
            <a:fld id="{A4CB9195-BE02-4C82-ADDB-E81F4DBB1427}" type="slidenum">
              <a:rPr lang="en-US" smtClean="0"/>
              <a:t>2</a:t>
            </a:fld>
            <a:endParaRPr lang="en-US"/>
          </a:p>
        </p:txBody>
      </p:sp>
    </p:spTree>
    <p:extLst>
      <p:ext uri="{BB962C8B-B14F-4D97-AF65-F5344CB8AC3E}">
        <p14:creationId xmlns:p14="http://schemas.microsoft.com/office/powerpoint/2010/main" val="389842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Counterintuitive – My prayer today is that you are </a:t>
            </a:r>
          </a:p>
          <a:p>
            <a:endParaRPr lang="en-US" dirty="0"/>
          </a:p>
          <a:p>
            <a:r>
              <a:rPr lang="en-US" dirty="0"/>
              <a:t>Election is only for good, he doesn’t choose the non elect</a:t>
            </a:r>
          </a:p>
          <a:p>
            <a:endParaRPr lang="en-US" dirty="0"/>
          </a:p>
          <a:p>
            <a:r>
              <a:rPr lang="en-US" dirty="0"/>
              <a:t>Election is unconditional</a:t>
            </a:r>
          </a:p>
          <a:p>
            <a:endParaRPr lang="en-US" dirty="0"/>
          </a:p>
          <a:p>
            <a:r>
              <a:rPr lang="en-US" dirty="0"/>
              <a:t>Clearly taught in the Bible</a:t>
            </a:r>
          </a:p>
        </p:txBody>
      </p:sp>
      <p:sp>
        <p:nvSpPr>
          <p:cNvPr id="4" name="Slide Number Placeholder 3"/>
          <p:cNvSpPr>
            <a:spLocks noGrp="1"/>
          </p:cNvSpPr>
          <p:nvPr>
            <p:ph type="sldNum" sz="quarter" idx="5"/>
          </p:nvPr>
        </p:nvSpPr>
        <p:spPr/>
        <p:txBody>
          <a:bodyPr/>
          <a:lstStyle/>
          <a:p>
            <a:fld id="{A4CB9195-BE02-4C82-ADDB-E81F4DBB1427}" type="slidenum">
              <a:rPr lang="en-US" smtClean="0"/>
              <a:t>3</a:t>
            </a:fld>
            <a:endParaRPr lang="en-US"/>
          </a:p>
        </p:txBody>
      </p:sp>
    </p:spTree>
    <p:extLst>
      <p:ext uri="{BB962C8B-B14F-4D97-AF65-F5344CB8AC3E}">
        <p14:creationId xmlns:p14="http://schemas.microsoft.com/office/powerpoint/2010/main" val="43377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study on the word choose – over 90% of the time it is used of God</a:t>
            </a:r>
          </a:p>
        </p:txBody>
      </p:sp>
      <p:sp>
        <p:nvSpPr>
          <p:cNvPr id="4" name="Slide Number Placeholder 3"/>
          <p:cNvSpPr>
            <a:spLocks noGrp="1"/>
          </p:cNvSpPr>
          <p:nvPr>
            <p:ph type="sldNum" sz="quarter" idx="5"/>
          </p:nvPr>
        </p:nvSpPr>
        <p:spPr/>
        <p:txBody>
          <a:bodyPr/>
          <a:lstStyle/>
          <a:p>
            <a:fld id="{A4CB9195-BE02-4C82-ADDB-E81F4DBB1427}" type="slidenum">
              <a:rPr lang="en-US" smtClean="0"/>
              <a:t>4</a:t>
            </a:fld>
            <a:endParaRPr lang="en-US"/>
          </a:p>
        </p:txBody>
      </p:sp>
    </p:spTree>
    <p:extLst>
      <p:ext uri="{BB962C8B-B14F-4D97-AF65-F5344CB8AC3E}">
        <p14:creationId xmlns:p14="http://schemas.microsoft.com/office/powerpoint/2010/main" val="360943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decree of God – god is sovereign, he is all powerful and all knowing</a:t>
            </a:r>
          </a:p>
          <a:p>
            <a:endParaRPr lang="en-US" dirty="0"/>
          </a:p>
          <a:p>
            <a:r>
              <a:rPr lang="en-US" dirty="0"/>
              <a:t>Also decrees before the foundation of the world before creation</a:t>
            </a:r>
          </a:p>
          <a:p>
            <a:endParaRPr lang="en-US" dirty="0"/>
          </a:p>
          <a:p>
            <a:r>
              <a:rPr lang="en-US" dirty="0"/>
              <a:t>God uses secondary means</a:t>
            </a:r>
          </a:p>
          <a:p>
            <a:r>
              <a:rPr lang="en-US" dirty="0"/>
              <a:t>	allows, gives people over to the full extent of their wickedness</a:t>
            </a:r>
          </a:p>
          <a:p>
            <a:r>
              <a:rPr lang="en-US" dirty="0"/>
              <a:t>	changes hearts and minds through the cross and the power of the HS</a:t>
            </a:r>
          </a:p>
        </p:txBody>
      </p:sp>
      <p:sp>
        <p:nvSpPr>
          <p:cNvPr id="4" name="Slide Number Placeholder 3"/>
          <p:cNvSpPr>
            <a:spLocks noGrp="1"/>
          </p:cNvSpPr>
          <p:nvPr>
            <p:ph type="sldNum" sz="quarter" idx="5"/>
          </p:nvPr>
        </p:nvSpPr>
        <p:spPr/>
        <p:txBody>
          <a:bodyPr/>
          <a:lstStyle/>
          <a:p>
            <a:fld id="{A4CB9195-BE02-4C82-ADDB-E81F4DBB1427}" type="slidenum">
              <a:rPr lang="en-US" smtClean="0"/>
              <a:t>5</a:t>
            </a:fld>
            <a:endParaRPr lang="en-US"/>
          </a:p>
        </p:txBody>
      </p:sp>
    </p:spTree>
    <p:extLst>
      <p:ext uri="{BB962C8B-B14F-4D97-AF65-F5344CB8AC3E}">
        <p14:creationId xmlns:p14="http://schemas.microsoft.com/office/powerpoint/2010/main" val="148272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 – if God is all knowing and all powerful</a:t>
            </a:r>
          </a:p>
          <a:p>
            <a:endParaRPr lang="en-US" dirty="0"/>
          </a:p>
          <a:p>
            <a:r>
              <a:rPr lang="en-US" dirty="0"/>
              <a:t>Personal – knowledge of God </a:t>
            </a:r>
          </a:p>
          <a:p>
            <a:endParaRPr lang="en-US" dirty="0"/>
          </a:p>
          <a:p>
            <a:r>
              <a:rPr lang="en-US" dirty="0"/>
              <a:t>The whole of </a:t>
            </a:r>
          </a:p>
          <a:p>
            <a:endParaRPr lang="en-US" dirty="0"/>
          </a:p>
          <a:p>
            <a:endParaRPr lang="en-US" dirty="0"/>
          </a:p>
        </p:txBody>
      </p:sp>
      <p:sp>
        <p:nvSpPr>
          <p:cNvPr id="4" name="Slide Number Placeholder 3"/>
          <p:cNvSpPr>
            <a:spLocks noGrp="1"/>
          </p:cNvSpPr>
          <p:nvPr>
            <p:ph type="sldNum" sz="quarter" idx="5"/>
          </p:nvPr>
        </p:nvSpPr>
        <p:spPr/>
        <p:txBody>
          <a:bodyPr/>
          <a:lstStyle/>
          <a:p>
            <a:fld id="{A4CB9195-BE02-4C82-ADDB-E81F4DBB1427}" type="slidenum">
              <a:rPr lang="en-US" smtClean="0"/>
              <a:t>9</a:t>
            </a:fld>
            <a:endParaRPr lang="en-US"/>
          </a:p>
        </p:txBody>
      </p:sp>
    </p:spTree>
    <p:extLst>
      <p:ext uri="{BB962C8B-B14F-4D97-AF65-F5344CB8AC3E}">
        <p14:creationId xmlns:p14="http://schemas.microsoft.com/office/powerpoint/2010/main" val="2588758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will is fickle but God’s will is patient and absolute</a:t>
            </a:r>
          </a:p>
        </p:txBody>
      </p:sp>
      <p:sp>
        <p:nvSpPr>
          <p:cNvPr id="4" name="Slide Number Placeholder 3"/>
          <p:cNvSpPr>
            <a:spLocks noGrp="1"/>
          </p:cNvSpPr>
          <p:nvPr>
            <p:ph type="sldNum" sz="quarter" idx="5"/>
          </p:nvPr>
        </p:nvSpPr>
        <p:spPr/>
        <p:txBody>
          <a:bodyPr/>
          <a:lstStyle/>
          <a:p>
            <a:fld id="{A4CB9195-BE02-4C82-ADDB-E81F4DBB1427}" type="slidenum">
              <a:rPr lang="en-US" smtClean="0"/>
              <a:t>11</a:t>
            </a:fld>
            <a:endParaRPr lang="en-US"/>
          </a:p>
        </p:txBody>
      </p:sp>
    </p:spTree>
    <p:extLst>
      <p:ext uri="{BB962C8B-B14F-4D97-AF65-F5344CB8AC3E}">
        <p14:creationId xmlns:p14="http://schemas.microsoft.com/office/powerpoint/2010/main" val="319952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Accepted in the Beloved</a:t>
            </a:r>
          </a:p>
          <a:p>
            <a:r>
              <a:rPr lang="en-US" dirty="0"/>
              <a:t>      By grace we have entered into the love of God not because he needed to but because he wanted to</a:t>
            </a:r>
          </a:p>
          <a:p>
            <a:r>
              <a:rPr lang="en-US" dirty="0"/>
              <a:t>      </a:t>
            </a:r>
          </a:p>
          <a:p>
            <a:r>
              <a:rPr lang="en-US" dirty="0"/>
              <a:t>      Entered into the love that the Father has for the Son</a:t>
            </a:r>
          </a:p>
        </p:txBody>
      </p:sp>
      <p:sp>
        <p:nvSpPr>
          <p:cNvPr id="4" name="Slide Number Placeholder 3"/>
          <p:cNvSpPr>
            <a:spLocks noGrp="1"/>
          </p:cNvSpPr>
          <p:nvPr>
            <p:ph type="sldNum" sz="quarter" idx="5"/>
          </p:nvPr>
        </p:nvSpPr>
        <p:spPr/>
        <p:txBody>
          <a:bodyPr/>
          <a:lstStyle/>
          <a:p>
            <a:fld id="{A4CB9195-BE02-4C82-ADDB-E81F4DBB1427}" type="slidenum">
              <a:rPr lang="en-US" smtClean="0"/>
              <a:t>14</a:t>
            </a:fld>
            <a:endParaRPr lang="en-US"/>
          </a:p>
        </p:txBody>
      </p:sp>
    </p:spTree>
    <p:extLst>
      <p:ext uri="{BB962C8B-B14F-4D97-AF65-F5344CB8AC3E}">
        <p14:creationId xmlns:p14="http://schemas.microsoft.com/office/powerpoint/2010/main" val="403722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 Junior High Dances</a:t>
            </a:r>
          </a:p>
          <a:p>
            <a:r>
              <a:rPr lang="en-US" dirty="0"/>
              <a:t> Freshman In High School, I didn’t have many friends</a:t>
            </a:r>
          </a:p>
          <a:p>
            <a:endParaRPr lang="en-US" dirty="0"/>
          </a:p>
          <a:p>
            <a:r>
              <a:rPr lang="en-US" dirty="0"/>
              <a:t>World – that is dead sense against the things of God, </a:t>
            </a:r>
          </a:p>
        </p:txBody>
      </p:sp>
      <p:sp>
        <p:nvSpPr>
          <p:cNvPr id="4" name="Slide Number Placeholder 3"/>
          <p:cNvSpPr>
            <a:spLocks noGrp="1"/>
          </p:cNvSpPr>
          <p:nvPr>
            <p:ph type="sldNum" sz="quarter" idx="5"/>
          </p:nvPr>
        </p:nvSpPr>
        <p:spPr/>
        <p:txBody>
          <a:bodyPr/>
          <a:lstStyle/>
          <a:p>
            <a:fld id="{A4CB9195-BE02-4C82-ADDB-E81F4DBB1427}" type="slidenum">
              <a:rPr lang="en-US" smtClean="0"/>
              <a:t>16</a:t>
            </a:fld>
            <a:endParaRPr lang="en-US"/>
          </a:p>
        </p:txBody>
      </p:sp>
    </p:spTree>
    <p:extLst>
      <p:ext uri="{BB962C8B-B14F-4D97-AF65-F5344CB8AC3E}">
        <p14:creationId xmlns:p14="http://schemas.microsoft.com/office/powerpoint/2010/main" val="219055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F5F4-84CE-4574-8067-A650D34AF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6B54F37-4F52-4D4A-944F-1596F50D85CA}"/>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919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D5A8-D070-46E9-B93E-C89C265A8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F09801-AB32-483F-8650-9D46FAB3A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5E70D3-E2D6-4548-8444-DBFE63040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6E222-005A-4F81-A6B4-5B7D4582F167}"/>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10/23/2021</a:t>
            </a:fld>
            <a:endParaRPr lang="en-US"/>
          </a:p>
        </p:txBody>
      </p:sp>
      <p:sp>
        <p:nvSpPr>
          <p:cNvPr id="6" name="Footer Placeholder 5">
            <a:extLst>
              <a:ext uri="{FF2B5EF4-FFF2-40B4-BE49-F238E27FC236}">
                <a16:creationId xmlns:a16="http://schemas.microsoft.com/office/drawing/2014/main" id="{FD951DF6-8A6D-42EA-AD1E-0CD388EBDE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834601-F081-4293-9B5B-9B04BE056E68}"/>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61463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9B73-2CB3-4DB0-9883-89F6F6FD2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57DAEC-3566-4522-8580-9F2EECD86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CEEC8-7C5D-48D6-8722-6BC2F4DACCE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10/23/2021</a:t>
            </a:fld>
            <a:endParaRPr lang="en-US"/>
          </a:p>
        </p:txBody>
      </p:sp>
      <p:sp>
        <p:nvSpPr>
          <p:cNvPr id="5" name="Footer Placeholder 4">
            <a:extLst>
              <a:ext uri="{FF2B5EF4-FFF2-40B4-BE49-F238E27FC236}">
                <a16:creationId xmlns:a16="http://schemas.microsoft.com/office/drawing/2014/main" id="{9D8D886D-2090-4687-8C03-0B630A7DE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5F4DD3-E24B-46DE-B59A-6B1C3407D6E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386743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70167-FDB1-4D07-B7B6-9CEE8E46F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B8A9E-726C-4E2F-9E42-68FB411A0C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51C60-DB5B-48A1-B97D-5D6503658AAC}"/>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10/23/2021</a:t>
            </a:fld>
            <a:endParaRPr lang="en-US"/>
          </a:p>
        </p:txBody>
      </p:sp>
      <p:sp>
        <p:nvSpPr>
          <p:cNvPr id="5" name="Footer Placeholder 4">
            <a:extLst>
              <a:ext uri="{FF2B5EF4-FFF2-40B4-BE49-F238E27FC236}">
                <a16:creationId xmlns:a16="http://schemas.microsoft.com/office/drawing/2014/main" id="{8F4A89FB-2FAA-49B6-A8C2-31C6C60CFB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2208D-1AEA-4D5E-A74D-4FB990266539}"/>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62742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E641-D9E3-4DBB-ADD0-88A9EE35E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D617A-2F3D-48FF-9B71-06A8B5993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39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11668A-BBB7-470E-97FC-DBB14715A6D7}"/>
              </a:ext>
            </a:extLst>
          </p:cNvPr>
          <p:cNvSpPr>
            <a:spLocks noGrp="1"/>
          </p:cNvSpPr>
          <p:nvPr>
            <p:ph idx="1"/>
          </p:nvPr>
        </p:nvSpPr>
        <p:spPr>
          <a:xfrm>
            <a:off x="838200" y="365760"/>
            <a:ext cx="10515600" cy="58112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44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037A-5EF4-4049-8CE4-9914A90E5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11B22-47CF-4400-8233-5DDD1F472A4B}"/>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29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3384-A4DA-4BAA-A761-6856624B4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E6C8F-C628-433A-8EBB-9E3BED560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57C07-5207-4B86-A18E-CC2B79C359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1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F024-15AE-4840-AAF2-6868F860D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098DE-C914-4EF8-AE2B-A022C07CA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C7282-A3B6-477E-BC01-4068314C1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F1C62-8726-461E-B091-373CBACE4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3349C-4494-40AB-BEC8-07478775B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2C472-642F-46AC-8DE5-2F32135BF14E}"/>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10/23/2021</a:t>
            </a:fld>
            <a:endParaRPr lang="en-US"/>
          </a:p>
        </p:txBody>
      </p:sp>
      <p:sp>
        <p:nvSpPr>
          <p:cNvPr id="8" name="Footer Placeholder 7">
            <a:extLst>
              <a:ext uri="{FF2B5EF4-FFF2-40B4-BE49-F238E27FC236}">
                <a16:creationId xmlns:a16="http://schemas.microsoft.com/office/drawing/2014/main" id="{0A49B491-299F-48C6-A085-802BDC58A1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E253F9-07BB-4D97-B12B-48F8F913545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150358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49A3-8B0A-4C24-9F27-BD3EAC200B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661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0B76A-A582-4EE8-8B44-63DBC8E7C599}"/>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10/23/2021</a:t>
            </a:fld>
            <a:endParaRPr lang="en-US"/>
          </a:p>
        </p:txBody>
      </p:sp>
      <p:sp>
        <p:nvSpPr>
          <p:cNvPr id="3" name="Footer Placeholder 2">
            <a:extLst>
              <a:ext uri="{FF2B5EF4-FFF2-40B4-BE49-F238E27FC236}">
                <a16:creationId xmlns:a16="http://schemas.microsoft.com/office/drawing/2014/main" id="{E6E8F98D-82FF-4275-A587-52D8BEDC9C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891221-4E53-46B6-A728-7598217AD64C}"/>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54175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9059-AFC5-4863-B530-ABFF51791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483FB-998C-4CDF-BD62-1783419EF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48A51-6ED2-4B05-B6B7-33394D7CA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D7778-FB77-4AAB-B4BF-89EA60690F0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10/23/2021</a:t>
            </a:fld>
            <a:endParaRPr lang="en-US"/>
          </a:p>
        </p:txBody>
      </p:sp>
      <p:sp>
        <p:nvSpPr>
          <p:cNvPr id="6" name="Footer Placeholder 5">
            <a:extLst>
              <a:ext uri="{FF2B5EF4-FFF2-40B4-BE49-F238E27FC236}">
                <a16:creationId xmlns:a16="http://schemas.microsoft.com/office/drawing/2014/main" id="{648EFE7B-496C-4F81-B051-2642ABD9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1C21E86-F11D-43A8-B872-95782E447810}"/>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44208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CFD0B-7563-4B3D-8E8C-1A174BEE1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262F6B-B5A1-4CE4-B559-FFB96B66B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259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5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p:txBody>
          <a:bodyPr/>
          <a:lstStyle/>
          <a:p>
            <a:r>
              <a:rPr lang="en-US" dirty="0"/>
              <a:t>Unconditional Election</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p:txBody>
          <a:bodyPr/>
          <a:lstStyle/>
          <a:p>
            <a:r>
              <a:rPr lang="en-US" dirty="0"/>
              <a:t>Ephesians 1:3-6</a:t>
            </a:r>
          </a:p>
        </p:txBody>
      </p:sp>
    </p:spTree>
    <p:extLst>
      <p:ext uri="{BB962C8B-B14F-4D97-AF65-F5344CB8AC3E}">
        <p14:creationId xmlns:p14="http://schemas.microsoft.com/office/powerpoint/2010/main" val="279895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33DF6-1179-4B6F-BE7F-43860CE21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293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D755-F9AF-40ED-81B8-9EAB9B9218EC}"/>
              </a:ext>
            </a:extLst>
          </p:cNvPr>
          <p:cNvSpPr>
            <a:spLocks noGrp="1"/>
          </p:cNvSpPr>
          <p:nvPr>
            <p:ph type="title"/>
          </p:nvPr>
        </p:nvSpPr>
        <p:spPr/>
        <p:txBody>
          <a:bodyPr>
            <a:normAutofit/>
          </a:bodyPr>
          <a:lstStyle/>
          <a:p>
            <a:r>
              <a:rPr lang="en-US" sz="4800" dirty="0"/>
              <a:t>Does God spell out it is by “His will?”</a:t>
            </a:r>
          </a:p>
        </p:txBody>
      </p:sp>
      <p:sp>
        <p:nvSpPr>
          <p:cNvPr id="3" name="Content Placeholder 2">
            <a:extLst>
              <a:ext uri="{FF2B5EF4-FFF2-40B4-BE49-F238E27FC236}">
                <a16:creationId xmlns:a16="http://schemas.microsoft.com/office/drawing/2014/main" id="{685A96A1-E83B-4B05-94F9-76F6E274325F}"/>
              </a:ext>
            </a:extLst>
          </p:cNvPr>
          <p:cNvSpPr>
            <a:spLocks noGrp="1"/>
          </p:cNvSpPr>
          <p:nvPr>
            <p:ph idx="1"/>
          </p:nvPr>
        </p:nvSpPr>
        <p:spPr/>
        <p:txBody>
          <a:bodyPr/>
          <a:lstStyle/>
          <a:p>
            <a:r>
              <a:rPr lang="en-US" dirty="0"/>
              <a:t> Rom 8:28 “called according to His purpose.”</a:t>
            </a:r>
          </a:p>
          <a:p>
            <a:r>
              <a:rPr lang="en-US" dirty="0"/>
              <a:t> 2 Tim 1:9 “who saved us…according to His own purpose”</a:t>
            </a:r>
          </a:p>
          <a:p>
            <a:r>
              <a:rPr lang="en-US" dirty="0"/>
              <a:t> John 1:13 “who were born not of blood… nor of the will of man, but of God.”</a:t>
            </a:r>
          </a:p>
        </p:txBody>
      </p:sp>
    </p:spTree>
    <p:extLst>
      <p:ext uri="{BB962C8B-B14F-4D97-AF65-F5344CB8AC3E}">
        <p14:creationId xmlns:p14="http://schemas.microsoft.com/office/powerpoint/2010/main" val="52594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46E8-BBDA-477C-A1C3-118B06B9E987}"/>
              </a:ext>
            </a:extLst>
          </p:cNvPr>
          <p:cNvSpPr>
            <a:spLocks noGrp="1"/>
          </p:cNvSpPr>
          <p:nvPr>
            <p:ph type="title"/>
          </p:nvPr>
        </p:nvSpPr>
        <p:spPr/>
        <p:txBody>
          <a:bodyPr/>
          <a:lstStyle/>
          <a:p>
            <a:r>
              <a:rPr lang="en-US" dirty="0"/>
              <a:t>2. God chooses us to be holy</a:t>
            </a:r>
          </a:p>
        </p:txBody>
      </p:sp>
      <p:sp>
        <p:nvSpPr>
          <p:cNvPr id="3" name="Content Placeholder 2">
            <a:extLst>
              <a:ext uri="{FF2B5EF4-FFF2-40B4-BE49-F238E27FC236}">
                <a16:creationId xmlns:a16="http://schemas.microsoft.com/office/drawing/2014/main" id="{6E3ABB14-B897-4C2B-B20E-BA391EB4F0BC}"/>
              </a:ext>
            </a:extLst>
          </p:cNvPr>
          <p:cNvSpPr>
            <a:spLocks noGrp="1"/>
          </p:cNvSpPr>
          <p:nvPr>
            <p:ph idx="1"/>
          </p:nvPr>
        </p:nvSpPr>
        <p:spPr/>
        <p:txBody>
          <a:bodyPr/>
          <a:lstStyle/>
          <a:p>
            <a:r>
              <a:rPr lang="en-US" dirty="0"/>
              <a:t> Not because we are holy but that we might become holy</a:t>
            </a:r>
          </a:p>
          <a:p>
            <a:r>
              <a:rPr lang="en-US" dirty="0"/>
              <a:t>  God’s grace does not deny the need for faith but empowers that faith</a:t>
            </a:r>
          </a:p>
        </p:txBody>
      </p:sp>
    </p:spTree>
    <p:extLst>
      <p:ext uri="{BB962C8B-B14F-4D97-AF65-F5344CB8AC3E}">
        <p14:creationId xmlns:p14="http://schemas.microsoft.com/office/powerpoint/2010/main" val="427006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BDC9F3C-C409-4272-B1EA-0D6757308230}"/>
              </a:ext>
            </a:extLst>
          </p:cNvPr>
          <p:cNvSpPr>
            <a:spLocks noGrp="1"/>
          </p:cNvSpPr>
          <p:nvPr>
            <p:ph idx="1"/>
          </p:nvPr>
        </p:nvSpPr>
        <p:spPr/>
        <p:txBody>
          <a:bodyPr/>
          <a:lstStyle/>
          <a:p>
            <a:r>
              <a:rPr lang="en-US" dirty="0"/>
              <a:t> Has not God chosen those who are poor in the world to be rich in faith and heirs of the kingdom which he has promised to those who love him?</a:t>
            </a:r>
          </a:p>
          <a:p>
            <a:pPr marL="0" indent="0">
              <a:buNone/>
            </a:pPr>
            <a:r>
              <a:rPr lang="en-US" dirty="0"/>
              <a:t>     -James 2:5</a:t>
            </a:r>
          </a:p>
        </p:txBody>
      </p:sp>
    </p:spTree>
    <p:extLst>
      <p:ext uri="{BB962C8B-B14F-4D97-AF65-F5344CB8AC3E}">
        <p14:creationId xmlns:p14="http://schemas.microsoft.com/office/powerpoint/2010/main" val="135095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BC3E-4645-455F-8E7D-0E0EA029753A}"/>
              </a:ext>
            </a:extLst>
          </p:cNvPr>
          <p:cNvSpPr>
            <a:spLocks noGrp="1"/>
          </p:cNvSpPr>
          <p:nvPr>
            <p:ph type="title"/>
          </p:nvPr>
        </p:nvSpPr>
        <p:spPr/>
        <p:txBody>
          <a:bodyPr/>
          <a:lstStyle/>
          <a:p>
            <a:r>
              <a:rPr lang="en-US" dirty="0"/>
              <a:t>3. God chooses us for His glory</a:t>
            </a:r>
          </a:p>
        </p:txBody>
      </p:sp>
      <p:sp>
        <p:nvSpPr>
          <p:cNvPr id="3" name="Content Placeholder 2">
            <a:extLst>
              <a:ext uri="{FF2B5EF4-FFF2-40B4-BE49-F238E27FC236}">
                <a16:creationId xmlns:a16="http://schemas.microsoft.com/office/drawing/2014/main" id="{11A13BDE-C943-4B6F-9D7E-B5E44A183E31}"/>
              </a:ext>
            </a:extLst>
          </p:cNvPr>
          <p:cNvSpPr>
            <a:spLocks noGrp="1"/>
          </p:cNvSpPr>
          <p:nvPr>
            <p:ph idx="1"/>
          </p:nvPr>
        </p:nvSpPr>
        <p:spPr>
          <a:xfrm>
            <a:off x="838200" y="1690688"/>
            <a:ext cx="10515600" cy="4486275"/>
          </a:xfrm>
        </p:spPr>
        <p:txBody>
          <a:bodyPr/>
          <a:lstStyle/>
          <a:p>
            <a:r>
              <a:rPr lang="en-US" dirty="0"/>
              <a:t> Election is first on the list because the primary issue is the glory of God.</a:t>
            </a:r>
          </a:p>
          <a:p>
            <a:r>
              <a:rPr lang="en-US" dirty="0"/>
              <a:t> v6 Praise of His glorious grace</a:t>
            </a:r>
          </a:p>
          <a:p>
            <a:r>
              <a:rPr lang="en-US" dirty="0"/>
              <a:t> v6 Graced us in the Beloved </a:t>
            </a:r>
          </a:p>
        </p:txBody>
      </p:sp>
    </p:spTree>
    <p:extLst>
      <p:ext uri="{BB962C8B-B14F-4D97-AF65-F5344CB8AC3E}">
        <p14:creationId xmlns:p14="http://schemas.microsoft.com/office/powerpoint/2010/main" val="138542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F85ED1-4F85-4346-95C9-5444DED82DD8}"/>
              </a:ext>
            </a:extLst>
          </p:cNvPr>
          <p:cNvSpPr>
            <a:spLocks noGrp="1"/>
          </p:cNvSpPr>
          <p:nvPr>
            <p:ph idx="1"/>
          </p:nvPr>
        </p:nvSpPr>
        <p:spPr/>
        <p:txBody>
          <a:bodyPr/>
          <a:lstStyle/>
          <a:p>
            <a:r>
              <a:rPr lang="en-US" dirty="0"/>
              <a:t> Who is the guarantee of our inheritance until we acquire possession of it, to the praise of his glory.</a:t>
            </a:r>
          </a:p>
          <a:p>
            <a:pPr marL="457200" lvl="1" indent="0">
              <a:buNone/>
            </a:pPr>
            <a:r>
              <a:rPr lang="en-US" dirty="0"/>
              <a:t>-Ephesians 1:14</a:t>
            </a:r>
          </a:p>
        </p:txBody>
      </p:sp>
    </p:spTree>
    <p:extLst>
      <p:ext uri="{BB962C8B-B14F-4D97-AF65-F5344CB8AC3E}">
        <p14:creationId xmlns:p14="http://schemas.microsoft.com/office/powerpoint/2010/main" val="2795408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A74882-E3FA-40F4-ACF7-1CAE4C9AD7FD}"/>
              </a:ext>
            </a:extLst>
          </p:cNvPr>
          <p:cNvSpPr>
            <a:spLocks noGrp="1"/>
          </p:cNvSpPr>
          <p:nvPr>
            <p:ph idx="1"/>
          </p:nvPr>
        </p:nvSpPr>
        <p:spPr/>
        <p:txBody>
          <a:bodyPr/>
          <a:lstStyle/>
          <a:p>
            <a:r>
              <a:rPr lang="en-US" dirty="0"/>
              <a:t> If God’s choosing us were based on his foreknowledge that we would choose Him, then He really didn’t choose us at all…This would make God’s plan of salvation depend on the choices of fallen sinners, rather than His purpose and His glory. It would be puzzling as to why Paul plainly states, “He chose us,” if in fact, it were the other way around.		-Steven Cole </a:t>
            </a:r>
          </a:p>
        </p:txBody>
      </p:sp>
    </p:spTree>
    <p:extLst>
      <p:ext uri="{BB962C8B-B14F-4D97-AF65-F5344CB8AC3E}">
        <p14:creationId xmlns:p14="http://schemas.microsoft.com/office/powerpoint/2010/main" val="281503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7628-26E2-4F41-8892-E59AC3B4B643}"/>
              </a:ext>
            </a:extLst>
          </p:cNvPr>
          <p:cNvSpPr>
            <a:spLocks noGrp="1"/>
          </p:cNvSpPr>
          <p:nvPr>
            <p:ph type="title"/>
          </p:nvPr>
        </p:nvSpPr>
        <p:spPr/>
        <p:txBody>
          <a:bodyPr>
            <a:normAutofit fontScale="90000"/>
          </a:bodyPr>
          <a:lstStyle/>
          <a:p>
            <a:r>
              <a:rPr lang="en-US" dirty="0"/>
              <a:t>Application 1: God’s Unconditional Love Transforms Lives</a:t>
            </a:r>
          </a:p>
        </p:txBody>
      </p:sp>
    </p:spTree>
    <p:extLst>
      <p:ext uri="{BB962C8B-B14F-4D97-AF65-F5344CB8AC3E}">
        <p14:creationId xmlns:p14="http://schemas.microsoft.com/office/powerpoint/2010/main" val="970592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780D-849C-4806-B29D-34CA1476B16D}"/>
              </a:ext>
            </a:extLst>
          </p:cNvPr>
          <p:cNvSpPr>
            <a:spLocks noGrp="1"/>
          </p:cNvSpPr>
          <p:nvPr>
            <p:ph type="title"/>
          </p:nvPr>
        </p:nvSpPr>
        <p:spPr/>
        <p:txBody>
          <a:bodyPr>
            <a:normAutofit fontScale="90000"/>
          </a:bodyPr>
          <a:lstStyle/>
          <a:p>
            <a:r>
              <a:rPr lang="en-US" dirty="0"/>
              <a:t>Application 2: Show Unconditional Love To Others</a:t>
            </a:r>
          </a:p>
        </p:txBody>
      </p:sp>
    </p:spTree>
    <p:extLst>
      <p:ext uri="{BB962C8B-B14F-4D97-AF65-F5344CB8AC3E}">
        <p14:creationId xmlns:p14="http://schemas.microsoft.com/office/powerpoint/2010/main" val="399602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a:xfrm>
            <a:off x="1524000" y="190500"/>
            <a:ext cx="9144000" cy="1762126"/>
          </a:xfrm>
          <a:ln w="57150">
            <a:solidFill>
              <a:schemeClr val="tx1"/>
            </a:solidFill>
          </a:ln>
        </p:spPr>
        <p:txBody>
          <a:bodyPr>
            <a:normAutofit/>
          </a:bodyPr>
          <a:lstStyle/>
          <a:p>
            <a:r>
              <a:rPr lang="en-US" dirty="0">
                <a:latin typeface="Lucida Handwriting" panose="03010101010101010101" pitchFamily="66" charset="0"/>
              </a:rPr>
              <a:t>The Doctrines of Grace</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a:xfrm>
            <a:off x="995680" y="2343150"/>
            <a:ext cx="10017760" cy="4143375"/>
          </a:xfrm>
        </p:spPr>
        <p:txBody>
          <a:bodyPr>
            <a:normAutofit/>
          </a:bodyPr>
          <a:lstStyle/>
          <a:p>
            <a:r>
              <a:rPr lang="en-US" sz="3600" dirty="0"/>
              <a:t>Oct 24 – Unconditional Election – Ephesians 1:4-6</a:t>
            </a:r>
          </a:p>
          <a:p>
            <a:r>
              <a:rPr lang="en-US" sz="3600" dirty="0"/>
              <a:t>Oct 31 – Definite Atonement – John 10:11-29</a:t>
            </a:r>
          </a:p>
          <a:p>
            <a:r>
              <a:rPr lang="en-US" sz="3600" dirty="0"/>
              <a:t>Nov 7 – Total Inability – Romans 3:9-12</a:t>
            </a:r>
          </a:p>
          <a:p>
            <a:r>
              <a:rPr lang="en-US" sz="3600" dirty="0"/>
              <a:t>Nov 14 – Effectual Grace – 1 Corinthians 2:9-13</a:t>
            </a:r>
          </a:p>
          <a:p>
            <a:r>
              <a:rPr lang="en-US" sz="3600" dirty="0"/>
              <a:t>Nov 21 – Perseverance – Romans 8:32-35 </a:t>
            </a:r>
          </a:p>
        </p:txBody>
      </p:sp>
    </p:spTree>
    <p:extLst>
      <p:ext uri="{BB962C8B-B14F-4D97-AF65-F5344CB8AC3E}">
        <p14:creationId xmlns:p14="http://schemas.microsoft.com/office/powerpoint/2010/main" val="170842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D9E4FC-2F00-4259-8D3D-BBBA08BB0991}"/>
              </a:ext>
            </a:extLst>
          </p:cNvPr>
          <p:cNvSpPr>
            <a:spLocks noGrp="1"/>
          </p:cNvSpPr>
          <p:nvPr>
            <p:ph idx="1"/>
          </p:nvPr>
        </p:nvSpPr>
        <p:spPr/>
        <p:txBody>
          <a:bodyPr/>
          <a:lstStyle/>
          <a:p>
            <a:r>
              <a:rPr lang="en-US" dirty="0"/>
              <a:t> Election is an act of God before creation in which He chooses, some people to be saved, not on account of any foreseen merit in them, but only because of His sovereign good pleasure.</a:t>
            </a:r>
          </a:p>
          <a:p>
            <a:pPr marL="457200" lvl="1" indent="0">
              <a:buNone/>
            </a:pPr>
            <a:r>
              <a:rPr lang="en-US" dirty="0"/>
              <a:t>-Wayne Grudem</a:t>
            </a:r>
          </a:p>
        </p:txBody>
      </p:sp>
    </p:spTree>
    <p:extLst>
      <p:ext uri="{BB962C8B-B14F-4D97-AF65-F5344CB8AC3E}">
        <p14:creationId xmlns:p14="http://schemas.microsoft.com/office/powerpoint/2010/main" val="18669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AE4F-3138-41F1-AEC6-03B84DECDA9D}"/>
              </a:ext>
            </a:extLst>
          </p:cNvPr>
          <p:cNvSpPr>
            <a:spLocks noGrp="1"/>
          </p:cNvSpPr>
          <p:nvPr>
            <p:ph type="title"/>
          </p:nvPr>
        </p:nvSpPr>
        <p:spPr/>
        <p:txBody>
          <a:bodyPr>
            <a:normAutofit fontScale="90000"/>
          </a:bodyPr>
          <a:lstStyle/>
          <a:p>
            <a:r>
              <a:rPr lang="en-US" dirty="0"/>
              <a:t>God Chooses Saints Unconditionally</a:t>
            </a:r>
          </a:p>
        </p:txBody>
      </p:sp>
      <p:sp>
        <p:nvSpPr>
          <p:cNvPr id="3" name="Content Placeholder 2">
            <a:extLst>
              <a:ext uri="{FF2B5EF4-FFF2-40B4-BE49-F238E27FC236}">
                <a16:creationId xmlns:a16="http://schemas.microsoft.com/office/drawing/2014/main" id="{C4D84F74-1732-4C40-B9A8-3191B281AFE8}"/>
              </a:ext>
            </a:extLst>
          </p:cNvPr>
          <p:cNvSpPr>
            <a:spLocks noGrp="1"/>
          </p:cNvSpPr>
          <p:nvPr>
            <p:ph idx="1"/>
          </p:nvPr>
        </p:nvSpPr>
        <p:spPr/>
        <p:txBody>
          <a:bodyPr/>
          <a:lstStyle/>
          <a:p>
            <a:r>
              <a:rPr lang="en-US" dirty="0"/>
              <a:t> Did God choose us unconditionally or based on foreseen faith? </a:t>
            </a:r>
          </a:p>
          <a:p>
            <a:r>
              <a:rPr lang="en-US" dirty="0"/>
              <a:t> v4 </a:t>
            </a:r>
            <a:r>
              <a:rPr lang="en-US" dirty="0" err="1"/>
              <a:t>Eklego</a:t>
            </a:r>
            <a:r>
              <a:rPr lang="en-US" dirty="0"/>
              <a:t> – to call out, elect</a:t>
            </a:r>
          </a:p>
          <a:p>
            <a:r>
              <a:rPr lang="en-US" dirty="0"/>
              <a:t> v5 “before the foundation of the world”</a:t>
            </a:r>
          </a:p>
          <a:p>
            <a:r>
              <a:rPr lang="en-US" dirty="0"/>
              <a:t> The decrees of God</a:t>
            </a:r>
          </a:p>
        </p:txBody>
      </p:sp>
    </p:spTree>
    <p:extLst>
      <p:ext uri="{BB962C8B-B14F-4D97-AF65-F5344CB8AC3E}">
        <p14:creationId xmlns:p14="http://schemas.microsoft.com/office/powerpoint/2010/main" val="2812667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F27A50-22EC-4A51-B8C2-6C71ACC6A74A}"/>
              </a:ext>
            </a:extLst>
          </p:cNvPr>
          <p:cNvSpPr>
            <a:spLocks noGrp="1"/>
          </p:cNvSpPr>
          <p:nvPr>
            <p:ph idx="1"/>
          </p:nvPr>
        </p:nvSpPr>
        <p:spPr/>
        <p:txBody>
          <a:bodyPr/>
          <a:lstStyle/>
          <a:p>
            <a:r>
              <a:rPr lang="en-US" dirty="0"/>
              <a:t> I am God and there is not other; I am God and there is no one like me, declaring the end from the beginning and from ancient times things not yet done, saying “My counsel shall stand, and I will accomplish all my purpose.”</a:t>
            </a:r>
          </a:p>
          <a:p>
            <a:pPr marL="0" indent="0">
              <a:buNone/>
            </a:pPr>
            <a:r>
              <a:rPr lang="en-US" dirty="0"/>
              <a:t>	-Isaiah 46:9-10</a:t>
            </a:r>
          </a:p>
        </p:txBody>
      </p:sp>
    </p:spTree>
    <p:extLst>
      <p:ext uri="{BB962C8B-B14F-4D97-AF65-F5344CB8AC3E}">
        <p14:creationId xmlns:p14="http://schemas.microsoft.com/office/powerpoint/2010/main" val="58765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5438CA-C901-408B-AA94-10F488EE0989}"/>
              </a:ext>
            </a:extLst>
          </p:cNvPr>
          <p:cNvSpPr>
            <a:spLocks noGrp="1"/>
          </p:cNvSpPr>
          <p:nvPr>
            <p:ph idx="1"/>
          </p:nvPr>
        </p:nvSpPr>
        <p:spPr/>
        <p:txBody>
          <a:bodyPr/>
          <a:lstStyle/>
          <a:p>
            <a:r>
              <a:rPr lang="en-US" dirty="0"/>
              <a:t> Predestined – decide beforehand</a:t>
            </a:r>
          </a:p>
          <a:p>
            <a:r>
              <a:rPr lang="en-US" dirty="0"/>
              <a:t> On what basis? “The purpose of His will”</a:t>
            </a:r>
          </a:p>
          <a:p>
            <a:r>
              <a:rPr lang="en-US" dirty="0"/>
              <a:t> 1:11 His purpose</a:t>
            </a:r>
          </a:p>
          <a:p>
            <a:r>
              <a:rPr lang="en-US" dirty="0"/>
              <a:t> 2:6 You are already seated in the heavenly places</a:t>
            </a:r>
          </a:p>
        </p:txBody>
      </p:sp>
    </p:spTree>
    <p:extLst>
      <p:ext uri="{BB962C8B-B14F-4D97-AF65-F5344CB8AC3E}">
        <p14:creationId xmlns:p14="http://schemas.microsoft.com/office/powerpoint/2010/main" val="181519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CC6DAF-51D0-4EC8-B90D-337265F094C3}"/>
              </a:ext>
            </a:extLst>
          </p:cNvPr>
          <p:cNvSpPr>
            <a:spLocks noGrp="1"/>
          </p:cNvSpPr>
          <p:nvPr>
            <p:ph type="title"/>
          </p:nvPr>
        </p:nvSpPr>
        <p:spPr>
          <a:xfrm>
            <a:off x="831850" y="1219201"/>
            <a:ext cx="10515600" cy="2885440"/>
          </a:xfrm>
        </p:spPr>
        <p:txBody>
          <a:bodyPr>
            <a:normAutofit/>
          </a:bodyPr>
          <a:lstStyle/>
          <a:p>
            <a:r>
              <a:rPr lang="en-US" sz="5400" dirty="0"/>
              <a:t>Is the basis of God’s election foreseen faith or his good pleasure?</a:t>
            </a:r>
          </a:p>
        </p:txBody>
      </p:sp>
      <p:sp>
        <p:nvSpPr>
          <p:cNvPr id="5" name="Text Placeholder 4">
            <a:extLst>
              <a:ext uri="{FF2B5EF4-FFF2-40B4-BE49-F238E27FC236}">
                <a16:creationId xmlns:a16="http://schemas.microsoft.com/office/drawing/2014/main" id="{77D90EE0-0DE0-48E8-9B47-92D4873799D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087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8F246-ED87-4A44-B80D-FE5FC2803B5D}"/>
              </a:ext>
            </a:extLst>
          </p:cNvPr>
          <p:cNvSpPr>
            <a:spLocks noGrp="1"/>
          </p:cNvSpPr>
          <p:nvPr>
            <p:ph idx="1"/>
          </p:nvPr>
        </p:nvSpPr>
        <p:spPr/>
        <p:txBody>
          <a:bodyPr/>
          <a:lstStyle/>
          <a:p>
            <a:r>
              <a:rPr lang="en-US" dirty="0"/>
              <a:t> For those whom he foreknew he also predestined to be conformed to the image of his Son…and those whom he predestined he also called, and those whom he called he also justified, and those whom he justified he also glorified.</a:t>
            </a:r>
          </a:p>
        </p:txBody>
      </p:sp>
    </p:spTree>
    <p:extLst>
      <p:ext uri="{BB962C8B-B14F-4D97-AF65-F5344CB8AC3E}">
        <p14:creationId xmlns:p14="http://schemas.microsoft.com/office/powerpoint/2010/main" val="203003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9D9818-736D-48BD-A99D-6B07817598A8}"/>
              </a:ext>
            </a:extLst>
          </p:cNvPr>
          <p:cNvSpPr>
            <a:spLocks noGrp="1"/>
          </p:cNvSpPr>
          <p:nvPr>
            <p:ph idx="1"/>
          </p:nvPr>
        </p:nvSpPr>
        <p:spPr/>
        <p:txBody>
          <a:bodyPr/>
          <a:lstStyle/>
          <a:p>
            <a:pPr marL="0" indent="0">
              <a:buNone/>
            </a:pPr>
            <a:r>
              <a:rPr lang="en-US" dirty="0"/>
              <a:t>Foreknowledge is…</a:t>
            </a:r>
          </a:p>
          <a:p>
            <a:r>
              <a:rPr lang="en-US" dirty="0"/>
              <a:t> Fixed</a:t>
            </a:r>
          </a:p>
          <a:p>
            <a:r>
              <a:rPr lang="en-US" dirty="0"/>
              <a:t> Personal – People (</a:t>
            </a:r>
            <a:r>
              <a:rPr lang="en-US" dirty="0" err="1"/>
              <a:t>ie</a:t>
            </a:r>
            <a:r>
              <a:rPr lang="en-US" dirty="0"/>
              <a:t> Jesus Christ 1 Pet 1:20, John 17:24)</a:t>
            </a:r>
          </a:p>
          <a:p>
            <a:r>
              <a:rPr lang="en-US" dirty="0"/>
              <a:t> Synonymous with Foreordained</a:t>
            </a:r>
          </a:p>
          <a:p>
            <a:r>
              <a:rPr lang="en-US" dirty="0"/>
              <a:t> Acts 2:23 “delivered up according to the definite plan and foreknowledge of God.”</a:t>
            </a:r>
          </a:p>
          <a:p>
            <a:r>
              <a:rPr lang="en-US" dirty="0"/>
              <a:t> Certain Not Conditional</a:t>
            </a:r>
          </a:p>
        </p:txBody>
      </p:sp>
    </p:spTree>
    <p:extLst>
      <p:ext uri="{BB962C8B-B14F-4D97-AF65-F5344CB8AC3E}">
        <p14:creationId xmlns:p14="http://schemas.microsoft.com/office/powerpoint/2010/main" val="640783066"/>
      </p:ext>
    </p:extLst>
  </p:cSld>
  <p:clrMapOvr>
    <a:masterClrMapping/>
  </p:clrMapOvr>
</p:sld>
</file>

<file path=ppt/theme/theme1.xml><?xml version="1.0" encoding="utf-8"?>
<a:theme xmlns:a="http://schemas.openxmlformats.org/drawingml/2006/main" name="Office Theme">
  <a:themeElements>
    <a:clrScheme name="Custom 1">
      <a:dk1>
        <a:srgbClr val="FFFFFF"/>
      </a:dk1>
      <a:lt1>
        <a:sysClr val="window" lastClr="FFFFFF"/>
      </a:lt1>
      <a:dk2>
        <a:srgbClr val="FFFFFF"/>
      </a:dk2>
      <a:lt2>
        <a:srgbClr val="FFFFFF"/>
      </a:lt2>
      <a:accent1>
        <a:srgbClr val="FF0000"/>
      </a:accent1>
      <a:accent2>
        <a:srgbClr val="FFC000"/>
      </a:accent2>
      <a:accent3>
        <a:srgbClr val="A5A5A5"/>
      </a:accent3>
      <a:accent4>
        <a:srgbClr val="00B0F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48311F1-D9CE-4D4D-9BB3-E6C90B32B0D5}" vid="{D8C6173E-34B6-4317-B391-A613E9A6A2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Doctrines of Grace</Template>
  <TotalTime>1996</TotalTime>
  <Words>896</Words>
  <Application>Microsoft Office PowerPoint</Application>
  <PresentationFormat>Widescreen</PresentationFormat>
  <Paragraphs>99</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Book</vt:lpstr>
      <vt:lpstr>Franklin Gothic Medium</vt:lpstr>
      <vt:lpstr>Lucida Handwriting</vt:lpstr>
      <vt:lpstr>Office Theme</vt:lpstr>
      <vt:lpstr>Unconditional Election</vt:lpstr>
      <vt:lpstr>The Doctrines of Grace</vt:lpstr>
      <vt:lpstr>PowerPoint Presentation</vt:lpstr>
      <vt:lpstr>God Chooses Saints Unconditionally</vt:lpstr>
      <vt:lpstr>PowerPoint Presentation</vt:lpstr>
      <vt:lpstr>PowerPoint Presentation</vt:lpstr>
      <vt:lpstr>Is the basis of God’s election foreseen faith or his good pleasure?</vt:lpstr>
      <vt:lpstr>PowerPoint Presentation</vt:lpstr>
      <vt:lpstr>PowerPoint Presentation</vt:lpstr>
      <vt:lpstr>PowerPoint Presentation</vt:lpstr>
      <vt:lpstr>Does God spell out it is by “His will?”</vt:lpstr>
      <vt:lpstr>2. God chooses us to be holy</vt:lpstr>
      <vt:lpstr>PowerPoint Presentation</vt:lpstr>
      <vt:lpstr>3. God chooses us for His glory</vt:lpstr>
      <vt:lpstr>PowerPoint Presentation</vt:lpstr>
      <vt:lpstr>PowerPoint Presentation</vt:lpstr>
      <vt:lpstr>Application 1: God’s Unconditional Love Transforms Lives</vt:lpstr>
      <vt:lpstr>Application 2: Show Unconditional Love To Others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Unconditional Election</dc:title>
  <dc:creator>Ian</dc:creator>
  <cp:lastModifiedBy>Michael Hartnett</cp:lastModifiedBy>
  <cp:revision>29</cp:revision>
  <dcterms:created xsi:type="dcterms:W3CDTF">2021-10-22T16:57:36Z</dcterms:created>
  <dcterms:modified xsi:type="dcterms:W3CDTF">2021-10-24T03:01:42Z</dcterms:modified>
</cp:coreProperties>
</file>