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2" r:id="rId6"/>
    <p:sldId id="263" r:id="rId7"/>
    <p:sldId id="270" r:id="rId8"/>
    <p:sldId id="264" r:id="rId9"/>
    <p:sldId id="268" r:id="rId10"/>
    <p:sldId id="269"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userId="b8c820857ccdcb8b" providerId="LiveId" clId="{2B310D68-5573-49D9-BEF7-73E3F329D531}"/>
    <pc:docChg chg="custSel addSld delSld modSld sldOrd">
      <pc:chgData name="Ian" userId="b8c820857ccdcb8b" providerId="LiveId" clId="{2B310D68-5573-49D9-BEF7-73E3F329D531}" dt="2022-01-23T04:20:52.478" v="5459" actId="20577"/>
      <pc:docMkLst>
        <pc:docMk/>
      </pc:docMkLst>
      <pc:sldChg chg="modSp mod modNotesTx">
        <pc:chgData name="Ian" userId="b8c820857ccdcb8b" providerId="LiveId" clId="{2B310D68-5573-49D9-BEF7-73E3F329D531}" dt="2022-01-23T03:38:04.879" v="4519" actId="20577"/>
        <pc:sldMkLst>
          <pc:docMk/>
          <pc:sldMk cId="2798955271" sldId="256"/>
        </pc:sldMkLst>
        <pc:spChg chg="mod">
          <ac:chgData name="Ian" userId="b8c820857ccdcb8b" providerId="LiveId" clId="{2B310D68-5573-49D9-BEF7-73E3F329D531}" dt="2022-01-21T23:09:01.146" v="13" actId="20577"/>
          <ac:spMkLst>
            <pc:docMk/>
            <pc:sldMk cId="2798955271" sldId="256"/>
            <ac:spMk id="2" creationId="{ADEBDB25-DD9D-4A34-9C82-74DFC70AA77E}"/>
          </ac:spMkLst>
        </pc:spChg>
        <pc:spChg chg="mod">
          <ac:chgData name="Ian" userId="b8c820857ccdcb8b" providerId="LiveId" clId="{2B310D68-5573-49D9-BEF7-73E3F329D531}" dt="2022-01-21T23:09:10.693" v="30" actId="20577"/>
          <ac:spMkLst>
            <pc:docMk/>
            <pc:sldMk cId="2798955271" sldId="256"/>
            <ac:spMk id="3" creationId="{DECB93AD-0730-4BF6-A681-AFFE069BF2D7}"/>
          </ac:spMkLst>
        </pc:spChg>
      </pc:sldChg>
      <pc:sldChg chg="modNotesTx">
        <pc:chgData name="Ian" userId="b8c820857ccdcb8b" providerId="LiveId" clId="{2B310D68-5573-49D9-BEF7-73E3F329D531}" dt="2022-01-22T16:37:19.367" v="2017" actId="20577"/>
        <pc:sldMkLst>
          <pc:docMk/>
          <pc:sldMk cId="4237723118" sldId="257"/>
        </pc:sldMkLst>
      </pc:sldChg>
      <pc:sldChg chg="addSp delSp modSp new mod modClrScheme chgLayout">
        <pc:chgData name="Ian" userId="b8c820857ccdcb8b" providerId="LiveId" clId="{2B310D68-5573-49D9-BEF7-73E3F329D531}" dt="2022-01-22T04:06:32.300" v="832" actId="20577"/>
        <pc:sldMkLst>
          <pc:docMk/>
          <pc:sldMk cId="3481764872" sldId="258"/>
        </pc:sldMkLst>
        <pc:spChg chg="del mod ord">
          <ac:chgData name="Ian" userId="b8c820857ccdcb8b" providerId="LiveId" clId="{2B310D68-5573-49D9-BEF7-73E3F329D531}" dt="2022-01-21T23:09:30.298" v="32" actId="700"/>
          <ac:spMkLst>
            <pc:docMk/>
            <pc:sldMk cId="3481764872" sldId="258"/>
            <ac:spMk id="2" creationId="{0EC00CC4-FB91-4D4E-BA66-D6AB870332E9}"/>
          </ac:spMkLst>
        </pc:spChg>
        <pc:spChg chg="del mod ord">
          <ac:chgData name="Ian" userId="b8c820857ccdcb8b" providerId="LiveId" clId="{2B310D68-5573-49D9-BEF7-73E3F329D531}" dt="2022-01-21T23:09:30.298" v="32" actId="700"/>
          <ac:spMkLst>
            <pc:docMk/>
            <pc:sldMk cId="3481764872" sldId="258"/>
            <ac:spMk id="3" creationId="{1E6B00A5-7546-404E-83F5-BBC77748450F}"/>
          </ac:spMkLst>
        </pc:spChg>
        <pc:spChg chg="add mod ord">
          <ac:chgData name="Ian" userId="b8c820857ccdcb8b" providerId="LiveId" clId="{2B310D68-5573-49D9-BEF7-73E3F329D531}" dt="2022-01-21T23:09:52.001" v="79" actId="20577"/>
          <ac:spMkLst>
            <pc:docMk/>
            <pc:sldMk cId="3481764872" sldId="258"/>
            <ac:spMk id="4" creationId="{EEC30C81-448D-4D66-8B39-720525BD2C68}"/>
          </ac:spMkLst>
        </pc:spChg>
        <pc:spChg chg="add mod ord">
          <ac:chgData name="Ian" userId="b8c820857ccdcb8b" providerId="LiveId" clId="{2B310D68-5573-49D9-BEF7-73E3F329D531}" dt="2022-01-22T04:06:32.300" v="832" actId="20577"/>
          <ac:spMkLst>
            <pc:docMk/>
            <pc:sldMk cId="3481764872" sldId="258"/>
            <ac:spMk id="5" creationId="{48A1C709-27DC-4F19-9757-A80295916386}"/>
          </ac:spMkLst>
        </pc:spChg>
      </pc:sldChg>
      <pc:sldChg chg="modSp new mod modNotesTx">
        <pc:chgData name="Ian" userId="b8c820857ccdcb8b" providerId="LiveId" clId="{2B310D68-5573-49D9-BEF7-73E3F329D531}" dt="2022-01-23T04:13:56.872" v="5076" actId="20577"/>
        <pc:sldMkLst>
          <pc:docMk/>
          <pc:sldMk cId="868666887" sldId="259"/>
        </pc:sldMkLst>
        <pc:spChg chg="mod">
          <ac:chgData name="Ian" userId="b8c820857ccdcb8b" providerId="LiveId" clId="{2B310D68-5573-49D9-BEF7-73E3F329D531}" dt="2022-01-21T23:22:13.740" v="189" actId="20577"/>
          <ac:spMkLst>
            <pc:docMk/>
            <pc:sldMk cId="868666887" sldId="259"/>
            <ac:spMk id="2" creationId="{9A5A8129-A043-474E-94FE-F0AB99EA69B3}"/>
          </ac:spMkLst>
        </pc:spChg>
        <pc:spChg chg="mod">
          <ac:chgData name="Ian" userId="b8c820857ccdcb8b" providerId="LiveId" clId="{2B310D68-5573-49D9-BEF7-73E3F329D531}" dt="2022-01-22T04:34:45.689" v="1734" actId="20577"/>
          <ac:spMkLst>
            <pc:docMk/>
            <pc:sldMk cId="868666887" sldId="259"/>
            <ac:spMk id="3" creationId="{3BA3F2DA-470F-4051-B843-D1406F20560B}"/>
          </ac:spMkLst>
        </pc:spChg>
      </pc:sldChg>
      <pc:sldChg chg="addSp delSp modSp new del mod modClrScheme chgLayout">
        <pc:chgData name="Ian" userId="b8c820857ccdcb8b" providerId="LiveId" clId="{2B310D68-5573-49D9-BEF7-73E3F329D531}" dt="2022-01-22T04:01:21.240" v="729" actId="2696"/>
        <pc:sldMkLst>
          <pc:docMk/>
          <pc:sldMk cId="3830643571" sldId="260"/>
        </pc:sldMkLst>
        <pc:spChg chg="del">
          <ac:chgData name="Ian" userId="b8c820857ccdcb8b" providerId="LiveId" clId="{2B310D68-5573-49D9-BEF7-73E3F329D531}" dt="2022-01-21T23:24:33.968" v="209" actId="700"/>
          <ac:spMkLst>
            <pc:docMk/>
            <pc:sldMk cId="3830643571" sldId="260"/>
            <ac:spMk id="2" creationId="{118DC224-FF7E-4F9F-8783-C4C56B6DCF9E}"/>
          </ac:spMkLst>
        </pc:spChg>
        <pc:spChg chg="del mod ord">
          <ac:chgData name="Ian" userId="b8c820857ccdcb8b" providerId="LiveId" clId="{2B310D68-5573-49D9-BEF7-73E3F329D531}" dt="2022-01-21T23:24:33.968" v="209" actId="700"/>
          <ac:spMkLst>
            <pc:docMk/>
            <pc:sldMk cId="3830643571" sldId="260"/>
            <ac:spMk id="3" creationId="{BF7A5E98-51A6-469F-9180-CAE003F6E2A7}"/>
          </ac:spMkLst>
        </pc:spChg>
        <pc:spChg chg="add mod ord">
          <ac:chgData name="Ian" userId="b8c820857ccdcb8b" providerId="LiveId" clId="{2B310D68-5573-49D9-BEF7-73E3F329D531}" dt="2022-01-21T23:24:46.201" v="247" actId="20577"/>
          <ac:spMkLst>
            <pc:docMk/>
            <pc:sldMk cId="3830643571" sldId="260"/>
            <ac:spMk id="4" creationId="{A092CDED-E9C0-4C7F-ACD5-CF8D54D9B176}"/>
          </ac:spMkLst>
        </pc:spChg>
      </pc:sldChg>
      <pc:sldChg chg="modSp new del mod">
        <pc:chgData name="Ian" userId="b8c820857ccdcb8b" providerId="LiveId" clId="{2B310D68-5573-49D9-BEF7-73E3F329D531}" dt="2022-01-22T04:01:26.635" v="730" actId="2696"/>
        <pc:sldMkLst>
          <pc:docMk/>
          <pc:sldMk cId="1770077984" sldId="261"/>
        </pc:sldMkLst>
        <pc:spChg chg="mod">
          <ac:chgData name="Ian" userId="b8c820857ccdcb8b" providerId="LiveId" clId="{2B310D68-5573-49D9-BEF7-73E3F329D531}" dt="2022-01-21T23:25:05.264" v="284" actId="20577"/>
          <ac:spMkLst>
            <pc:docMk/>
            <pc:sldMk cId="1770077984" sldId="261"/>
            <ac:spMk id="2" creationId="{D3603FC8-63BF-4256-BC76-B1D1F1E50F0C}"/>
          </ac:spMkLst>
        </pc:spChg>
      </pc:sldChg>
      <pc:sldChg chg="addSp delSp modSp new mod ord modClrScheme chgLayout modNotesTx">
        <pc:chgData name="Ian" userId="b8c820857ccdcb8b" providerId="LiveId" clId="{2B310D68-5573-49D9-BEF7-73E3F329D531}" dt="2022-01-23T04:19:40" v="5325" actId="20577"/>
        <pc:sldMkLst>
          <pc:docMk/>
          <pc:sldMk cId="1391454191" sldId="262"/>
        </pc:sldMkLst>
        <pc:spChg chg="del mod ord">
          <ac:chgData name="Ian" userId="b8c820857ccdcb8b" providerId="LiveId" clId="{2B310D68-5573-49D9-BEF7-73E3F329D531}" dt="2022-01-21T23:25:22.767" v="286" actId="700"/>
          <ac:spMkLst>
            <pc:docMk/>
            <pc:sldMk cId="1391454191" sldId="262"/>
            <ac:spMk id="2" creationId="{7435508F-DD99-49C5-B471-F62085CF9847}"/>
          </ac:spMkLst>
        </pc:spChg>
        <pc:spChg chg="del mod ord">
          <ac:chgData name="Ian" userId="b8c820857ccdcb8b" providerId="LiveId" clId="{2B310D68-5573-49D9-BEF7-73E3F329D531}" dt="2022-01-21T23:25:22.767" v="286" actId="700"/>
          <ac:spMkLst>
            <pc:docMk/>
            <pc:sldMk cId="1391454191" sldId="262"/>
            <ac:spMk id="3" creationId="{3A4FFBD1-7E45-4F6F-8561-3691EB7603D8}"/>
          </ac:spMkLst>
        </pc:spChg>
        <pc:spChg chg="add mod ord">
          <ac:chgData name="Ian" userId="b8c820857ccdcb8b" providerId="LiveId" clId="{2B310D68-5573-49D9-BEF7-73E3F329D531}" dt="2022-01-22T03:52:33.219" v="361" actId="20577"/>
          <ac:spMkLst>
            <pc:docMk/>
            <pc:sldMk cId="1391454191" sldId="262"/>
            <ac:spMk id="4" creationId="{BC3B4964-6313-4449-A8AB-426B2686ADC7}"/>
          </ac:spMkLst>
        </pc:spChg>
        <pc:spChg chg="add mod ord">
          <ac:chgData name="Ian" userId="b8c820857ccdcb8b" providerId="LiveId" clId="{2B310D68-5573-49D9-BEF7-73E3F329D531}" dt="2022-01-22T17:25:59.439" v="2942" actId="27636"/>
          <ac:spMkLst>
            <pc:docMk/>
            <pc:sldMk cId="1391454191" sldId="262"/>
            <ac:spMk id="5" creationId="{A6585B7D-68A9-4FFB-A757-103BEB1B44A4}"/>
          </ac:spMkLst>
        </pc:spChg>
        <pc:spChg chg="add mod ord">
          <ac:chgData name="Ian" userId="b8c820857ccdcb8b" providerId="LiveId" clId="{2B310D68-5573-49D9-BEF7-73E3F329D531}" dt="2022-01-22T17:25:59.440" v="2943" actId="27636"/>
          <ac:spMkLst>
            <pc:docMk/>
            <pc:sldMk cId="1391454191" sldId="262"/>
            <ac:spMk id="6" creationId="{D1CC995E-9AFD-4D9D-B466-57E49941D7D9}"/>
          </ac:spMkLst>
        </pc:spChg>
      </pc:sldChg>
      <pc:sldChg chg="addSp delSp modSp new mod ord modClrScheme chgLayout modNotesTx">
        <pc:chgData name="Ian" userId="b8c820857ccdcb8b" providerId="LiveId" clId="{2B310D68-5573-49D9-BEF7-73E3F329D531}" dt="2022-01-23T04:20:26.158" v="5402" actId="20577"/>
        <pc:sldMkLst>
          <pc:docMk/>
          <pc:sldMk cId="3737868930" sldId="263"/>
        </pc:sldMkLst>
        <pc:spChg chg="del">
          <ac:chgData name="Ian" userId="b8c820857ccdcb8b" providerId="LiveId" clId="{2B310D68-5573-49D9-BEF7-73E3F329D531}" dt="2022-01-22T03:47:29.297" v="339" actId="700"/>
          <ac:spMkLst>
            <pc:docMk/>
            <pc:sldMk cId="3737868930" sldId="263"/>
            <ac:spMk id="2" creationId="{E187929C-BAD5-46F4-9F55-CA39F17ED335}"/>
          </ac:spMkLst>
        </pc:spChg>
        <pc:spChg chg="del mod ord">
          <ac:chgData name="Ian" userId="b8c820857ccdcb8b" providerId="LiveId" clId="{2B310D68-5573-49D9-BEF7-73E3F329D531}" dt="2022-01-22T03:47:29.297" v="339" actId="700"/>
          <ac:spMkLst>
            <pc:docMk/>
            <pc:sldMk cId="3737868930" sldId="263"/>
            <ac:spMk id="3" creationId="{DAC0ED44-C0A4-4DAA-8646-6B3DCF4F66B5}"/>
          </ac:spMkLst>
        </pc:spChg>
        <pc:spChg chg="del">
          <ac:chgData name="Ian" userId="b8c820857ccdcb8b" providerId="LiveId" clId="{2B310D68-5573-49D9-BEF7-73E3F329D531}" dt="2022-01-22T03:47:29.297" v="339" actId="700"/>
          <ac:spMkLst>
            <pc:docMk/>
            <pc:sldMk cId="3737868930" sldId="263"/>
            <ac:spMk id="4" creationId="{13AEB77F-27ED-4388-A4CF-1884740EF798}"/>
          </ac:spMkLst>
        </pc:spChg>
        <pc:spChg chg="add mod ord">
          <ac:chgData name="Ian" userId="b8c820857ccdcb8b" providerId="LiveId" clId="{2B310D68-5573-49D9-BEF7-73E3F329D531}" dt="2022-01-22T17:07:48.146" v="2684" actId="12"/>
          <ac:spMkLst>
            <pc:docMk/>
            <pc:sldMk cId="3737868930" sldId="263"/>
            <ac:spMk id="5" creationId="{7E68580B-02CA-4E28-909C-B6E65DC0F1EB}"/>
          </ac:spMkLst>
        </pc:spChg>
      </pc:sldChg>
      <pc:sldChg chg="addSp delSp modSp new mod modClrScheme chgLayout modNotesTx">
        <pc:chgData name="Ian" userId="b8c820857ccdcb8b" providerId="LiveId" clId="{2B310D68-5573-49D9-BEF7-73E3F329D531}" dt="2022-01-23T03:44:24.815" v="4661" actId="20577"/>
        <pc:sldMkLst>
          <pc:docMk/>
          <pc:sldMk cId="79724575" sldId="264"/>
        </pc:sldMkLst>
        <pc:spChg chg="del mod ord">
          <ac:chgData name="Ian" userId="b8c820857ccdcb8b" providerId="LiveId" clId="{2B310D68-5573-49D9-BEF7-73E3F329D531}" dt="2022-01-22T04:05:18.577" v="816" actId="700"/>
          <ac:spMkLst>
            <pc:docMk/>
            <pc:sldMk cId="79724575" sldId="264"/>
            <ac:spMk id="2" creationId="{BA4CD0EF-DB1C-46F2-BA7B-993C88E9CAF9}"/>
          </ac:spMkLst>
        </pc:spChg>
        <pc:spChg chg="add mod ord">
          <ac:chgData name="Ian" userId="b8c820857ccdcb8b" providerId="LiveId" clId="{2B310D68-5573-49D9-BEF7-73E3F329D531}" dt="2022-01-22T04:06:44.774" v="844" actId="20577"/>
          <ac:spMkLst>
            <pc:docMk/>
            <pc:sldMk cId="79724575" sldId="264"/>
            <ac:spMk id="3" creationId="{102AA352-D554-4978-91F5-628848BC7EFE}"/>
          </ac:spMkLst>
        </pc:spChg>
        <pc:spChg chg="add mod ord">
          <ac:chgData name="Ian" userId="b8c820857ccdcb8b" providerId="LiveId" clId="{2B310D68-5573-49D9-BEF7-73E3F329D531}" dt="2022-01-22T17:17:00.748" v="2839" actId="20577"/>
          <ac:spMkLst>
            <pc:docMk/>
            <pc:sldMk cId="79724575" sldId="264"/>
            <ac:spMk id="4" creationId="{3B72F5DA-0535-45F5-B6D3-61155448CEA7}"/>
          </ac:spMkLst>
        </pc:spChg>
      </pc:sldChg>
      <pc:sldChg chg="modSp new mod">
        <pc:chgData name="Ian" userId="b8c820857ccdcb8b" providerId="LiveId" clId="{2B310D68-5573-49D9-BEF7-73E3F329D531}" dt="2022-01-22T04:32:52.912" v="1733" actId="20577"/>
        <pc:sldMkLst>
          <pc:docMk/>
          <pc:sldMk cId="633362736" sldId="265"/>
        </pc:sldMkLst>
        <pc:spChg chg="mod">
          <ac:chgData name="Ian" userId="b8c820857ccdcb8b" providerId="LiveId" clId="{2B310D68-5573-49D9-BEF7-73E3F329D531}" dt="2022-01-22T04:12:57.080" v="912" actId="20577"/>
          <ac:spMkLst>
            <pc:docMk/>
            <pc:sldMk cId="633362736" sldId="265"/>
            <ac:spMk id="2" creationId="{6B037E32-F444-484A-8017-F653CF622AB7}"/>
          </ac:spMkLst>
        </pc:spChg>
        <pc:spChg chg="mod">
          <ac:chgData name="Ian" userId="b8c820857ccdcb8b" providerId="LiveId" clId="{2B310D68-5573-49D9-BEF7-73E3F329D531}" dt="2022-01-22T04:32:52.912" v="1733" actId="20577"/>
          <ac:spMkLst>
            <pc:docMk/>
            <pc:sldMk cId="633362736" sldId="265"/>
            <ac:spMk id="3" creationId="{78C0B65D-A9F6-4EF4-93B4-97B954FA7EF4}"/>
          </ac:spMkLst>
        </pc:spChg>
      </pc:sldChg>
      <pc:sldChg chg="addSp delSp modSp new mod modClrScheme chgLayout modNotesTx">
        <pc:chgData name="Ian" userId="b8c820857ccdcb8b" providerId="LiveId" clId="{2B310D68-5573-49D9-BEF7-73E3F329D531}" dt="2022-01-23T03:58:27.447" v="4694" actId="20577"/>
        <pc:sldMkLst>
          <pc:docMk/>
          <pc:sldMk cId="3391855304" sldId="266"/>
        </pc:sldMkLst>
        <pc:spChg chg="del">
          <ac:chgData name="Ian" userId="b8c820857ccdcb8b" providerId="LiveId" clId="{2B310D68-5573-49D9-BEF7-73E3F329D531}" dt="2022-01-22T04:17:15.605" v="969" actId="700"/>
          <ac:spMkLst>
            <pc:docMk/>
            <pc:sldMk cId="3391855304" sldId="266"/>
            <ac:spMk id="2" creationId="{A716CA7F-DA5E-40C7-9EE6-AD4196D5AC7D}"/>
          </ac:spMkLst>
        </pc:spChg>
        <pc:spChg chg="del mod ord">
          <ac:chgData name="Ian" userId="b8c820857ccdcb8b" providerId="LiveId" clId="{2B310D68-5573-49D9-BEF7-73E3F329D531}" dt="2022-01-22T04:17:15.605" v="969" actId="700"/>
          <ac:spMkLst>
            <pc:docMk/>
            <pc:sldMk cId="3391855304" sldId="266"/>
            <ac:spMk id="3" creationId="{4F045646-0B85-430F-9307-C58D9880B4E6}"/>
          </ac:spMkLst>
        </pc:spChg>
        <pc:spChg chg="add mod ord">
          <ac:chgData name="Ian" userId="b8c820857ccdcb8b" providerId="LiveId" clId="{2B310D68-5573-49D9-BEF7-73E3F329D531}" dt="2022-01-22T04:24:47.963" v="1263" actId="313"/>
          <ac:spMkLst>
            <pc:docMk/>
            <pc:sldMk cId="3391855304" sldId="266"/>
            <ac:spMk id="4" creationId="{065CE374-1196-44B1-A864-B5719F6918D4}"/>
          </ac:spMkLst>
        </pc:spChg>
      </pc:sldChg>
      <pc:sldChg chg="addSp delSp modSp new mod modClrScheme chgLayout modNotesTx">
        <pc:chgData name="Ian" userId="b8c820857ccdcb8b" providerId="LiveId" clId="{2B310D68-5573-49D9-BEF7-73E3F329D531}" dt="2022-01-23T03:59:33.004" v="4759" actId="20577"/>
        <pc:sldMkLst>
          <pc:docMk/>
          <pc:sldMk cId="2956054924" sldId="267"/>
        </pc:sldMkLst>
        <pc:spChg chg="del mod ord">
          <ac:chgData name="Ian" userId="b8c820857ccdcb8b" providerId="LiveId" clId="{2B310D68-5573-49D9-BEF7-73E3F329D531}" dt="2022-01-22T04:19:04.361" v="1042" actId="700"/>
          <ac:spMkLst>
            <pc:docMk/>
            <pc:sldMk cId="2956054924" sldId="267"/>
            <ac:spMk id="2" creationId="{3219C96D-1DD4-4AA5-80DC-0EDB6C80E98C}"/>
          </ac:spMkLst>
        </pc:spChg>
        <pc:spChg chg="add mod ord">
          <ac:chgData name="Ian" userId="b8c820857ccdcb8b" providerId="LiveId" clId="{2B310D68-5573-49D9-BEF7-73E3F329D531}" dt="2022-01-22T04:19:10.508" v="1053" actId="20577"/>
          <ac:spMkLst>
            <pc:docMk/>
            <pc:sldMk cId="2956054924" sldId="267"/>
            <ac:spMk id="3" creationId="{125F6457-1FD9-4583-9010-0E7346A77320}"/>
          </ac:spMkLst>
        </pc:spChg>
        <pc:spChg chg="add mod ord">
          <ac:chgData name="Ian" userId="b8c820857ccdcb8b" providerId="LiveId" clId="{2B310D68-5573-49D9-BEF7-73E3F329D531}" dt="2022-01-22T19:58:27.414" v="3258" actId="20577"/>
          <ac:spMkLst>
            <pc:docMk/>
            <pc:sldMk cId="2956054924" sldId="267"/>
            <ac:spMk id="4" creationId="{EBC6A74C-4B24-475D-B965-AAD8F365A992}"/>
          </ac:spMkLst>
        </pc:spChg>
      </pc:sldChg>
      <pc:sldChg chg="addSp delSp modSp new mod modClrScheme chgLayout modNotesTx">
        <pc:chgData name="Ian" userId="b8c820857ccdcb8b" providerId="LiveId" clId="{2B310D68-5573-49D9-BEF7-73E3F329D531}" dt="2022-01-23T03:12:31.338" v="3887" actId="20577"/>
        <pc:sldMkLst>
          <pc:docMk/>
          <pc:sldMk cId="2589711874" sldId="268"/>
        </pc:sldMkLst>
        <pc:spChg chg="del">
          <ac:chgData name="Ian" userId="b8c820857ccdcb8b" providerId="LiveId" clId="{2B310D68-5573-49D9-BEF7-73E3F329D531}" dt="2022-01-22T04:28:02.530" v="1265" actId="700"/>
          <ac:spMkLst>
            <pc:docMk/>
            <pc:sldMk cId="2589711874" sldId="268"/>
            <ac:spMk id="2" creationId="{AB8046BE-472D-49F1-AAA7-427A5F9D51A8}"/>
          </ac:spMkLst>
        </pc:spChg>
        <pc:spChg chg="del">
          <ac:chgData name="Ian" userId="b8c820857ccdcb8b" providerId="LiveId" clId="{2B310D68-5573-49D9-BEF7-73E3F329D531}" dt="2022-01-22T04:28:02.530" v="1265" actId="700"/>
          <ac:spMkLst>
            <pc:docMk/>
            <pc:sldMk cId="2589711874" sldId="268"/>
            <ac:spMk id="3" creationId="{478ACE5E-21AD-428D-894A-17D53490D04B}"/>
          </ac:spMkLst>
        </pc:spChg>
        <pc:spChg chg="add del mod ord">
          <ac:chgData name="Ian" userId="b8c820857ccdcb8b" providerId="LiveId" clId="{2B310D68-5573-49D9-BEF7-73E3F329D531}" dt="2022-01-22T04:28:06.430" v="1266" actId="700"/>
          <ac:spMkLst>
            <pc:docMk/>
            <pc:sldMk cId="2589711874" sldId="268"/>
            <ac:spMk id="4" creationId="{09EEF03D-0DC6-45FB-BE75-5A43E814BC82}"/>
          </ac:spMkLst>
        </pc:spChg>
        <pc:spChg chg="add del mod ord">
          <ac:chgData name="Ian" userId="b8c820857ccdcb8b" providerId="LiveId" clId="{2B310D68-5573-49D9-BEF7-73E3F329D531}" dt="2022-01-22T04:28:06.430" v="1266" actId="700"/>
          <ac:spMkLst>
            <pc:docMk/>
            <pc:sldMk cId="2589711874" sldId="268"/>
            <ac:spMk id="5" creationId="{4FA58746-8713-47F8-B75C-FB689D405BB6}"/>
          </ac:spMkLst>
        </pc:spChg>
        <pc:spChg chg="add mod ord">
          <ac:chgData name="Ian" userId="b8c820857ccdcb8b" providerId="LiveId" clId="{2B310D68-5573-49D9-BEF7-73E3F329D531}" dt="2022-01-22T04:30:34.576" v="1449" actId="20577"/>
          <ac:spMkLst>
            <pc:docMk/>
            <pc:sldMk cId="2589711874" sldId="268"/>
            <ac:spMk id="6" creationId="{4FFCB0CC-7A0B-4D05-B3A4-59E2B975237E}"/>
          </ac:spMkLst>
        </pc:spChg>
      </pc:sldChg>
      <pc:sldChg chg="addSp delSp modSp new mod chgLayout modNotesTx">
        <pc:chgData name="Ian" userId="b8c820857ccdcb8b" providerId="LiveId" clId="{2B310D68-5573-49D9-BEF7-73E3F329D531}" dt="2022-01-23T04:05:01.183" v="4794" actId="20577"/>
        <pc:sldMkLst>
          <pc:docMk/>
          <pc:sldMk cId="1659494406" sldId="269"/>
        </pc:sldMkLst>
        <pc:spChg chg="del">
          <ac:chgData name="Ian" userId="b8c820857ccdcb8b" providerId="LiveId" clId="{2B310D68-5573-49D9-BEF7-73E3F329D531}" dt="2022-01-22T04:30:44.923" v="1451" actId="700"/>
          <ac:spMkLst>
            <pc:docMk/>
            <pc:sldMk cId="1659494406" sldId="269"/>
            <ac:spMk id="2" creationId="{C3CCC504-AC1B-4683-A194-4F94920F4F72}"/>
          </ac:spMkLst>
        </pc:spChg>
        <pc:spChg chg="add mod ord">
          <ac:chgData name="Ian" userId="b8c820857ccdcb8b" providerId="LiveId" clId="{2B310D68-5573-49D9-BEF7-73E3F329D531}" dt="2022-01-22T04:32:32.535" v="1692" actId="20577"/>
          <ac:spMkLst>
            <pc:docMk/>
            <pc:sldMk cId="1659494406" sldId="269"/>
            <ac:spMk id="3" creationId="{50C41616-FF12-49E0-B728-CC273A145AFE}"/>
          </ac:spMkLst>
        </pc:spChg>
      </pc:sldChg>
      <pc:sldChg chg="modSp new mod modNotesTx">
        <pc:chgData name="Ian" userId="b8c820857ccdcb8b" providerId="LiveId" clId="{2B310D68-5573-49D9-BEF7-73E3F329D531}" dt="2022-01-23T04:20:52.478" v="5459" actId="20577"/>
        <pc:sldMkLst>
          <pc:docMk/>
          <pc:sldMk cId="4214101995" sldId="270"/>
        </pc:sldMkLst>
        <pc:spChg chg="mod">
          <ac:chgData name="Ian" userId="b8c820857ccdcb8b" providerId="LiveId" clId="{2B310D68-5573-49D9-BEF7-73E3F329D531}" dt="2022-01-22T17:20:07.827" v="2844" actId="20577"/>
          <ac:spMkLst>
            <pc:docMk/>
            <pc:sldMk cId="4214101995" sldId="270"/>
            <ac:spMk id="2" creationId="{CEF77B18-BD38-43AB-8E6D-98052BD4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06625D-2D07-4A48-8DF7-1C86BFE13EB3}" type="datetimeFigureOut">
              <a:rPr lang="en-US" smtClean="0"/>
              <a:t>1/21/2022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4EB0D6-276A-4850-8FC7-290E38A36257}" type="slidenum">
              <a:rPr lang="en-US" smtClean="0"/>
              <a:t>‹#›</a:t>
            </a:fld>
            <a:endParaRPr lang="en-US"/>
          </a:p>
        </p:txBody>
      </p:sp>
    </p:spTree>
    <p:extLst>
      <p:ext uri="{BB962C8B-B14F-4D97-AF65-F5344CB8AC3E}">
        <p14:creationId xmlns:p14="http://schemas.microsoft.com/office/powerpoint/2010/main" val="391981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Roe vs Wade January 22, 1973 – Estimated 62 million abortions in the 49 years</a:t>
            </a:r>
          </a:p>
          <a:p>
            <a:endParaRPr lang="en-US" dirty="0"/>
          </a:p>
          <a:p>
            <a:r>
              <a:rPr lang="en-US" dirty="0"/>
              <a:t>1973 The church was very judgmental and legalistic</a:t>
            </a:r>
          </a:p>
          <a:p>
            <a:r>
              <a:rPr lang="en-US" dirty="0"/>
              <a:t>Faced with major societal shift - Summer of Love and Woodstock and the sexual revolution</a:t>
            </a:r>
          </a:p>
          <a:p>
            <a:r>
              <a:rPr lang="en-US" dirty="0"/>
              <a:t>Church failed to have a Biblical grace filled response to these societal shifts</a:t>
            </a:r>
          </a:p>
          <a:p>
            <a:endParaRPr lang="en-US" dirty="0"/>
          </a:p>
          <a:p>
            <a:r>
              <a:rPr lang="en-US" dirty="0"/>
              <a:t>Woman – struggling with the guilt and shame of unplanned pregnancies</a:t>
            </a:r>
          </a:p>
          <a:p>
            <a:endParaRPr lang="en-US" dirty="0"/>
          </a:p>
          <a:p>
            <a:r>
              <a:rPr lang="en-US" dirty="0"/>
              <a:t>Church turned a blind eye – we didn’t really want to talk about it. Women in need were met by the church with condemnation</a:t>
            </a:r>
          </a:p>
          <a:p>
            <a:endParaRPr lang="en-US" dirty="0"/>
          </a:p>
          <a:p>
            <a:r>
              <a:rPr lang="en-US" dirty="0"/>
              <a:t>Women were </a:t>
            </a:r>
            <a:r>
              <a:rPr lang="en-US" dirty="0" err="1"/>
              <a:t>stuggling</a:t>
            </a:r>
            <a:r>
              <a:rPr lang="en-US" dirty="0"/>
              <a:t> with major </a:t>
            </a:r>
            <a:r>
              <a:rPr lang="en-US" dirty="0" err="1"/>
              <a:t>crisises</a:t>
            </a:r>
            <a:r>
              <a:rPr lang="en-US" dirty="0"/>
              <a:t> – Many churches were more concerned Rules that didn’t make sense</a:t>
            </a:r>
          </a:p>
          <a:p>
            <a:r>
              <a:rPr lang="en-US" dirty="0"/>
              <a:t>No playing cards</a:t>
            </a:r>
          </a:p>
          <a:p>
            <a:endParaRPr lang="en-US" dirty="0"/>
          </a:p>
          <a:p>
            <a:r>
              <a:rPr lang="en-US" dirty="0"/>
              <a:t>No going to a theater</a:t>
            </a:r>
          </a:p>
          <a:p>
            <a:endParaRPr lang="en-US" dirty="0"/>
          </a:p>
          <a:p>
            <a:endParaRPr lang="en-US" dirty="0"/>
          </a:p>
          <a:p>
            <a:endParaRPr lang="en-US" dirty="0"/>
          </a:p>
          <a:p>
            <a:r>
              <a:rPr lang="en-US" dirty="0"/>
              <a:t>Women who had a crisis pregnancy had no where to turn and would often suffer in guilt and shame.</a:t>
            </a:r>
          </a:p>
          <a:p>
            <a:r>
              <a:rPr lang="en-US" dirty="0"/>
              <a:t>Guilt and shame would be </a:t>
            </a:r>
          </a:p>
        </p:txBody>
      </p:sp>
      <p:sp>
        <p:nvSpPr>
          <p:cNvPr id="4" name="Slide Number Placeholder 3"/>
          <p:cNvSpPr>
            <a:spLocks noGrp="1"/>
          </p:cNvSpPr>
          <p:nvPr>
            <p:ph type="sldNum" sz="quarter" idx="5"/>
          </p:nvPr>
        </p:nvSpPr>
        <p:spPr/>
        <p:txBody>
          <a:bodyPr/>
          <a:lstStyle/>
          <a:p>
            <a:fld id="{BC4EB0D6-276A-4850-8FC7-290E38A36257}" type="slidenum">
              <a:rPr lang="en-US" smtClean="0"/>
              <a:t>1</a:t>
            </a:fld>
            <a:endParaRPr lang="en-US"/>
          </a:p>
        </p:txBody>
      </p:sp>
    </p:spTree>
    <p:extLst>
      <p:ext uri="{BB962C8B-B14F-4D97-AF65-F5344CB8AC3E}">
        <p14:creationId xmlns:p14="http://schemas.microsoft.com/office/powerpoint/2010/main" val="850051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Sled Dogs – Idaho Sled Dog Challenge</a:t>
            </a:r>
          </a:p>
          <a:p>
            <a:endParaRPr lang="en-US" dirty="0"/>
          </a:p>
          <a:p>
            <a:r>
              <a:rPr lang="en-US" dirty="0"/>
              <a:t>Hope Pregnancy Center - Support</a:t>
            </a:r>
          </a:p>
          <a:p>
            <a:endParaRPr lang="en-US" dirty="0"/>
          </a:p>
          <a:p>
            <a:r>
              <a:rPr lang="en-US" dirty="0"/>
              <a:t>One Dog pulling – add another dog – pull twice as much weight</a:t>
            </a:r>
          </a:p>
          <a:p>
            <a:r>
              <a:rPr lang="en-US" dirty="0"/>
              <a:t>Actually three times the weight</a:t>
            </a:r>
          </a:p>
        </p:txBody>
      </p:sp>
      <p:sp>
        <p:nvSpPr>
          <p:cNvPr id="4" name="Slide Number Placeholder 3"/>
          <p:cNvSpPr>
            <a:spLocks noGrp="1"/>
          </p:cNvSpPr>
          <p:nvPr>
            <p:ph type="sldNum" sz="quarter" idx="5"/>
          </p:nvPr>
        </p:nvSpPr>
        <p:spPr/>
        <p:txBody>
          <a:bodyPr/>
          <a:lstStyle/>
          <a:p>
            <a:fld id="{BC4EB0D6-276A-4850-8FC7-290E38A36257}" type="slidenum">
              <a:rPr lang="en-US" smtClean="0"/>
              <a:t>12</a:t>
            </a:fld>
            <a:endParaRPr lang="en-US"/>
          </a:p>
        </p:txBody>
      </p:sp>
    </p:spTree>
    <p:extLst>
      <p:ext uri="{BB962C8B-B14F-4D97-AF65-F5344CB8AC3E}">
        <p14:creationId xmlns:p14="http://schemas.microsoft.com/office/powerpoint/2010/main" val="4183646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Volunteer Training at the Center</a:t>
            </a:r>
          </a:p>
          <a:p>
            <a:endParaRPr lang="en-US" dirty="0"/>
          </a:p>
          <a:p>
            <a:r>
              <a:rPr lang="en-US" dirty="0"/>
              <a:t>Pray Better</a:t>
            </a:r>
          </a:p>
          <a:p>
            <a:r>
              <a:rPr lang="en-US" dirty="0"/>
              <a:t>Learn</a:t>
            </a:r>
          </a:p>
          <a:p>
            <a:r>
              <a:rPr lang="en-US" dirty="0"/>
              <a:t>Care Better</a:t>
            </a:r>
          </a:p>
        </p:txBody>
      </p:sp>
      <p:sp>
        <p:nvSpPr>
          <p:cNvPr id="4" name="Slide Number Placeholder 3"/>
          <p:cNvSpPr>
            <a:spLocks noGrp="1"/>
          </p:cNvSpPr>
          <p:nvPr>
            <p:ph type="sldNum" sz="quarter" idx="5"/>
          </p:nvPr>
        </p:nvSpPr>
        <p:spPr/>
        <p:txBody>
          <a:bodyPr/>
          <a:lstStyle/>
          <a:p>
            <a:fld id="{BC4EB0D6-276A-4850-8FC7-290E38A36257}" type="slidenum">
              <a:rPr lang="en-US" smtClean="0"/>
              <a:t>13</a:t>
            </a:fld>
            <a:endParaRPr lang="en-US"/>
          </a:p>
        </p:txBody>
      </p:sp>
    </p:spTree>
    <p:extLst>
      <p:ext uri="{BB962C8B-B14F-4D97-AF65-F5344CB8AC3E}">
        <p14:creationId xmlns:p14="http://schemas.microsoft.com/office/powerpoint/2010/main" val="2020429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Baptist Distinctives – last three sermons What is the church? The church is about belonging</a:t>
            </a:r>
          </a:p>
          <a:p>
            <a:endParaRPr lang="en-US" dirty="0"/>
          </a:p>
          <a:p>
            <a:r>
              <a:rPr lang="en-US" dirty="0"/>
              <a:t>Do you have relationships at Riverside that if you were going through a crisis, maybe that crisis involved a high degree of guilt and shame do you have one or more that you would trust with going to</a:t>
            </a:r>
          </a:p>
          <a:p>
            <a:endParaRPr lang="en-US" dirty="0"/>
          </a:p>
          <a:p>
            <a:r>
              <a:rPr lang="en-US" dirty="0"/>
              <a:t>Take “Go to Church” out of our vocabulary</a:t>
            </a:r>
          </a:p>
          <a:p>
            <a:endParaRPr lang="en-US" dirty="0"/>
          </a:p>
          <a:p>
            <a:r>
              <a:rPr lang="en-US" dirty="0"/>
              <a:t>I belong to a church and belonging is tied to membership </a:t>
            </a:r>
          </a:p>
          <a:p>
            <a:endParaRPr lang="en-US" dirty="0"/>
          </a:p>
          <a:p>
            <a:endParaRPr lang="en-US" dirty="0"/>
          </a:p>
        </p:txBody>
      </p:sp>
      <p:sp>
        <p:nvSpPr>
          <p:cNvPr id="4" name="Slide Number Placeholder 3"/>
          <p:cNvSpPr>
            <a:spLocks noGrp="1"/>
          </p:cNvSpPr>
          <p:nvPr>
            <p:ph type="sldNum" sz="quarter" idx="5"/>
          </p:nvPr>
        </p:nvSpPr>
        <p:spPr/>
        <p:txBody>
          <a:bodyPr/>
          <a:lstStyle/>
          <a:p>
            <a:fld id="{D2BF2A9C-5537-4E37-994E-F8E1E1711B4A}" type="slidenum">
              <a:rPr lang="en-US" smtClean="0"/>
              <a:t>2</a:t>
            </a:fld>
            <a:endParaRPr lang="en-US"/>
          </a:p>
        </p:txBody>
      </p:sp>
    </p:spTree>
    <p:extLst>
      <p:ext uri="{BB962C8B-B14F-4D97-AF65-F5344CB8AC3E}">
        <p14:creationId xmlns:p14="http://schemas.microsoft.com/office/powerpoint/2010/main" val="149060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Saved, Forgiven, United to the church</a:t>
            </a:r>
          </a:p>
          <a:p>
            <a:r>
              <a:rPr lang="en-US" dirty="0"/>
              <a:t>Caught in sin – found out</a:t>
            </a:r>
          </a:p>
          <a:p>
            <a:r>
              <a:rPr lang="en-US" dirty="0"/>
              <a:t>Bondage that sin can cause – feel like there is no way out</a:t>
            </a:r>
          </a:p>
          <a:p>
            <a:r>
              <a:rPr lang="en-US" dirty="0"/>
              <a:t>	Crisis Pregnancy – only option is abortion</a:t>
            </a:r>
          </a:p>
          <a:p>
            <a:endParaRPr lang="en-US" dirty="0"/>
          </a:p>
          <a:p>
            <a:r>
              <a:rPr lang="en-US" dirty="0"/>
              <a:t>Justified by the law</a:t>
            </a:r>
          </a:p>
          <a:p>
            <a:endParaRPr lang="en-US" dirty="0"/>
          </a:p>
          <a:p>
            <a:r>
              <a:rPr lang="en-US" dirty="0"/>
              <a:t>Justified by grace</a:t>
            </a:r>
          </a:p>
          <a:p>
            <a:endParaRPr lang="en-US" dirty="0"/>
          </a:p>
          <a:p>
            <a:r>
              <a:rPr lang="en-US" dirty="0"/>
              <a:t>Legalistic and Judgmental</a:t>
            </a:r>
          </a:p>
          <a:p>
            <a:r>
              <a:rPr lang="en-US" dirty="0"/>
              <a:t>Matthew 23 – the extent of my Christianity was head knowledge</a:t>
            </a:r>
          </a:p>
          <a:p>
            <a:r>
              <a:rPr lang="en-US" dirty="0"/>
              <a:t>	Intellectual arguments</a:t>
            </a:r>
          </a:p>
          <a:p>
            <a:endParaRPr lang="en-US" dirty="0"/>
          </a:p>
          <a:p>
            <a:r>
              <a:rPr lang="en-US" dirty="0"/>
              <a:t>Debate about when life begins</a:t>
            </a:r>
          </a:p>
          <a:p>
            <a:r>
              <a:rPr lang="en-US" dirty="0"/>
              <a:t>Knowledge and Political</a:t>
            </a:r>
          </a:p>
          <a:p>
            <a:endParaRPr lang="en-US" dirty="0"/>
          </a:p>
          <a:p>
            <a:r>
              <a:rPr lang="en-US" dirty="0" err="1"/>
              <a:t>Intellectural</a:t>
            </a:r>
            <a:r>
              <a:rPr lang="en-US" dirty="0"/>
              <a:t> liberals – you and the church offer no help to women in need, adoption but there is no support from church people</a:t>
            </a:r>
          </a:p>
          <a:p>
            <a:r>
              <a:rPr lang="en-US" dirty="0"/>
              <a:t>You refuse to help and get involved in the lives of women</a:t>
            </a:r>
          </a:p>
          <a:p>
            <a:endParaRPr lang="en-US" dirty="0"/>
          </a:p>
          <a:p>
            <a:r>
              <a:rPr lang="en-US" dirty="0"/>
              <a:t>90s church in Portland – Baptist Family Services – first time I found support for crisis pregnancy and helping woman be supported in carrying their child to term and the option of adoption</a:t>
            </a:r>
          </a:p>
        </p:txBody>
      </p:sp>
      <p:sp>
        <p:nvSpPr>
          <p:cNvPr id="4" name="Slide Number Placeholder 3"/>
          <p:cNvSpPr>
            <a:spLocks noGrp="1"/>
          </p:cNvSpPr>
          <p:nvPr>
            <p:ph type="sldNum" sz="quarter" idx="5"/>
          </p:nvPr>
        </p:nvSpPr>
        <p:spPr/>
        <p:txBody>
          <a:bodyPr/>
          <a:lstStyle/>
          <a:p>
            <a:fld id="{BC4EB0D6-276A-4850-8FC7-290E38A36257}" type="slidenum">
              <a:rPr lang="en-US" smtClean="0"/>
              <a:t>4</a:t>
            </a:fld>
            <a:endParaRPr lang="en-US"/>
          </a:p>
        </p:txBody>
      </p:sp>
    </p:spTree>
    <p:extLst>
      <p:ext uri="{BB962C8B-B14F-4D97-AF65-F5344CB8AC3E}">
        <p14:creationId xmlns:p14="http://schemas.microsoft.com/office/powerpoint/2010/main" val="4293811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Whitewashed Tombs                                          Grace Justified by Christ – inner man</a:t>
            </a:r>
          </a:p>
          <a:p>
            <a:r>
              <a:rPr lang="en-US" dirty="0"/>
              <a:t>Blind to their own 		Aware of their own sin, in the heart</a:t>
            </a:r>
          </a:p>
          <a:p>
            <a:r>
              <a:rPr lang="en-US" dirty="0"/>
              <a:t>Better than others		Boast in the grace of Jesus</a:t>
            </a:r>
          </a:p>
          <a:p>
            <a:r>
              <a:rPr lang="en-US" dirty="0"/>
              <a:t>Heap on guilt and shame		Honest and Humble and Hopeful</a:t>
            </a:r>
          </a:p>
        </p:txBody>
      </p:sp>
      <p:sp>
        <p:nvSpPr>
          <p:cNvPr id="4" name="Slide Number Placeholder 3"/>
          <p:cNvSpPr>
            <a:spLocks noGrp="1"/>
          </p:cNvSpPr>
          <p:nvPr>
            <p:ph type="sldNum" sz="quarter" idx="5"/>
          </p:nvPr>
        </p:nvSpPr>
        <p:spPr/>
        <p:txBody>
          <a:bodyPr/>
          <a:lstStyle/>
          <a:p>
            <a:fld id="{BC4EB0D6-276A-4850-8FC7-290E38A36257}" type="slidenum">
              <a:rPr lang="en-US" smtClean="0"/>
              <a:t>5</a:t>
            </a:fld>
            <a:endParaRPr lang="en-US"/>
          </a:p>
        </p:txBody>
      </p:sp>
    </p:spTree>
    <p:extLst>
      <p:ext uri="{BB962C8B-B14F-4D97-AF65-F5344CB8AC3E}">
        <p14:creationId xmlns:p14="http://schemas.microsoft.com/office/powerpoint/2010/main" val="2205336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Peter</a:t>
            </a:r>
          </a:p>
          <a:p>
            <a:endParaRPr lang="en-US" dirty="0"/>
          </a:p>
          <a:p>
            <a:r>
              <a:rPr lang="en-US" dirty="0"/>
              <a:t>Jesus – instead of separating himself from us he became one of us</a:t>
            </a:r>
          </a:p>
          <a:p>
            <a:endParaRPr lang="en-US" dirty="0"/>
          </a:p>
          <a:p>
            <a:r>
              <a:rPr lang="en-US" dirty="0"/>
              <a:t>My personal story</a:t>
            </a:r>
          </a:p>
          <a:p>
            <a:r>
              <a:rPr lang="en-US" dirty="0"/>
              <a:t>	Debate</a:t>
            </a:r>
          </a:p>
          <a:p>
            <a:r>
              <a:rPr lang="en-US" dirty="0"/>
              <a:t>	Baptist Family Services – in Portland Oregon</a:t>
            </a:r>
          </a:p>
        </p:txBody>
      </p:sp>
      <p:sp>
        <p:nvSpPr>
          <p:cNvPr id="4" name="Slide Number Placeholder 3"/>
          <p:cNvSpPr>
            <a:spLocks noGrp="1"/>
          </p:cNvSpPr>
          <p:nvPr>
            <p:ph type="sldNum" sz="quarter" idx="5"/>
          </p:nvPr>
        </p:nvSpPr>
        <p:spPr/>
        <p:txBody>
          <a:bodyPr/>
          <a:lstStyle/>
          <a:p>
            <a:fld id="{BC4EB0D6-276A-4850-8FC7-290E38A36257}" type="slidenum">
              <a:rPr lang="en-US" smtClean="0"/>
              <a:t>6</a:t>
            </a:fld>
            <a:endParaRPr lang="en-US"/>
          </a:p>
        </p:txBody>
      </p:sp>
    </p:spTree>
    <p:extLst>
      <p:ext uri="{BB962C8B-B14F-4D97-AF65-F5344CB8AC3E}">
        <p14:creationId xmlns:p14="http://schemas.microsoft.com/office/powerpoint/2010/main" val="3396070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Catch people to condemn them make ourselves feel better</a:t>
            </a:r>
          </a:p>
        </p:txBody>
      </p:sp>
      <p:sp>
        <p:nvSpPr>
          <p:cNvPr id="4" name="Slide Number Placeholder 3"/>
          <p:cNvSpPr>
            <a:spLocks noGrp="1"/>
          </p:cNvSpPr>
          <p:nvPr>
            <p:ph type="sldNum" sz="quarter" idx="5"/>
          </p:nvPr>
        </p:nvSpPr>
        <p:spPr/>
        <p:txBody>
          <a:bodyPr/>
          <a:lstStyle/>
          <a:p>
            <a:fld id="{BC4EB0D6-276A-4850-8FC7-290E38A36257}" type="slidenum">
              <a:rPr lang="en-US" smtClean="0"/>
              <a:t>7</a:t>
            </a:fld>
            <a:endParaRPr lang="en-US"/>
          </a:p>
        </p:txBody>
      </p:sp>
    </p:spTree>
    <p:extLst>
      <p:ext uri="{BB962C8B-B14F-4D97-AF65-F5344CB8AC3E}">
        <p14:creationId xmlns:p14="http://schemas.microsoft.com/office/powerpoint/2010/main" val="965680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Spirit of Gentleness – Chloe splinter under her toenail super painful</a:t>
            </a:r>
          </a:p>
          <a:p>
            <a:r>
              <a:rPr lang="en-US" dirty="0"/>
              <a:t>	People kept pulling it out</a:t>
            </a:r>
          </a:p>
          <a:p>
            <a:endParaRPr lang="en-US" dirty="0"/>
          </a:p>
          <a:p>
            <a:r>
              <a:rPr lang="en-US" dirty="0"/>
              <a:t>	Explained to her the options – </a:t>
            </a:r>
          </a:p>
          <a:p>
            <a:r>
              <a:rPr lang="en-US" dirty="0"/>
              <a:t>		</a:t>
            </a:r>
          </a:p>
          <a:p>
            <a:r>
              <a:rPr lang="en-US" dirty="0"/>
              <a:t>		be patient and let Papa</a:t>
            </a:r>
          </a:p>
        </p:txBody>
      </p:sp>
      <p:sp>
        <p:nvSpPr>
          <p:cNvPr id="4" name="Slide Number Placeholder 3"/>
          <p:cNvSpPr>
            <a:spLocks noGrp="1"/>
          </p:cNvSpPr>
          <p:nvPr>
            <p:ph type="sldNum" sz="quarter" idx="5"/>
          </p:nvPr>
        </p:nvSpPr>
        <p:spPr/>
        <p:txBody>
          <a:bodyPr/>
          <a:lstStyle/>
          <a:p>
            <a:fld id="{BC4EB0D6-276A-4850-8FC7-290E38A36257}" type="slidenum">
              <a:rPr lang="en-US" smtClean="0"/>
              <a:t>8</a:t>
            </a:fld>
            <a:endParaRPr lang="en-US"/>
          </a:p>
        </p:txBody>
      </p:sp>
    </p:spTree>
    <p:extLst>
      <p:ext uri="{BB962C8B-B14F-4D97-AF65-F5344CB8AC3E}">
        <p14:creationId xmlns:p14="http://schemas.microsoft.com/office/powerpoint/2010/main" val="4140214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Honest and seek out help for one another</a:t>
            </a:r>
          </a:p>
          <a:p>
            <a:endParaRPr lang="en-US" dirty="0"/>
          </a:p>
          <a:p>
            <a:r>
              <a:rPr lang="en-US" dirty="0"/>
              <a:t>Pray – Restoration and Transformation only happens by the Holy Spirit</a:t>
            </a:r>
          </a:p>
        </p:txBody>
      </p:sp>
      <p:sp>
        <p:nvSpPr>
          <p:cNvPr id="4" name="Slide Number Placeholder 3"/>
          <p:cNvSpPr>
            <a:spLocks noGrp="1"/>
          </p:cNvSpPr>
          <p:nvPr>
            <p:ph type="sldNum" sz="quarter" idx="5"/>
          </p:nvPr>
        </p:nvSpPr>
        <p:spPr/>
        <p:txBody>
          <a:bodyPr/>
          <a:lstStyle/>
          <a:p>
            <a:fld id="{BC4EB0D6-276A-4850-8FC7-290E38A36257}" type="slidenum">
              <a:rPr lang="en-US" smtClean="0"/>
              <a:t>9</a:t>
            </a:fld>
            <a:endParaRPr lang="en-US"/>
          </a:p>
        </p:txBody>
      </p:sp>
    </p:spTree>
    <p:extLst>
      <p:ext uri="{BB962C8B-B14F-4D97-AF65-F5344CB8AC3E}">
        <p14:creationId xmlns:p14="http://schemas.microsoft.com/office/powerpoint/2010/main" val="248730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sin and its impact from spreading</a:t>
            </a:r>
          </a:p>
          <a:p>
            <a:endParaRPr lang="en-US" dirty="0"/>
          </a:p>
          <a:p>
            <a:r>
              <a:rPr lang="en-US" dirty="0"/>
              <a:t>Relationships of Trust</a:t>
            </a:r>
          </a:p>
        </p:txBody>
      </p:sp>
      <p:sp>
        <p:nvSpPr>
          <p:cNvPr id="4" name="Slide Number Placeholder 3"/>
          <p:cNvSpPr>
            <a:spLocks noGrp="1"/>
          </p:cNvSpPr>
          <p:nvPr>
            <p:ph type="sldNum" sz="quarter" idx="5"/>
          </p:nvPr>
        </p:nvSpPr>
        <p:spPr/>
        <p:txBody>
          <a:bodyPr/>
          <a:lstStyle/>
          <a:p>
            <a:fld id="{BC4EB0D6-276A-4850-8FC7-290E38A36257}" type="slidenum">
              <a:rPr lang="en-US" smtClean="0"/>
              <a:t>10</a:t>
            </a:fld>
            <a:endParaRPr lang="en-US"/>
          </a:p>
        </p:txBody>
      </p:sp>
    </p:spTree>
    <p:extLst>
      <p:ext uri="{BB962C8B-B14F-4D97-AF65-F5344CB8AC3E}">
        <p14:creationId xmlns:p14="http://schemas.microsoft.com/office/powerpoint/2010/main" val="1967338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F5F4-84CE-4574-8067-A650D34AF8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6B54F37-4F52-4D4A-944F-1596F50D85CA}"/>
              </a:ext>
            </a:extLst>
          </p:cNvPr>
          <p:cNvSpPr>
            <a:spLocks noGrp="1"/>
          </p:cNvSpPr>
          <p:nvPr>
            <p:ph type="subTitle" idx="1"/>
          </p:nvPr>
        </p:nvSpPr>
        <p:spPr>
          <a:xfrm>
            <a:off x="1524000" y="3602038"/>
            <a:ext cx="9144000" cy="1655762"/>
          </a:xfrm>
        </p:spPr>
        <p:txBody>
          <a:bodyPr>
            <a:normAutofit/>
          </a:bodyPr>
          <a:lstStyle>
            <a:lvl1pPr marL="0" indent="0" algn="ctr">
              <a:buNone/>
              <a:defRPr sz="4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0919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D5A8-D070-46E9-B93E-C89C265A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F09801-AB32-483F-8650-9D46FAB3A9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65E70D3-E2D6-4548-8444-DBFE6304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A6E222-005A-4F81-A6B4-5B7D4582F167}"/>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1/21/2022</a:t>
            </a:fld>
            <a:endParaRPr lang="en-US"/>
          </a:p>
        </p:txBody>
      </p:sp>
      <p:sp>
        <p:nvSpPr>
          <p:cNvPr id="6" name="Footer Placeholder 5">
            <a:extLst>
              <a:ext uri="{FF2B5EF4-FFF2-40B4-BE49-F238E27FC236}">
                <a16:creationId xmlns:a16="http://schemas.microsoft.com/office/drawing/2014/main" id="{FD951DF6-8A6D-42EA-AD1E-0CD388EBDE0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A834601-F081-4293-9B5B-9B04BE056E68}"/>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61463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9B73-2CB3-4DB0-9883-89F6F6FD22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7DAEC-3566-4522-8580-9F2EECD866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CEEC8-7C5D-48D6-8722-6BC2F4DACCE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1/21/2022</a:t>
            </a:fld>
            <a:endParaRPr lang="en-US"/>
          </a:p>
        </p:txBody>
      </p:sp>
      <p:sp>
        <p:nvSpPr>
          <p:cNvPr id="5" name="Footer Placeholder 4">
            <a:extLst>
              <a:ext uri="{FF2B5EF4-FFF2-40B4-BE49-F238E27FC236}">
                <a16:creationId xmlns:a16="http://schemas.microsoft.com/office/drawing/2014/main" id="{9D8D886D-2090-4687-8C03-0B630A7DE57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5F4DD3-E24B-46DE-B59A-6B1C3407D6E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386743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970167-FDB1-4D07-B7B6-9CEE8E46F8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0B8A9E-726C-4E2F-9E42-68FB411A0C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51C60-DB5B-48A1-B97D-5D6503658AAC}"/>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1/21/2022</a:t>
            </a:fld>
            <a:endParaRPr lang="en-US"/>
          </a:p>
        </p:txBody>
      </p:sp>
      <p:sp>
        <p:nvSpPr>
          <p:cNvPr id="5" name="Footer Placeholder 4">
            <a:extLst>
              <a:ext uri="{FF2B5EF4-FFF2-40B4-BE49-F238E27FC236}">
                <a16:creationId xmlns:a16="http://schemas.microsoft.com/office/drawing/2014/main" id="{8F4A89FB-2FAA-49B6-A8C2-31C6C60CFBF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2208D-1AEA-4D5E-A74D-4FB990266539}"/>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62742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E641-D9E3-4DBB-ADD0-88A9EE35E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DD617A-2F3D-48FF-9B71-06A8B5993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039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711668A-BBB7-470E-97FC-DBB14715A6D7}"/>
              </a:ext>
            </a:extLst>
          </p:cNvPr>
          <p:cNvSpPr>
            <a:spLocks noGrp="1"/>
          </p:cNvSpPr>
          <p:nvPr>
            <p:ph idx="1"/>
          </p:nvPr>
        </p:nvSpPr>
        <p:spPr>
          <a:xfrm>
            <a:off x="838200" y="365760"/>
            <a:ext cx="10515600" cy="58112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844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5037A-5EF4-4049-8CE4-9914A90E5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211B22-47CF-4400-8233-5DDD1F472A4B}"/>
              </a:ext>
            </a:extLst>
          </p:cNvPr>
          <p:cNvSpPr>
            <a:spLocks noGrp="1"/>
          </p:cNvSpPr>
          <p:nvPr>
            <p:ph type="body" idx="1"/>
          </p:nvPr>
        </p:nvSpPr>
        <p:spPr>
          <a:xfrm>
            <a:off x="831850" y="4589463"/>
            <a:ext cx="10515600" cy="1500187"/>
          </a:xfrm>
        </p:spPr>
        <p:txBody>
          <a:bodyPr>
            <a:normAutofit/>
          </a:bodyPr>
          <a:lstStyle>
            <a:lvl1pPr marL="0" indent="0">
              <a:buNone/>
              <a:defRPr sz="4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929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83384-A4DA-4BAA-A761-6856624B40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E6C8F-C628-433A-8EBB-9E3BED560C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E57C07-5207-4B86-A18E-CC2B79C359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041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F024-15AE-4840-AAF2-6868F860D4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3098DE-C914-4EF8-AE2B-A022C07CA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CC7282-A3B6-477E-BC01-4068314C1F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EF1C62-8726-461E-B091-373CBACE4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3349C-4494-40AB-BEC8-07478775B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E2C472-642F-46AC-8DE5-2F32135BF14E}"/>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1/21/2022</a:t>
            </a:fld>
            <a:endParaRPr lang="en-US"/>
          </a:p>
        </p:txBody>
      </p:sp>
      <p:sp>
        <p:nvSpPr>
          <p:cNvPr id="8" name="Footer Placeholder 7">
            <a:extLst>
              <a:ext uri="{FF2B5EF4-FFF2-40B4-BE49-F238E27FC236}">
                <a16:creationId xmlns:a16="http://schemas.microsoft.com/office/drawing/2014/main" id="{0A49B491-299F-48C6-A085-802BDC58A12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1E253F9-07BB-4D97-B12B-48F8F913545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150358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649A3-8B0A-4C24-9F27-BD3EAC200B8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6617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0B76A-A582-4EE8-8B44-63DBC8E7C599}"/>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1/21/2022</a:t>
            </a:fld>
            <a:endParaRPr lang="en-US"/>
          </a:p>
        </p:txBody>
      </p:sp>
      <p:sp>
        <p:nvSpPr>
          <p:cNvPr id="3" name="Footer Placeholder 2">
            <a:extLst>
              <a:ext uri="{FF2B5EF4-FFF2-40B4-BE49-F238E27FC236}">
                <a16:creationId xmlns:a16="http://schemas.microsoft.com/office/drawing/2014/main" id="{E6E8F98D-82FF-4275-A587-52D8BEDC9CF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3891221-4E53-46B6-A728-7598217AD64C}"/>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54175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9059-AFC5-4863-B530-ABFF51791D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483FB-998C-4CDF-BD62-1783419EF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48A51-6ED2-4B05-B6B7-33394D7CA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D7778-FB77-4AAB-B4BF-89EA60690F0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1/21/2022</a:t>
            </a:fld>
            <a:endParaRPr lang="en-US"/>
          </a:p>
        </p:txBody>
      </p:sp>
      <p:sp>
        <p:nvSpPr>
          <p:cNvPr id="6" name="Footer Placeholder 5">
            <a:extLst>
              <a:ext uri="{FF2B5EF4-FFF2-40B4-BE49-F238E27FC236}">
                <a16:creationId xmlns:a16="http://schemas.microsoft.com/office/drawing/2014/main" id="{648EFE7B-496C-4F81-B051-2642ABD91B8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1C21E86-F11D-43A8-B872-95782E447810}"/>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44208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sharpenSoften amount="-50000"/>
                    </a14:imgEffect>
                    <a14:imgEffect>
                      <a14:brightnessContrast bright="-46000" contrast="51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0CFD0B-7563-4B3D-8E8C-1A174BEE1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262F6B-B5A1-4CE4-B559-FFB96B66B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1259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DB25-DD9D-4A34-9C82-74DFC70AA77E}"/>
              </a:ext>
            </a:extLst>
          </p:cNvPr>
          <p:cNvSpPr>
            <a:spLocks noGrp="1"/>
          </p:cNvSpPr>
          <p:nvPr>
            <p:ph type="ctrTitle"/>
          </p:nvPr>
        </p:nvSpPr>
        <p:spPr/>
        <p:txBody>
          <a:bodyPr/>
          <a:lstStyle/>
          <a:p>
            <a:r>
              <a:rPr lang="en-US" dirty="0"/>
              <a:t>Grace Outposts</a:t>
            </a:r>
          </a:p>
        </p:txBody>
      </p:sp>
      <p:sp>
        <p:nvSpPr>
          <p:cNvPr id="3" name="Subtitle 2">
            <a:extLst>
              <a:ext uri="{FF2B5EF4-FFF2-40B4-BE49-F238E27FC236}">
                <a16:creationId xmlns:a16="http://schemas.microsoft.com/office/drawing/2014/main" id="{DECB93AD-0730-4BF6-A681-AFFE069BF2D7}"/>
              </a:ext>
            </a:extLst>
          </p:cNvPr>
          <p:cNvSpPr>
            <a:spLocks noGrp="1"/>
          </p:cNvSpPr>
          <p:nvPr>
            <p:ph type="subTitle" idx="1"/>
          </p:nvPr>
        </p:nvSpPr>
        <p:spPr/>
        <p:txBody>
          <a:bodyPr/>
          <a:lstStyle/>
          <a:p>
            <a:r>
              <a:rPr lang="en-US" dirty="0"/>
              <a:t>Galatians 6:1-2</a:t>
            </a:r>
          </a:p>
        </p:txBody>
      </p:sp>
    </p:spTree>
    <p:extLst>
      <p:ext uri="{BB962C8B-B14F-4D97-AF65-F5344CB8AC3E}">
        <p14:creationId xmlns:p14="http://schemas.microsoft.com/office/powerpoint/2010/main" val="279895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C41616-FF12-49E0-B728-CC273A145AFE}"/>
              </a:ext>
            </a:extLst>
          </p:cNvPr>
          <p:cNvSpPr>
            <a:spLocks noGrp="1"/>
          </p:cNvSpPr>
          <p:nvPr>
            <p:ph idx="1"/>
          </p:nvPr>
        </p:nvSpPr>
        <p:spPr/>
        <p:txBody>
          <a:bodyPr/>
          <a:lstStyle/>
          <a:p>
            <a:r>
              <a:rPr lang="en-US" dirty="0"/>
              <a:t> My brothers if anyone among you wanders from the truth and someone brings him back, let him know that whoever brings back a sinner from his wandering will save his soul from death and will cover a multitude of sins.</a:t>
            </a:r>
          </a:p>
          <a:p>
            <a:pPr marL="0" indent="0">
              <a:buNone/>
            </a:pPr>
            <a:r>
              <a:rPr lang="en-US" dirty="0"/>
              <a:t>-James 5:19-20 </a:t>
            </a:r>
          </a:p>
        </p:txBody>
      </p:sp>
    </p:spTree>
    <p:extLst>
      <p:ext uri="{BB962C8B-B14F-4D97-AF65-F5344CB8AC3E}">
        <p14:creationId xmlns:p14="http://schemas.microsoft.com/office/powerpoint/2010/main" val="1659494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37E32-F444-484A-8017-F653CF622AB7}"/>
              </a:ext>
            </a:extLst>
          </p:cNvPr>
          <p:cNvSpPr>
            <a:spLocks noGrp="1"/>
          </p:cNvSpPr>
          <p:nvPr>
            <p:ph type="title"/>
          </p:nvPr>
        </p:nvSpPr>
        <p:spPr/>
        <p:txBody>
          <a:bodyPr/>
          <a:lstStyle/>
          <a:p>
            <a:r>
              <a:rPr lang="en-US" dirty="0"/>
              <a:t>A Supportive Community</a:t>
            </a:r>
          </a:p>
        </p:txBody>
      </p:sp>
      <p:sp>
        <p:nvSpPr>
          <p:cNvPr id="3" name="Content Placeholder 2">
            <a:extLst>
              <a:ext uri="{FF2B5EF4-FFF2-40B4-BE49-F238E27FC236}">
                <a16:creationId xmlns:a16="http://schemas.microsoft.com/office/drawing/2014/main" id="{78C0B65D-A9F6-4EF4-93B4-97B954FA7EF4}"/>
              </a:ext>
            </a:extLst>
          </p:cNvPr>
          <p:cNvSpPr>
            <a:spLocks noGrp="1"/>
          </p:cNvSpPr>
          <p:nvPr>
            <p:ph idx="1"/>
          </p:nvPr>
        </p:nvSpPr>
        <p:spPr/>
        <p:txBody>
          <a:bodyPr/>
          <a:lstStyle/>
          <a:p>
            <a:r>
              <a:rPr lang="en-US" dirty="0"/>
              <a:t> v2 Bear One Another’s Burdens</a:t>
            </a:r>
          </a:p>
          <a:p>
            <a:r>
              <a:rPr lang="en-US" dirty="0"/>
              <a:t> The Law of Christ</a:t>
            </a:r>
          </a:p>
          <a:p>
            <a:r>
              <a:rPr lang="en-US" dirty="0"/>
              <a:t> v5 Everyone must bear his own burden</a:t>
            </a:r>
          </a:p>
        </p:txBody>
      </p:sp>
    </p:spTree>
    <p:extLst>
      <p:ext uri="{BB962C8B-B14F-4D97-AF65-F5344CB8AC3E}">
        <p14:creationId xmlns:p14="http://schemas.microsoft.com/office/powerpoint/2010/main" val="633362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5CE374-1196-44B1-A864-B5719F6918D4}"/>
              </a:ext>
            </a:extLst>
          </p:cNvPr>
          <p:cNvSpPr>
            <a:spLocks noGrp="1"/>
          </p:cNvSpPr>
          <p:nvPr>
            <p:ph idx="1"/>
          </p:nvPr>
        </p:nvSpPr>
        <p:spPr/>
        <p:txBody>
          <a:bodyPr/>
          <a:lstStyle/>
          <a:p>
            <a:r>
              <a:rPr lang="en-US" dirty="0"/>
              <a:t>Two are better than one, because they have a good reward for their toil. For if they fall, one will lift up his fellow. But woe to him who is alone when he falls and has not another to lift up.</a:t>
            </a:r>
          </a:p>
          <a:p>
            <a:pPr marL="0" indent="0">
              <a:buNone/>
            </a:pPr>
            <a:r>
              <a:rPr lang="en-US" dirty="0"/>
              <a:t>-Ecclesiastes 4:9-10</a:t>
            </a:r>
          </a:p>
        </p:txBody>
      </p:sp>
    </p:spTree>
    <p:extLst>
      <p:ext uri="{BB962C8B-B14F-4D97-AF65-F5344CB8AC3E}">
        <p14:creationId xmlns:p14="http://schemas.microsoft.com/office/powerpoint/2010/main" val="3391855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5F6457-1FD9-4583-9010-0E7346A77320}"/>
              </a:ext>
            </a:extLst>
          </p:cNvPr>
          <p:cNvSpPr>
            <a:spLocks noGrp="1"/>
          </p:cNvSpPr>
          <p:nvPr>
            <p:ph type="title"/>
          </p:nvPr>
        </p:nvSpPr>
        <p:spPr/>
        <p:txBody>
          <a:bodyPr/>
          <a:lstStyle/>
          <a:p>
            <a:r>
              <a:rPr lang="en-US" dirty="0"/>
              <a:t>Application</a:t>
            </a:r>
          </a:p>
        </p:txBody>
      </p:sp>
      <p:sp>
        <p:nvSpPr>
          <p:cNvPr id="4" name="Content Placeholder 3">
            <a:extLst>
              <a:ext uri="{FF2B5EF4-FFF2-40B4-BE49-F238E27FC236}">
                <a16:creationId xmlns:a16="http://schemas.microsoft.com/office/drawing/2014/main" id="{EBC6A74C-4B24-475D-B965-AAD8F365A992}"/>
              </a:ext>
            </a:extLst>
          </p:cNvPr>
          <p:cNvSpPr>
            <a:spLocks noGrp="1"/>
          </p:cNvSpPr>
          <p:nvPr>
            <p:ph idx="1"/>
          </p:nvPr>
        </p:nvSpPr>
        <p:spPr/>
        <p:txBody>
          <a:bodyPr/>
          <a:lstStyle/>
          <a:p>
            <a:r>
              <a:rPr lang="en-US" dirty="0"/>
              <a:t> Be A Person of Grace</a:t>
            </a:r>
          </a:p>
          <a:p>
            <a:r>
              <a:rPr lang="en-US" dirty="0"/>
              <a:t> Support Ministries of Grace</a:t>
            </a:r>
          </a:p>
          <a:p>
            <a:r>
              <a:rPr lang="en-US" dirty="0"/>
              <a:t> Be Personally Involved</a:t>
            </a:r>
          </a:p>
        </p:txBody>
      </p:sp>
    </p:spTree>
    <p:extLst>
      <p:ext uri="{BB962C8B-B14F-4D97-AF65-F5344CB8AC3E}">
        <p14:creationId xmlns:p14="http://schemas.microsoft.com/office/powerpoint/2010/main" val="295605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E2BC02-51F3-4F7B-B04C-7914DF35B3CC}"/>
              </a:ext>
            </a:extLst>
          </p:cNvPr>
          <p:cNvSpPr>
            <a:spLocks noGrp="1"/>
          </p:cNvSpPr>
          <p:nvPr>
            <p:ph type="title"/>
          </p:nvPr>
        </p:nvSpPr>
        <p:spPr/>
        <p:txBody>
          <a:bodyPr/>
          <a:lstStyle/>
          <a:p>
            <a:r>
              <a:rPr lang="en-US" dirty="0"/>
              <a:t>The church is more about belonging than it is about attending</a:t>
            </a:r>
          </a:p>
        </p:txBody>
      </p:sp>
    </p:spTree>
    <p:extLst>
      <p:ext uri="{BB962C8B-B14F-4D97-AF65-F5344CB8AC3E}">
        <p14:creationId xmlns:p14="http://schemas.microsoft.com/office/powerpoint/2010/main" val="423772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C30C81-448D-4D66-8B39-720525BD2C68}"/>
              </a:ext>
            </a:extLst>
          </p:cNvPr>
          <p:cNvSpPr>
            <a:spLocks noGrp="1"/>
          </p:cNvSpPr>
          <p:nvPr>
            <p:ph type="title"/>
          </p:nvPr>
        </p:nvSpPr>
        <p:spPr/>
        <p:txBody>
          <a:bodyPr/>
          <a:lstStyle/>
          <a:p>
            <a:r>
              <a:rPr lang="en-US" dirty="0"/>
              <a:t>Characteristics of Grace Outposts</a:t>
            </a:r>
          </a:p>
        </p:txBody>
      </p:sp>
      <p:sp>
        <p:nvSpPr>
          <p:cNvPr id="5" name="Content Placeholder 4">
            <a:extLst>
              <a:ext uri="{FF2B5EF4-FFF2-40B4-BE49-F238E27FC236}">
                <a16:creationId xmlns:a16="http://schemas.microsoft.com/office/drawing/2014/main" id="{48A1C709-27DC-4F19-9757-A80295916386}"/>
              </a:ext>
            </a:extLst>
          </p:cNvPr>
          <p:cNvSpPr>
            <a:spLocks noGrp="1"/>
          </p:cNvSpPr>
          <p:nvPr>
            <p:ph idx="1"/>
          </p:nvPr>
        </p:nvSpPr>
        <p:spPr/>
        <p:txBody>
          <a:bodyPr/>
          <a:lstStyle/>
          <a:p>
            <a:r>
              <a:rPr lang="en-US" dirty="0"/>
              <a:t> Compassionate Not Condemning</a:t>
            </a:r>
          </a:p>
          <a:p>
            <a:r>
              <a:rPr lang="en-US" dirty="0"/>
              <a:t> Gentle Restoration</a:t>
            </a:r>
          </a:p>
          <a:p>
            <a:r>
              <a:rPr lang="en-US" dirty="0"/>
              <a:t> A Supportive Community</a:t>
            </a:r>
          </a:p>
        </p:txBody>
      </p:sp>
    </p:spTree>
    <p:extLst>
      <p:ext uri="{BB962C8B-B14F-4D97-AF65-F5344CB8AC3E}">
        <p14:creationId xmlns:p14="http://schemas.microsoft.com/office/powerpoint/2010/main" val="3481764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A8129-A043-474E-94FE-F0AB99EA69B3}"/>
              </a:ext>
            </a:extLst>
          </p:cNvPr>
          <p:cNvSpPr>
            <a:spLocks noGrp="1"/>
          </p:cNvSpPr>
          <p:nvPr>
            <p:ph type="title"/>
          </p:nvPr>
        </p:nvSpPr>
        <p:spPr/>
        <p:txBody>
          <a:bodyPr/>
          <a:lstStyle/>
          <a:p>
            <a:r>
              <a:rPr lang="en-US" dirty="0"/>
              <a:t>Compassionate Not Condemning</a:t>
            </a:r>
          </a:p>
        </p:txBody>
      </p:sp>
      <p:sp>
        <p:nvSpPr>
          <p:cNvPr id="3" name="Content Placeholder 2">
            <a:extLst>
              <a:ext uri="{FF2B5EF4-FFF2-40B4-BE49-F238E27FC236}">
                <a16:creationId xmlns:a16="http://schemas.microsoft.com/office/drawing/2014/main" id="{3BA3F2DA-470F-4051-B843-D1406F20560B}"/>
              </a:ext>
            </a:extLst>
          </p:cNvPr>
          <p:cNvSpPr>
            <a:spLocks noGrp="1"/>
          </p:cNvSpPr>
          <p:nvPr>
            <p:ph idx="1"/>
          </p:nvPr>
        </p:nvSpPr>
        <p:spPr/>
        <p:txBody>
          <a:bodyPr/>
          <a:lstStyle/>
          <a:p>
            <a:r>
              <a:rPr lang="en-US" dirty="0"/>
              <a:t> v1 Caught in a sin</a:t>
            </a:r>
          </a:p>
          <a:p>
            <a:r>
              <a:rPr lang="en-US" dirty="0"/>
              <a:t> Application of justification by grace</a:t>
            </a:r>
          </a:p>
          <a:p>
            <a:r>
              <a:rPr lang="en-US" dirty="0"/>
              <a:t> Matthew 23:1-6</a:t>
            </a:r>
          </a:p>
        </p:txBody>
      </p:sp>
    </p:spTree>
    <p:extLst>
      <p:ext uri="{BB962C8B-B14F-4D97-AF65-F5344CB8AC3E}">
        <p14:creationId xmlns:p14="http://schemas.microsoft.com/office/powerpoint/2010/main" val="868666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3B4964-6313-4449-A8AB-426B2686ADC7}"/>
              </a:ext>
            </a:extLst>
          </p:cNvPr>
          <p:cNvSpPr>
            <a:spLocks noGrp="1"/>
          </p:cNvSpPr>
          <p:nvPr>
            <p:ph type="title"/>
          </p:nvPr>
        </p:nvSpPr>
        <p:spPr/>
        <p:txBody>
          <a:bodyPr/>
          <a:lstStyle/>
          <a:p>
            <a:r>
              <a:rPr lang="en-US" dirty="0"/>
              <a:t>Two Ways of Living</a:t>
            </a:r>
          </a:p>
        </p:txBody>
      </p:sp>
      <p:sp>
        <p:nvSpPr>
          <p:cNvPr id="5" name="Content Placeholder 4">
            <a:extLst>
              <a:ext uri="{FF2B5EF4-FFF2-40B4-BE49-F238E27FC236}">
                <a16:creationId xmlns:a16="http://schemas.microsoft.com/office/drawing/2014/main" id="{A6585B7D-68A9-4FFB-A757-103BEB1B44A4}"/>
              </a:ext>
            </a:extLst>
          </p:cNvPr>
          <p:cNvSpPr>
            <a:spLocks noGrp="1"/>
          </p:cNvSpPr>
          <p:nvPr>
            <p:ph sz="half" idx="1"/>
          </p:nvPr>
        </p:nvSpPr>
        <p:spPr/>
        <p:txBody>
          <a:bodyPr>
            <a:normAutofit lnSpcReduction="10000"/>
          </a:bodyPr>
          <a:lstStyle/>
          <a:p>
            <a:pPr marL="0" indent="0">
              <a:buNone/>
            </a:pPr>
            <a:r>
              <a:rPr lang="en-US" sz="5400" b="1" u="sng" dirty="0"/>
              <a:t>Law</a:t>
            </a:r>
          </a:p>
          <a:p>
            <a:r>
              <a:rPr lang="en-US" dirty="0"/>
              <a:t> External</a:t>
            </a:r>
          </a:p>
          <a:p>
            <a:r>
              <a:rPr lang="en-US" dirty="0"/>
              <a:t> Aware of Others Sin</a:t>
            </a:r>
          </a:p>
          <a:p>
            <a:r>
              <a:rPr lang="en-US" dirty="0"/>
              <a:t> Approved by Works</a:t>
            </a:r>
          </a:p>
          <a:p>
            <a:r>
              <a:rPr lang="en-US" dirty="0"/>
              <a:t> Guilt and Shame</a:t>
            </a:r>
          </a:p>
        </p:txBody>
      </p:sp>
      <p:sp>
        <p:nvSpPr>
          <p:cNvPr id="6" name="Content Placeholder 5">
            <a:extLst>
              <a:ext uri="{FF2B5EF4-FFF2-40B4-BE49-F238E27FC236}">
                <a16:creationId xmlns:a16="http://schemas.microsoft.com/office/drawing/2014/main" id="{D1CC995E-9AFD-4D9D-B466-57E49941D7D9}"/>
              </a:ext>
            </a:extLst>
          </p:cNvPr>
          <p:cNvSpPr>
            <a:spLocks noGrp="1"/>
          </p:cNvSpPr>
          <p:nvPr>
            <p:ph sz="half" idx="2"/>
          </p:nvPr>
        </p:nvSpPr>
        <p:spPr>
          <a:xfrm>
            <a:off x="6410960" y="1825625"/>
            <a:ext cx="5181600" cy="4351338"/>
          </a:xfrm>
        </p:spPr>
        <p:txBody>
          <a:bodyPr>
            <a:normAutofit lnSpcReduction="10000"/>
          </a:bodyPr>
          <a:lstStyle/>
          <a:p>
            <a:pPr marL="0" indent="0">
              <a:buNone/>
            </a:pPr>
            <a:r>
              <a:rPr lang="en-US" sz="5400" b="1" u="sng" dirty="0"/>
              <a:t>Grace</a:t>
            </a:r>
          </a:p>
          <a:p>
            <a:r>
              <a:rPr lang="en-US" dirty="0"/>
              <a:t> Internal</a:t>
            </a:r>
          </a:p>
          <a:p>
            <a:r>
              <a:rPr lang="en-US" dirty="0"/>
              <a:t> Aware of Sin</a:t>
            </a:r>
          </a:p>
          <a:p>
            <a:r>
              <a:rPr lang="en-US" dirty="0"/>
              <a:t> Approved By Christ</a:t>
            </a:r>
          </a:p>
          <a:p>
            <a:r>
              <a:rPr lang="en-US" dirty="0"/>
              <a:t> Honest and Humble</a:t>
            </a:r>
          </a:p>
          <a:p>
            <a:pPr marL="0" indent="0">
              <a:buNone/>
            </a:pPr>
            <a:endParaRPr lang="en-US" dirty="0"/>
          </a:p>
        </p:txBody>
      </p:sp>
    </p:spTree>
    <p:extLst>
      <p:ext uri="{BB962C8B-B14F-4D97-AF65-F5344CB8AC3E}">
        <p14:creationId xmlns:p14="http://schemas.microsoft.com/office/powerpoint/2010/main" val="1391454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E68580B-02CA-4E28-909C-B6E65DC0F1EB}"/>
              </a:ext>
            </a:extLst>
          </p:cNvPr>
          <p:cNvSpPr>
            <a:spLocks noGrp="1"/>
          </p:cNvSpPr>
          <p:nvPr>
            <p:ph idx="1"/>
          </p:nvPr>
        </p:nvSpPr>
        <p:spPr/>
        <p:txBody>
          <a:bodyPr>
            <a:normAutofit lnSpcReduction="10000"/>
          </a:bodyPr>
          <a:lstStyle/>
          <a:p>
            <a:r>
              <a:rPr lang="en-US" dirty="0"/>
              <a:t> Peter And The Outcasts– Gal 2:11-14</a:t>
            </a:r>
          </a:p>
          <a:p>
            <a:pPr marL="0" indent="0">
              <a:buNone/>
            </a:pPr>
            <a:r>
              <a:rPr lang="en-US" dirty="0"/>
              <a:t> </a:t>
            </a:r>
          </a:p>
          <a:p>
            <a:r>
              <a:rPr lang="en-US" dirty="0"/>
              <a:t>But when the fullness of time had come, God sent forth his Son, born of a woman, born under the law, to redeem those who are under the law, so that we might receive the adoption as sons.</a:t>
            </a:r>
          </a:p>
          <a:p>
            <a:pPr marL="914400" lvl="2" indent="0">
              <a:buNone/>
            </a:pPr>
            <a:r>
              <a:rPr lang="en-US" dirty="0"/>
              <a:t>-Galatians 4:4-5</a:t>
            </a:r>
          </a:p>
          <a:p>
            <a:pPr marL="0" indent="0">
              <a:buNone/>
            </a:pPr>
            <a:r>
              <a:rPr lang="en-US" dirty="0"/>
              <a:t> </a:t>
            </a:r>
          </a:p>
        </p:txBody>
      </p:sp>
    </p:spTree>
    <p:extLst>
      <p:ext uri="{BB962C8B-B14F-4D97-AF65-F5344CB8AC3E}">
        <p14:creationId xmlns:p14="http://schemas.microsoft.com/office/powerpoint/2010/main" val="3737868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77B18-BD38-43AB-8E6D-98052BD4B19F}"/>
              </a:ext>
            </a:extLst>
          </p:cNvPr>
          <p:cNvSpPr>
            <a:spLocks noGrp="1"/>
          </p:cNvSpPr>
          <p:nvPr>
            <p:ph idx="1"/>
          </p:nvPr>
        </p:nvSpPr>
        <p:spPr/>
        <p:txBody>
          <a:bodyPr/>
          <a:lstStyle/>
          <a:p>
            <a:r>
              <a:rPr lang="en-US" dirty="0"/>
              <a:t> Woman Caught in Adultery – John 8:1-11</a:t>
            </a:r>
          </a:p>
          <a:p>
            <a:pPr marL="0" indent="0">
              <a:buNone/>
            </a:pPr>
            <a:r>
              <a:rPr lang="en-US" dirty="0"/>
              <a:t> </a:t>
            </a:r>
          </a:p>
          <a:p>
            <a:r>
              <a:rPr lang="en-US" dirty="0"/>
              <a:t> 36% of abortions since 1973 are women who regularly attend a church.</a:t>
            </a:r>
          </a:p>
          <a:p>
            <a:endParaRPr lang="en-US" dirty="0"/>
          </a:p>
        </p:txBody>
      </p:sp>
    </p:spTree>
    <p:extLst>
      <p:ext uri="{BB962C8B-B14F-4D97-AF65-F5344CB8AC3E}">
        <p14:creationId xmlns:p14="http://schemas.microsoft.com/office/powerpoint/2010/main" val="4214101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2AA352-D554-4978-91F5-628848BC7EFE}"/>
              </a:ext>
            </a:extLst>
          </p:cNvPr>
          <p:cNvSpPr>
            <a:spLocks noGrp="1"/>
          </p:cNvSpPr>
          <p:nvPr>
            <p:ph type="title"/>
          </p:nvPr>
        </p:nvSpPr>
        <p:spPr/>
        <p:txBody>
          <a:bodyPr/>
          <a:lstStyle/>
          <a:p>
            <a:r>
              <a:rPr lang="en-US" dirty="0"/>
              <a:t>Gentle Restoration</a:t>
            </a:r>
          </a:p>
        </p:txBody>
      </p:sp>
      <p:sp>
        <p:nvSpPr>
          <p:cNvPr id="4" name="Content Placeholder 3">
            <a:extLst>
              <a:ext uri="{FF2B5EF4-FFF2-40B4-BE49-F238E27FC236}">
                <a16:creationId xmlns:a16="http://schemas.microsoft.com/office/drawing/2014/main" id="{3B72F5DA-0535-45F5-B6D3-61155448CEA7}"/>
              </a:ext>
            </a:extLst>
          </p:cNvPr>
          <p:cNvSpPr>
            <a:spLocks noGrp="1"/>
          </p:cNvSpPr>
          <p:nvPr>
            <p:ph idx="1"/>
          </p:nvPr>
        </p:nvSpPr>
        <p:spPr/>
        <p:txBody>
          <a:bodyPr/>
          <a:lstStyle/>
          <a:p>
            <a:r>
              <a:rPr lang="en-US" dirty="0"/>
              <a:t> v1 Spiritual – filled with the Spirit</a:t>
            </a:r>
          </a:p>
          <a:p>
            <a:r>
              <a:rPr lang="en-US" dirty="0"/>
              <a:t> Restore – setting a broken bone, mending nets, building back the wall</a:t>
            </a:r>
          </a:p>
          <a:p>
            <a:r>
              <a:rPr lang="en-US" dirty="0"/>
              <a:t> Spirit of Gentleness</a:t>
            </a:r>
          </a:p>
          <a:p>
            <a:r>
              <a:rPr lang="en-US" dirty="0"/>
              <a:t> Watch yourself</a:t>
            </a:r>
          </a:p>
        </p:txBody>
      </p:sp>
    </p:spTree>
    <p:extLst>
      <p:ext uri="{BB962C8B-B14F-4D97-AF65-F5344CB8AC3E}">
        <p14:creationId xmlns:p14="http://schemas.microsoft.com/office/powerpoint/2010/main" val="79724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FFCB0CC-7A0B-4D05-B3A4-59E2B975237E}"/>
              </a:ext>
            </a:extLst>
          </p:cNvPr>
          <p:cNvSpPr>
            <a:spLocks noGrp="1"/>
          </p:cNvSpPr>
          <p:nvPr>
            <p:ph idx="1"/>
          </p:nvPr>
        </p:nvSpPr>
        <p:spPr/>
        <p:txBody>
          <a:bodyPr/>
          <a:lstStyle/>
          <a:p>
            <a:r>
              <a:rPr lang="en-US" dirty="0"/>
              <a:t> Therefore confess your sins to one another and pray for one another, that you may be healed. The prayer of a righteous person has great power as it is working.</a:t>
            </a:r>
          </a:p>
          <a:p>
            <a:pPr marL="0" indent="0">
              <a:buNone/>
            </a:pPr>
            <a:r>
              <a:rPr lang="en-US" dirty="0"/>
              <a:t>-James 5:16</a:t>
            </a:r>
          </a:p>
        </p:txBody>
      </p:sp>
    </p:spTree>
    <p:extLst>
      <p:ext uri="{BB962C8B-B14F-4D97-AF65-F5344CB8AC3E}">
        <p14:creationId xmlns:p14="http://schemas.microsoft.com/office/powerpoint/2010/main" val="2589711874"/>
      </p:ext>
    </p:extLst>
  </p:cSld>
  <p:clrMapOvr>
    <a:masterClrMapping/>
  </p:clrMapOvr>
</p:sld>
</file>

<file path=ppt/theme/theme1.xml><?xml version="1.0" encoding="utf-8"?>
<a:theme xmlns:a="http://schemas.openxmlformats.org/drawingml/2006/main" name="Office Theme">
  <a:themeElements>
    <a:clrScheme name="Custom 1">
      <a:dk1>
        <a:srgbClr val="FFFFFF"/>
      </a:dk1>
      <a:lt1>
        <a:sysClr val="window" lastClr="FFFFFF"/>
      </a:lt1>
      <a:dk2>
        <a:srgbClr val="FFFFFF"/>
      </a:dk2>
      <a:lt2>
        <a:srgbClr val="FFFFFF"/>
      </a:lt2>
      <a:accent1>
        <a:srgbClr val="FF0000"/>
      </a:accent1>
      <a:accent2>
        <a:srgbClr val="FFC000"/>
      </a:accent2>
      <a:accent3>
        <a:srgbClr val="A5A5A5"/>
      </a:accent3>
      <a:accent4>
        <a:srgbClr val="00B0F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84E126-8816-4181-9B9C-231F5109A706}" vid="{8312F3B5-04AD-4BCA-8942-D38C9C7DDE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Baptist Distinctives</Template>
  <TotalTime>1772</TotalTime>
  <Words>912</Words>
  <Application>Microsoft Office PowerPoint</Application>
  <PresentationFormat>Widescreen</PresentationFormat>
  <Paragraphs>141</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Book</vt:lpstr>
      <vt:lpstr>Franklin Gothic Medium</vt:lpstr>
      <vt:lpstr>Office Theme</vt:lpstr>
      <vt:lpstr>Grace Outposts</vt:lpstr>
      <vt:lpstr>The church is more about belonging than it is about attending</vt:lpstr>
      <vt:lpstr>Characteristics of Grace Outposts</vt:lpstr>
      <vt:lpstr>Compassionate Not Condemning</vt:lpstr>
      <vt:lpstr>Two Ways of Living</vt:lpstr>
      <vt:lpstr>PowerPoint Presentation</vt:lpstr>
      <vt:lpstr>PowerPoint Presentation</vt:lpstr>
      <vt:lpstr>Gentle Restoration</vt:lpstr>
      <vt:lpstr>PowerPoint Presentation</vt:lpstr>
      <vt:lpstr>PowerPoint Presentation</vt:lpstr>
      <vt:lpstr>A Supportive Community</vt:lpstr>
      <vt:lpstr>PowerPoint Presentation</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dc:creator>
  <cp:lastModifiedBy>Ian</cp:lastModifiedBy>
  <cp:revision>21</cp:revision>
  <dcterms:created xsi:type="dcterms:W3CDTF">2022-01-21T22:50:18Z</dcterms:created>
  <dcterms:modified xsi:type="dcterms:W3CDTF">2022-01-23T04:22:54Z</dcterms:modified>
</cp:coreProperties>
</file>