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75" r:id="rId2"/>
    <p:sldId id="570" r:id="rId3"/>
    <p:sldId id="576" r:id="rId4"/>
    <p:sldId id="577" r:id="rId5"/>
    <p:sldId id="578" r:id="rId6"/>
    <p:sldId id="57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993300"/>
    <a:srgbClr val="000066"/>
    <a:srgbClr val="CC9900"/>
    <a:srgbClr val="F84108"/>
    <a:srgbClr val="99CCFF"/>
    <a:srgbClr val="A50021"/>
    <a:srgbClr val="663300"/>
    <a:srgbClr val="153553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ospel of Luke (NKJV) : Rev. Thomas Tilford : Free Download, Borrow, and  Streaming : Internet Archive">
            <a:extLst>
              <a:ext uri="{FF2B5EF4-FFF2-40B4-BE49-F238E27FC236}">
                <a16:creationId xmlns:a16="http://schemas.microsoft.com/office/drawing/2014/main" id="{0D01352C-CD4F-4070-90CF-4A1C254FD5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419" b="-1"/>
          <a:stretch/>
        </p:blipFill>
        <p:spPr bwMode="auto">
          <a:xfrm>
            <a:off x="482600" y="643467"/>
            <a:ext cx="8178799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12EF56-0556-46F3-8874-8CEF844FC273}"/>
              </a:ext>
            </a:extLst>
          </p:cNvPr>
          <p:cNvSpPr txBox="1"/>
          <p:nvPr/>
        </p:nvSpPr>
        <p:spPr>
          <a:xfrm>
            <a:off x="1981200" y="3810000"/>
            <a:ext cx="64008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Lucida Calligraphy" panose="03010101010101010101" pitchFamily="66" charset="0"/>
              </a:rPr>
              <a:t>Synagogues and Sabbaths</a:t>
            </a:r>
          </a:p>
          <a:p>
            <a:pPr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Luke 13:10-17</a:t>
            </a:r>
          </a:p>
        </p:txBody>
      </p:sp>
    </p:spTree>
    <p:extLst>
      <p:ext uri="{BB962C8B-B14F-4D97-AF65-F5344CB8AC3E}">
        <p14:creationId xmlns:p14="http://schemas.microsoft.com/office/powerpoint/2010/main" val="2241699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“Synagogues and Sabbaths”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13:10-17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00200"/>
            <a:ext cx="8077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While demons can’t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possess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 believer, they can and do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oppress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them when unrepentant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sin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present.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Eph. 4:26-27.</a:t>
            </a:r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Synagogues came about during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Babylonian captivity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after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temple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was destroyed.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synagogue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was a place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gathering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the teaching of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Tanach.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There was no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priest,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only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lay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leader.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There were no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sacrifices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made and no major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feasts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were celebrated in a synagogue.</a:t>
            </a:r>
          </a:p>
        </p:txBody>
      </p:sp>
    </p:spTree>
    <p:extLst>
      <p:ext uri="{BB962C8B-B14F-4D97-AF65-F5344CB8AC3E}">
        <p14:creationId xmlns:p14="http://schemas.microsoft.com/office/powerpoint/2010/main" val="1839379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“Synagogues and Sabbaths”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13:10-17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752600"/>
            <a:ext cx="8077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Sabbath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was commanded by God to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observed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by Israel as a day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remembrance,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Ex.20:8-13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as well as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sign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that they belonged to God,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Ex. 31:13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NT church is not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commanded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keep the Sabbath. It is not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subject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the Mosaic Law. It is under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New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Covenant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established by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death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resurrection of Christ.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Romans 6:14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; </a:t>
            </a:r>
          </a:p>
          <a:p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John 1:17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2020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“Synagogues and Sabbaths”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13:10-17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371600"/>
            <a:ext cx="80772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He Takes the Initiative</a:t>
            </a:r>
          </a:p>
          <a:p>
            <a:endParaRPr lang="en-US" sz="2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According to Jewish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skewed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theology, this woman had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physical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impairment due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sin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her life,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John. 9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;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Job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“saw”, </a:t>
            </a:r>
            <a:r>
              <a:rPr lang="en-US" sz="2800" i="1" dirty="0" err="1">
                <a:solidFill>
                  <a:srgbClr val="002060"/>
                </a:solidFill>
                <a:latin typeface="Georgia" panose="02040502050405020303" pitchFamily="18" charset="0"/>
              </a:rPr>
              <a:t>horaō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her with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knowledge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her emotional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spiritual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pain and called her to come. There was no indication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faith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on her part.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woman was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picture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sovereign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work of the Lord 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salvation.</a:t>
            </a:r>
          </a:p>
        </p:txBody>
      </p:sp>
    </p:spTree>
    <p:extLst>
      <p:ext uri="{BB962C8B-B14F-4D97-AF65-F5344CB8AC3E}">
        <p14:creationId xmlns:p14="http://schemas.microsoft.com/office/powerpoint/2010/main" val="3560037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“Synagogues and Sabbaths”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13:10-17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76400"/>
            <a:ext cx="80772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Faithfulness of the Woman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Though she has been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bound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18 years, she still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worshipped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God regularly. 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She didn’t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allow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her circumstances to keep her from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worshipping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God. She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believed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God knew her best!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741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“Synagogues and Sabbaths”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13:10-17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447800"/>
            <a:ext cx="80772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Her Transformation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A.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She was healed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physically,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B.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She was healed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emotionally.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When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inner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man is made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whole,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outer man shows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fruit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that work!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2 Cor. 10:3-5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244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31984</TotalTime>
  <Words>359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Lucida Calligraphy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253</cp:revision>
  <dcterms:created xsi:type="dcterms:W3CDTF">2021-01-29T17:24:21Z</dcterms:created>
  <dcterms:modified xsi:type="dcterms:W3CDTF">2022-01-22T23:32:16Z</dcterms:modified>
</cp:coreProperties>
</file>