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Saturday, January 1,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2126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9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3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6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4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1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622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6608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79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Saturday, January 1, 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46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Saturday, January 1, 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429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401691A-12A4-4B32-8D0B-207AA2D7639B}"/>
              </a:ext>
            </a:extLst>
          </p:cNvPr>
          <p:cNvSpPr txBox="1"/>
          <p:nvPr/>
        </p:nvSpPr>
        <p:spPr>
          <a:xfrm>
            <a:off x="550864" y="637563"/>
            <a:ext cx="3565524" cy="2791437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000" b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A </a:t>
            </a:r>
            <a:r>
              <a:rPr lang="en-US" sz="6000" b="1" i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Peculiar </a:t>
            </a:r>
            <a:r>
              <a:rPr lang="en-US" sz="6000" b="1" kern="1200" dirty="0">
                <a:solidFill>
                  <a:schemeClr val="tx1"/>
                </a:solidFill>
                <a:latin typeface="Georgia" panose="02040502050405020303" pitchFamily="18" charset="0"/>
                <a:ea typeface="+mj-ea"/>
                <a:cs typeface="+mj-cs"/>
              </a:rPr>
              <a:t>People</a:t>
            </a:r>
          </a:p>
        </p:txBody>
      </p:sp>
      <p:pic>
        <p:nvPicPr>
          <p:cNvPr id="6" name="Picture 1" descr="One in a crowd">
            <a:extLst>
              <a:ext uri="{FF2B5EF4-FFF2-40B4-BE49-F238E27FC236}">
                <a16:creationId xmlns:a16="http://schemas.microsoft.com/office/drawing/2014/main" id="{6275B4C1-1C17-40E4-B19D-2828849F33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84" r="993" b="-1"/>
          <a:stretch/>
        </p:blipFill>
        <p:spPr>
          <a:xfrm>
            <a:off x="4743451" y="549275"/>
            <a:ext cx="6897687" cy="5759451"/>
          </a:xfrm>
          <a:custGeom>
            <a:avLst/>
            <a:gdLst/>
            <a:ahLst/>
            <a:cxnLst/>
            <a:rect l="l" t="t" r="r" b="b"/>
            <a:pathLst>
              <a:path w="6897687" h="5759451">
                <a:moveTo>
                  <a:pt x="0" y="0"/>
                </a:moveTo>
                <a:lnTo>
                  <a:pt x="6897687" y="0"/>
                </a:lnTo>
                <a:lnTo>
                  <a:pt x="6897687" y="5759451"/>
                </a:lnTo>
                <a:lnTo>
                  <a:pt x="0" y="5759451"/>
                </a:lnTo>
                <a:close/>
              </a:path>
            </a:pathLst>
          </a:cu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FF66A6-EFD3-43D4-BE94-699D4A0CE2A2}"/>
              </a:ext>
            </a:extLst>
          </p:cNvPr>
          <p:cNvSpPr txBox="1"/>
          <p:nvPr/>
        </p:nvSpPr>
        <p:spPr>
          <a:xfrm>
            <a:off x="550862" y="3758268"/>
            <a:ext cx="35585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1 Peter 2:9</a:t>
            </a:r>
          </a:p>
          <a:p>
            <a:pPr algn="ctr"/>
            <a:r>
              <a:rPr lang="en-US" sz="4400" b="1" dirty="0">
                <a:solidFill>
                  <a:srgbClr val="C00000"/>
                </a:solidFill>
                <a:latin typeface="Georgia" panose="02040502050405020303" pitchFamily="18" charset="0"/>
              </a:rPr>
              <a:t>Titus 2:14</a:t>
            </a:r>
          </a:p>
        </p:txBody>
      </p:sp>
    </p:spTree>
    <p:extLst>
      <p:ext uri="{BB962C8B-B14F-4D97-AF65-F5344CB8AC3E}">
        <p14:creationId xmlns:p14="http://schemas.microsoft.com/office/powerpoint/2010/main" val="3149765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F96FB9-4854-4D07-8C5F-0BC65FCC890F}"/>
              </a:ext>
            </a:extLst>
          </p:cNvPr>
          <p:cNvSpPr txBox="1"/>
          <p:nvPr/>
        </p:nvSpPr>
        <p:spPr>
          <a:xfrm>
            <a:off x="809625" y="447675"/>
            <a:ext cx="1069657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Peculiar People”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Titus 2:14, 1 Peter 2:9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E8D137-062A-4566-BF18-E483CFBC1CC2}"/>
              </a:ext>
            </a:extLst>
          </p:cNvPr>
          <p:cNvSpPr txBox="1"/>
          <p:nvPr/>
        </p:nvSpPr>
        <p:spPr>
          <a:xfrm>
            <a:off x="809625" y="1726163"/>
            <a:ext cx="1069657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Bible tells us that followers of Jesus Christ were first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identified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Christians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at Antioch,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Acts 11:26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word,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Christian,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“</a:t>
            </a:r>
            <a:r>
              <a:rPr lang="en-US" sz="2800" dirty="0" err="1">
                <a:solidFill>
                  <a:srgbClr val="002060"/>
                </a:solidFill>
                <a:latin typeface="Georgia" panose="02040502050405020303" pitchFamily="18" charset="0"/>
              </a:rPr>
              <a:t>christianos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”, means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follower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Christ, a person like Christ. It’s like saying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little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Georgia" panose="02040502050405020303" pitchFamily="18" charset="0"/>
              </a:rPr>
              <a:t>christs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we’ve studied before, most likely it came from the Greek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Gentiles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a insult. It was later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adopted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His disciples.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95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F96FB9-4854-4D07-8C5F-0BC65FCC890F}"/>
              </a:ext>
            </a:extLst>
          </p:cNvPr>
          <p:cNvSpPr txBox="1"/>
          <p:nvPr/>
        </p:nvSpPr>
        <p:spPr>
          <a:xfrm>
            <a:off x="809625" y="447675"/>
            <a:ext cx="1069657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Peculiar People”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Titus 2:14, 1 Peter 2:9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E8D137-062A-4566-BF18-E483CFBC1CC2}"/>
              </a:ext>
            </a:extLst>
          </p:cNvPr>
          <p:cNvSpPr txBox="1"/>
          <p:nvPr/>
        </p:nvSpPr>
        <p:spPr>
          <a:xfrm>
            <a:off x="747712" y="1432548"/>
            <a:ext cx="106965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It Speaks to our Relationship to God.</a:t>
            </a:r>
          </a:p>
          <a:p>
            <a:pPr algn="ctr"/>
            <a:endParaRPr lang="en-US" sz="14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Greek word for,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peculiar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is, </a:t>
            </a:r>
            <a:r>
              <a:rPr lang="en-US" sz="2400" dirty="0" err="1">
                <a:solidFill>
                  <a:srgbClr val="002060"/>
                </a:solidFill>
                <a:latin typeface="Georgia" panose="02040502050405020303" pitchFamily="18" charset="0"/>
              </a:rPr>
              <a:t>peripoiēsis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 and refers to something 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someone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belonging to someone, a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possession.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modern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understanding of peculiar is that which denotes something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strange,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odd, 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uncommon.</a:t>
            </a:r>
          </a:p>
          <a:p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Biblical understanding of the word,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peculiar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points out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Christians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are people who are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distinctive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in their nature or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character.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Two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characteristics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that denote 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peculiarity: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We are a royal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priesthood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with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direct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access to God.</a:t>
            </a: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We are a people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praise.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4659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F96FB9-4854-4D07-8C5F-0BC65FCC890F}"/>
              </a:ext>
            </a:extLst>
          </p:cNvPr>
          <p:cNvSpPr txBox="1"/>
          <p:nvPr/>
        </p:nvSpPr>
        <p:spPr>
          <a:xfrm>
            <a:off x="809625" y="447675"/>
            <a:ext cx="1069657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Peculiar People”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Titus 2:14, 1 Peter 2:9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E8D137-062A-4566-BF18-E483CFBC1CC2}"/>
              </a:ext>
            </a:extLst>
          </p:cNvPr>
          <p:cNvSpPr txBox="1"/>
          <p:nvPr/>
        </p:nvSpPr>
        <p:spPr>
          <a:xfrm>
            <a:off x="809625" y="1726163"/>
            <a:ext cx="1069657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 The Reason We Are Peculiar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Titus 2:14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word “peculiar” is used as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adjective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which changes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emphasis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word. It comes from the Latin,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peculium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which means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costly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treasure.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Two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truths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regarding our peculiar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status: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Christ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gave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Himself for us, those who, by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received 	    His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love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forgiveness.</a:t>
            </a:r>
          </a:p>
          <a:p>
            <a:endParaRPr lang="en-US" sz="12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redeemed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from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iniquity.</a:t>
            </a: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321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F96FB9-4854-4D07-8C5F-0BC65FCC890F}"/>
              </a:ext>
            </a:extLst>
          </p:cNvPr>
          <p:cNvSpPr txBox="1"/>
          <p:nvPr/>
        </p:nvSpPr>
        <p:spPr>
          <a:xfrm>
            <a:off x="809625" y="447675"/>
            <a:ext cx="1069657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“A Peculiar People”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Titus 2:14, 1 Peter 2:9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E8D137-062A-4566-BF18-E483CFBC1CC2}"/>
              </a:ext>
            </a:extLst>
          </p:cNvPr>
          <p:cNvSpPr txBox="1"/>
          <p:nvPr/>
        </p:nvSpPr>
        <p:spPr>
          <a:xfrm>
            <a:off x="809625" y="1726163"/>
            <a:ext cx="1069657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Result of Our Peculiarity</a:t>
            </a:r>
          </a:p>
          <a:p>
            <a:pPr algn="ctr"/>
            <a:endParaRPr lang="en-US" sz="12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realizing all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Christ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has accomplished for us: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Made us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people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His own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possession,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Delivered us from all iniquity,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Delivered us from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power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consequences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sin,</a:t>
            </a: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4.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Delivered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from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domain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darkness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placed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into    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marvelous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light, Then it’s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wonder:</a:t>
            </a:r>
            <a:endParaRPr lang="en-US" sz="12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A.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Our response is one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Praise,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that we are…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B.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Zealous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works!</a:t>
            </a:r>
          </a:p>
        </p:txBody>
      </p:sp>
    </p:spTree>
    <p:extLst>
      <p:ext uri="{BB962C8B-B14F-4D97-AF65-F5344CB8AC3E}">
        <p14:creationId xmlns:p14="http://schemas.microsoft.com/office/powerpoint/2010/main" val="3138202082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1925</TotalTime>
  <Words>403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Avenir Next LT Pro</vt:lpstr>
      <vt:lpstr>Georgia</vt:lpstr>
      <vt:lpstr>3DFloatVTI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16</cp:revision>
  <dcterms:created xsi:type="dcterms:W3CDTF">2021-12-29T20:52:03Z</dcterms:created>
  <dcterms:modified xsi:type="dcterms:W3CDTF">2022-01-02T02:23:34Z</dcterms:modified>
</cp:coreProperties>
</file>