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56" r:id="rId3"/>
    <p:sldId id="261" r:id="rId4"/>
    <p:sldId id="271" r:id="rId5"/>
    <p:sldId id="272" r:id="rId6"/>
    <p:sldId id="273" r:id="rId7"/>
    <p:sldId id="257" r:id="rId8"/>
    <p:sldId id="268" r:id="rId9"/>
    <p:sldId id="258" r:id="rId10"/>
    <p:sldId id="264" r:id="rId11"/>
    <p:sldId id="265" r:id="rId12"/>
    <p:sldId id="270" r:id="rId13"/>
    <p:sldId id="260" r:id="rId14"/>
    <p:sldId id="267" r:id="rId15"/>
    <p:sldId id="274" r:id="rId16"/>
    <p:sldId id="266" r:id="rId17"/>
    <p:sldId id="269" r:id="rId18"/>
    <p:sldId id="262"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1232" autoAdjust="0"/>
  </p:normalViewPr>
  <p:slideViewPr>
    <p:cSldViewPr snapToGrid="0">
      <p:cViewPr varScale="1">
        <p:scale>
          <a:sx n="27" d="100"/>
          <a:sy n="27" d="100"/>
        </p:scale>
        <p:origin x="16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userId="b8c820857ccdcb8b" providerId="LiveId" clId="{42C56864-1E8A-4E70-95DA-BFA1AC11A8F5}"/>
    <pc:docChg chg="undo redo custSel addSld delSld modSld sldOrd modMainMaster">
      <pc:chgData name="Ian" userId="b8c820857ccdcb8b" providerId="LiveId" clId="{42C56864-1E8A-4E70-95DA-BFA1AC11A8F5}" dt="2021-11-14T01:44:35.372" v="6033" actId="20577"/>
      <pc:docMkLst>
        <pc:docMk/>
      </pc:docMkLst>
      <pc:sldChg chg="modSp mod modTransition">
        <pc:chgData name="Ian" userId="b8c820857ccdcb8b" providerId="LiveId" clId="{42C56864-1E8A-4E70-95DA-BFA1AC11A8F5}" dt="2021-11-14T01:33:35.673" v="5884"/>
        <pc:sldMkLst>
          <pc:docMk/>
          <pc:sldMk cId="2798955271" sldId="256"/>
        </pc:sldMkLst>
        <pc:spChg chg="mod">
          <ac:chgData name="Ian" userId="b8c820857ccdcb8b" providerId="LiveId" clId="{42C56864-1E8A-4E70-95DA-BFA1AC11A8F5}" dt="2021-11-10T20:55:49.351" v="13" actId="20577"/>
          <ac:spMkLst>
            <pc:docMk/>
            <pc:sldMk cId="2798955271" sldId="256"/>
            <ac:spMk id="2" creationId="{ADEBDB25-DD9D-4A34-9C82-74DFC70AA77E}"/>
          </ac:spMkLst>
        </pc:spChg>
        <pc:spChg chg="mod">
          <ac:chgData name="Ian" userId="b8c820857ccdcb8b" providerId="LiveId" clId="{42C56864-1E8A-4E70-95DA-BFA1AC11A8F5}" dt="2021-11-10T21:48:10.419" v="330" actId="20577"/>
          <ac:spMkLst>
            <pc:docMk/>
            <pc:sldMk cId="2798955271" sldId="256"/>
            <ac:spMk id="3" creationId="{DECB93AD-0730-4BF6-A681-AFFE069BF2D7}"/>
          </ac:spMkLst>
        </pc:spChg>
      </pc:sldChg>
      <pc:sldChg chg="modSp new mod modTransition modAnim">
        <pc:chgData name="Ian" userId="b8c820857ccdcb8b" providerId="LiveId" clId="{42C56864-1E8A-4E70-95DA-BFA1AC11A8F5}" dt="2021-11-14T01:35:32.762" v="5891"/>
        <pc:sldMkLst>
          <pc:docMk/>
          <pc:sldMk cId="1644481578" sldId="257"/>
        </pc:sldMkLst>
        <pc:spChg chg="mod">
          <ac:chgData name="Ian" userId="b8c820857ccdcb8b" providerId="LiveId" clId="{42C56864-1E8A-4E70-95DA-BFA1AC11A8F5}" dt="2021-11-10T20:58:14.311" v="75" actId="20577"/>
          <ac:spMkLst>
            <pc:docMk/>
            <pc:sldMk cId="1644481578" sldId="257"/>
            <ac:spMk id="2" creationId="{B9AE6ED0-4EFE-48B3-9D40-312C0607373B}"/>
          </ac:spMkLst>
        </pc:spChg>
        <pc:spChg chg="mod">
          <ac:chgData name="Ian" userId="b8c820857ccdcb8b" providerId="LiveId" clId="{42C56864-1E8A-4E70-95DA-BFA1AC11A8F5}" dt="2021-11-14T00:57:58.782" v="5844" actId="20577"/>
          <ac:spMkLst>
            <pc:docMk/>
            <pc:sldMk cId="1644481578" sldId="257"/>
            <ac:spMk id="3" creationId="{68E05517-6B65-41EA-BF67-10B396DDBEFF}"/>
          </ac:spMkLst>
        </pc:spChg>
      </pc:sldChg>
      <pc:sldChg chg="modSp new mod modTransition modAnim">
        <pc:chgData name="Ian" userId="b8c820857ccdcb8b" providerId="LiveId" clId="{42C56864-1E8A-4E70-95DA-BFA1AC11A8F5}" dt="2021-11-14T01:36:27.043" v="5894"/>
        <pc:sldMkLst>
          <pc:docMk/>
          <pc:sldMk cId="1302194885" sldId="258"/>
        </pc:sldMkLst>
        <pc:spChg chg="mod">
          <ac:chgData name="Ian" userId="b8c820857ccdcb8b" providerId="LiveId" clId="{42C56864-1E8A-4E70-95DA-BFA1AC11A8F5}" dt="2021-11-11T21:11:03.903" v="1343" actId="20577"/>
          <ac:spMkLst>
            <pc:docMk/>
            <pc:sldMk cId="1302194885" sldId="258"/>
            <ac:spMk id="2" creationId="{9A78B7BC-F7D4-4C83-BDE2-F5C6034DC58D}"/>
          </ac:spMkLst>
        </pc:spChg>
        <pc:spChg chg="mod">
          <ac:chgData name="Ian" userId="b8c820857ccdcb8b" providerId="LiveId" clId="{42C56864-1E8A-4E70-95DA-BFA1AC11A8F5}" dt="2021-11-14T00:58:33.193" v="5882" actId="20577"/>
          <ac:spMkLst>
            <pc:docMk/>
            <pc:sldMk cId="1302194885" sldId="258"/>
            <ac:spMk id="3" creationId="{12596DCB-6C5C-4A9E-8957-5C1802946053}"/>
          </ac:spMkLst>
        </pc:spChg>
      </pc:sldChg>
      <pc:sldChg chg="addSp modSp new mod modTransition modNotesTx">
        <pc:chgData name="Ian" userId="b8c820857ccdcb8b" providerId="LiveId" clId="{42C56864-1E8A-4E70-95DA-BFA1AC11A8F5}" dt="2021-11-14T01:33:35.673" v="5884"/>
        <pc:sldMkLst>
          <pc:docMk/>
          <pc:sldMk cId="881873495" sldId="259"/>
        </pc:sldMkLst>
        <pc:picChg chg="add mod">
          <ac:chgData name="Ian" userId="b8c820857ccdcb8b" providerId="LiveId" clId="{42C56864-1E8A-4E70-95DA-BFA1AC11A8F5}" dt="2021-11-10T21:39:51.477" v="146" actId="1076"/>
          <ac:picMkLst>
            <pc:docMk/>
            <pc:sldMk cId="881873495" sldId="259"/>
            <ac:picMk id="3" creationId="{49434A40-FA77-403E-BEA2-C4E905A31462}"/>
          </ac:picMkLst>
        </pc:picChg>
        <pc:picChg chg="add mod">
          <ac:chgData name="Ian" userId="b8c820857ccdcb8b" providerId="LiveId" clId="{42C56864-1E8A-4E70-95DA-BFA1AC11A8F5}" dt="2021-11-13T17:41:22.908" v="3290" actId="1076"/>
          <ac:picMkLst>
            <pc:docMk/>
            <pc:sldMk cId="881873495" sldId="259"/>
            <ac:picMk id="5" creationId="{6EBBC453-70B0-4907-AAF9-1E52310B512B}"/>
          </ac:picMkLst>
        </pc:picChg>
      </pc:sldChg>
      <pc:sldChg chg="modSp new mod modTransition modAnim">
        <pc:chgData name="Ian" userId="b8c820857ccdcb8b" providerId="LiveId" clId="{42C56864-1E8A-4E70-95DA-BFA1AC11A8F5}" dt="2021-11-14T01:36:56.794" v="5896"/>
        <pc:sldMkLst>
          <pc:docMk/>
          <pc:sldMk cId="3099086997" sldId="260"/>
        </pc:sldMkLst>
        <pc:spChg chg="mod">
          <ac:chgData name="Ian" userId="b8c820857ccdcb8b" providerId="LiveId" clId="{42C56864-1E8A-4E70-95DA-BFA1AC11A8F5}" dt="2021-11-10T21:01:09.178" v="117" actId="20577"/>
          <ac:spMkLst>
            <pc:docMk/>
            <pc:sldMk cId="3099086997" sldId="260"/>
            <ac:spMk id="2" creationId="{C4A9EECD-1E54-43A2-A644-F12A3F3D31FE}"/>
          </ac:spMkLst>
        </pc:spChg>
        <pc:spChg chg="mod">
          <ac:chgData name="Ian" userId="b8c820857ccdcb8b" providerId="LiveId" clId="{42C56864-1E8A-4E70-95DA-BFA1AC11A8F5}" dt="2021-11-14T00:54:20.248" v="5769" actId="20577"/>
          <ac:spMkLst>
            <pc:docMk/>
            <pc:sldMk cId="3099086997" sldId="260"/>
            <ac:spMk id="3" creationId="{660D0278-FB5A-46D2-91A5-A8CB076152A5}"/>
          </ac:spMkLst>
        </pc:spChg>
      </pc:sldChg>
      <pc:sldChg chg="modTransition">
        <pc:chgData name="Ian" userId="b8c820857ccdcb8b" providerId="LiveId" clId="{42C56864-1E8A-4E70-95DA-BFA1AC11A8F5}" dt="2021-11-14T01:33:35.673" v="5884"/>
        <pc:sldMkLst>
          <pc:docMk/>
          <pc:sldMk cId="1692590016" sldId="261"/>
        </pc:sldMkLst>
      </pc:sldChg>
      <pc:sldChg chg="modSp new mod modTransition modNotesTx">
        <pc:chgData name="Ian" userId="b8c820857ccdcb8b" providerId="LiveId" clId="{42C56864-1E8A-4E70-95DA-BFA1AC11A8F5}" dt="2021-11-14T01:44:35.372" v="6033" actId="20577"/>
        <pc:sldMkLst>
          <pc:docMk/>
          <pc:sldMk cId="2707872398" sldId="262"/>
        </pc:sldMkLst>
        <pc:spChg chg="mod">
          <ac:chgData name="Ian" userId="b8c820857ccdcb8b" providerId="LiveId" clId="{42C56864-1E8A-4E70-95DA-BFA1AC11A8F5}" dt="2021-11-11T18:20:17.640" v="932" actId="20577"/>
          <ac:spMkLst>
            <pc:docMk/>
            <pc:sldMk cId="2707872398" sldId="262"/>
            <ac:spMk id="2" creationId="{A25D24B5-C031-47FE-BFAF-96DB73D8FC6D}"/>
          </ac:spMkLst>
        </pc:spChg>
        <pc:spChg chg="mod">
          <ac:chgData name="Ian" userId="b8c820857ccdcb8b" providerId="LiveId" clId="{42C56864-1E8A-4E70-95DA-BFA1AC11A8F5}" dt="2021-11-11T21:17:40.431" v="1564" actId="20577"/>
          <ac:spMkLst>
            <pc:docMk/>
            <pc:sldMk cId="2707872398" sldId="262"/>
            <ac:spMk id="3" creationId="{9B3541EB-F1AC-4131-A76E-7F08C8874C96}"/>
          </ac:spMkLst>
        </pc:spChg>
      </pc:sldChg>
      <pc:sldChg chg="delSp modSp new mod modTransition">
        <pc:chgData name="Ian" userId="b8c820857ccdcb8b" providerId="LiveId" clId="{42C56864-1E8A-4E70-95DA-BFA1AC11A8F5}" dt="2021-11-14T01:40:07.981" v="5897" actId="21"/>
        <pc:sldMkLst>
          <pc:docMk/>
          <pc:sldMk cId="3858887509" sldId="263"/>
        </pc:sldMkLst>
        <pc:spChg chg="mod">
          <ac:chgData name="Ian" userId="b8c820857ccdcb8b" providerId="LiveId" clId="{42C56864-1E8A-4E70-95DA-BFA1AC11A8F5}" dt="2021-11-11T18:20:52.327" v="975" actId="20577"/>
          <ac:spMkLst>
            <pc:docMk/>
            <pc:sldMk cId="3858887509" sldId="263"/>
            <ac:spMk id="2" creationId="{AD77BA55-2B24-40A9-96B2-8C49E7AEF050}"/>
          </ac:spMkLst>
        </pc:spChg>
        <pc:spChg chg="del">
          <ac:chgData name="Ian" userId="b8c820857ccdcb8b" providerId="LiveId" clId="{42C56864-1E8A-4E70-95DA-BFA1AC11A8F5}" dt="2021-11-14T01:40:07.981" v="5897" actId="21"/>
          <ac:spMkLst>
            <pc:docMk/>
            <pc:sldMk cId="3858887509" sldId="263"/>
            <ac:spMk id="3" creationId="{E5FC0FD5-5466-4DF6-B6AA-C2DD05905450}"/>
          </ac:spMkLst>
        </pc:spChg>
      </pc:sldChg>
      <pc:sldChg chg="addSp delSp modSp new mod ord modTransition modClrScheme chgLayout">
        <pc:chgData name="Ian" userId="b8c820857ccdcb8b" providerId="LiveId" clId="{42C56864-1E8A-4E70-95DA-BFA1AC11A8F5}" dt="2021-11-14T01:33:35.673" v="5884"/>
        <pc:sldMkLst>
          <pc:docMk/>
          <pc:sldMk cId="2328054872" sldId="264"/>
        </pc:sldMkLst>
        <pc:spChg chg="del">
          <ac:chgData name="Ian" userId="b8c820857ccdcb8b" providerId="LiveId" clId="{42C56864-1E8A-4E70-95DA-BFA1AC11A8F5}" dt="2021-11-11T18:30:15.213" v="977" actId="700"/>
          <ac:spMkLst>
            <pc:docMk/>
            <pc:sldMk cId="2328054872" sldId="264"/>
            <ac:spMk id="2" creationId="{39FABE5D-EA77-4CA0-8D26-9D86F63539B1}"/>
          </ac:spMkLst>
        </pc:spChg>
        <pc:spChg chg="del mod ord">
          <ac:chgData name="Ian" userId="b8c820857ccdcb8b" providerId="LiveId" clId="{42C56864-1E8A-4E70-95DA-BFA1AC11A8F5}" dt="2021-11-11T18:30:15.213" v="977" actId="700"/>
          <ac:spMkLst>
            <pc:docMk/>
            <pc:sldMk cId="2328054872" sldId="264"/>
            <ac:spMk id="3" creationId="{22EE1DAB-DB68-4466-BB81-9490CC00AEDB}"/>
          </ac:spMkLst>
        </pc:spChg>
        <pc:spChg chg="add mod ord">
          <ac:chgData name="Ian" userId="b8c820857ccdcb8b" providerId="LiveId" clId="{42C56864-1E8A-4E70-95DA-BFA1AC11A8F5}" dt="2021-11-11T18:34:26.040" v="1170" actId="20577"/>
          <ac:spMkLst>
            <pc:docMk/>
            <pc:sldMk cId="2328054872" sldId="264"/>
            <ac:spMk id="4" creationId="{030FA6AE-913A-4125-AE09-640D403F8550}"/>
          </ac:spMkLst>
        </pc:spChg>
      </pc:sldChg>
      <pc:sldChg chg="modSp new mod modTransition modNotesTx">
        <pc:chgData name="Ian" userId="b8c820857ccdcb8b" providerId="LiveId" clId="{42C56864-1E8A-4E70-95DA-BFA1AC11A8F5}" dt="2021-11-14T01:33:35.673" v="5884"/>
        <pc:sldMkLst>
          <pc:docMk/>
          <pc:sldMk cId="874837944" sldId="265"/>
        </pc:sldMkLst>
        <pc:spChg chg="mod">
          <ac:chgData name="Ian" userId="b8c820857ccdcb8b" providerId="LiveId" clId="{42C56864-1E8A-4E70-95DA-BFA1AC11A8F5}" dt="2021-11-11T21:05:54.769" v="1333" actId="20577"/>
          <ac:spMkLst>
            <pc:docMk/>
            <pc:sldMk cId="874837944" sldId="265"/>
            <ac:spMk id="2" creationId="{6CD4AED2-9923-488D-B63A-C7F57A2802F3}"/>
          </ac:spMkLst>
        </pc:spChg>
      </pc:sldChg>
      <pc:sldChg chg="addSp delSp modSp new mod modTransition modClrScheme chgLayout">
        <pc:chgData name="Ian" userId="b8c820857ccdcb8b" providerId="LiveId" clId="{42C56864-1E8A-4E70-95DA-BFA1AC11A8F5}" dt="2021-11-14T01:33:35.673" v="5884"/>
        <pc:sldMkLst>
          <pc:docMk/>
          <pc:sldMk cId="2890108716" sldId="266"/>
        </pc:sldMkLst>
        <pc:spChg chg="del">
          <ac:chgData name="Ian" userId="b8c820857ccdcb8b" providerId="LiveId" clId="{42C56864-1E8A-4E70-95DA-BFA1AC11A8F5}" dt="2021-11-11T21:18:32.450" v="1566" actId="700"/>
          <ac:spMkLst>
            <pc:docMk/>
            <pc:sldMk cId="2890108716" sldId="266"/>
            <ac:spMk id="2" creationId="{05213819-CAAC-44AE-97C8-E9700F0D6A4C}"/>
          </ac:spMkLst>
        </pc:spChg>
        <pc:spChg chg="del mod ord">
          <ac:chgData name="Ian" userId="b8c820857ccdcb8b" providerId="LiveId" clId="{42C56864-1E8A-4E70-95DA-BFA1AC11A8F5}" dt="2021-11-11T21:18:32.450" v="1566" actId="700"/>
          <ac:spMkLst>
            <pc:docMk/>
            <pc:sldMk cId="2890108716" sldId="266"/>
            <ac:spMk id="3" creationId="{7D99C94B-3131-44FD-BCD1-87FCB4586465}"/>
          </ac:spMkLst>
        </pc:spChg>
        <pc:spChg chg="add mod ord">
          <ac:chgData name="Ian" userId="b8c820857ccdcb8b" providerId="LiveId" clId="{42C56864-1E8A-4E70-95DA-BFA1AC11A8F5}" dt="2021-11-11T21:31:13.398" v="2003" actId="20577"/>
          <ac:spMkLst>
            <pc:docMk/>
            <pc:sldMk cId="2890108716" sldId="266"/>
            <ac:spMk id="4" creationId="{4DD6BE94-B7F5-48B0-92BF-D125D36E2086}"/>
          </ac:spMkLst>
        </pc:spChg>
      </pc:sldChg>
      <pc:sldChg chg="addSp delSp modSp new mod modTransition modClrScheme chgLayout modNotesTx">
        <pc:chgData name="Ian" userId="b8c820857ccdcb8b" providerId="LiveId" clId="{42C56864-1E8A-4E70-95DA-BFA1AC11A8F5}" dt="2021-11-14T01:33:35.673" v="5884"/>
        <pc:sldMkLst>
          <pc:docMk/>
          <pc:sldMk cId="2458959283" sldId="267"/>
        </pc:sldMkLst>
        <pc:spChg chg="del">
          <ac:chgData name="Ian" userId="b8c820857ccdcb8b" providerId="LiveId" clId="{42C56864-1E8A-4E70-95DA-BFA1AC11A8F5}" dt="2021-11-11T21:18:40.855" v="1568" actId="700"/>
          <ac:spMkLst>
            <pc:docMk/>
            <pc:sldMk cId="2458959283" sldId="267"/>
            <ac:spMk id="2" creationId="{B7BA8EBA-243E-40B2-94EA-B3D41ED374AF}"/>
          </ac:spMkLst>
        </pc:spChg>
        <pc:spChg chg="del mod ord">
          <ac:chgData name="Ian" userId="b8c820857ccdcb8b" providerId="LiveId" clId="{42C56864-1E8A-4E70-95DA-BFA1AC11A8F5}" dt="2021-11-11T21:18:40.855" v="1568" actId="700"/>
          <ac:spMkLst>
            <pc:docMk/>
            <pc:sldMk cId="2458959283" sldId="267"/>
            <ac:spMk id="3" creationId="{BC783EE8-A2DF-4B64-9C00-137D569C4A52}"/>
          </ac:spMkLst>
        </pc:spChg>
        <pc:spChg chg="add mod ord">
          <ac:chgData name="Ian" userId="b8c820857ccdcb8b" providerId="LiveId" clId="{42C56864-1E8A-4E70-95DA-BFA1AC11A8F5}" dt="2021-11-13T22:20:37.565" v="4142" actId="20577"/>
          <ac:spMkLst>
            <pc:docMk/>
            <pc:sldMk cId="2458959283" sldId="267"/>
            <ac:spMk id="4" creationId="{A3ADBE6B-D9D5-429C-85A9-E53C72EFBB81}"/>
          </ac:spMkLst>
        </pc:spChg>
      </pc:sldChg>
      <pc:sldChg chg="modSp new mod modTransition">
        <pc:chgData name="Ian" userId="b8c820857ccdcb8b" providerId="LiveId" clId="{42C56864-1E8A-4E70-95DA-BFA1AC11A8F5}" dt="2021-11-14T01:33:35.673" v="5884"/>
        <pc:sldMkLst>
          <pc:docMk/>
          <pc:sldMk cId="114813020" sldId="268"/>
        </pc:sldMkLst>
        <pc:spChg chg="mod">
          <ac:chgData name="Ian" userId="b8c820857ccdcb8b" providerId="LiveId" clId="{42C56864-1E8A-4E70-95DA-BFA1AC11A8F5}" dt="2021-11-11T21:25:52.698" v="1725" actId="20577"/>
          <ac:spMkLst>
            <pc:docMk/>
            <pc:sldMk cId="114813020" sldId="268"/>
            <ac:spMk id="2" creationId="{6FDEF854-3FE7-4605-8F65-170924E243E2}"/>
          </ac:spMkLst>
        </pc:spChg>
      </pc:sldChg>
      <pc:sldChg chg="modSp new mod modTransition">
        <pc:chgData name="Ian" userId="b8c820857ccdcb8b" providerId="LiveId" clId="{42C56864-1E8A-4E70-95DA-BFA1AC11A8F5}" dt="2021-11-14T01:33:35.673" v="5884"/>
        <pc:sldMkLst>
          <pc:docMk/>
          <pc:sldMk cId="2596138355" sldId="269"/>
        </pc:sldMkLst>
        <pc:spChg chg="mod">
          <ac:chgData name="Ian" userId="b8c820857ccdcb8b" providerId="LiveId" clId="{42C56864-1E8A-4E70-95DA-BFA1AC11A8F5}" dt="2021-11-11T21:34:58.525" v="2309" actId="20577"/>
          <ac:spMkLst>
            <pc:docMk/>
            <pc:sldMk cId="2596138355" sldId="269"/>
            <ac:spMk id="2" creationId="{80B8F7F7-4ADE-4553-8F51-721EE19BEBB9}"/>
          </ac:spMkLst>
        </pc:spChg>
      </pc:sldChg>
      <pc:sldChg chg="modSp new mod modTransition">
        <pc:chgData name="Ian" userId="b8c820857ccdcb8b" providerId="LiveId" clId="{42C56864-1E8A-4E70-95DA-BFA1AC11A8F5}" dt="2021-11-14T01:33:35.673" v="5884"/>
        <pc:sldMkLst>
          <pc:docMk/>
          <pc:sldMk cId="2064074658" sldId="270"/>
        </pc:sldMkLst>
        <pc:spChg chg="mod">
          <ac:chgData name="Ian" userId="b8c820857ccdcb8b" providerId="LiveId" clId="{42C56864-1E8A-4E70-95DA-BFA1AC11A8F5}" dt="2021-11-12T16:41:04.837" v="3028" actId="20577"/>
          <ac:spMkLst>
            <pc:docMk/>
            <pc:sldMk cId="2064074658" sldId="270"/>
            <ac:spMk id="2" creationId="{F8600811-B41D-4A74-A9DA-EB71FFF827D0}"/>
          </ac:spMkLst>
        </pc:spChg>
      </pc:sldChg>
      <pc:sldChg chg="addSp delSp modSp new mod modTransition modClrScheme chgLayout modNotesTx">
        <pc:chgData name="Ian" userId="b8c820857ccdcb8b" providerId="LiveId" clId="{42C56864-1E8A-4E70-95DA-BFA1AC11A8F5}" dt="2021-11-14T01:33:35.673" v="5884"/>
        <pc:sldMkLst>
          <pc:docMk/>
          <pc:sldMk cId="4235075373" sldId="271"/>
        </pc:sldMkLst>
        <pc:spChg chg="del">
          <ac:chgData name="Ian" userId="b8c820857ccdcb8b" providerId="LiveId" clId="{42C56864-1E8A-4E70-95DA-BFA1AC11A8F5}" dt="2021-11-13T17:42:11.962" v="3298" actId="700"/>
          <ac:spMkLst>
            <pc:docMk/>
            <pc:sldMk cId="4235075373" sldId="271"/>
            <ac:spMk id="2" creationId="{0355B510-478F-48A4-A042-BAA9BED705B4}"/>
          </ac:spMkLst>
        </pc:spChg>
        <pc:spChg chg="del">
          <ac:chgData name="Ian" userId="b8c820857ccdcb8b" providerId="LiveId" clId="{42C56864-1E8A-4E70-95DA-BFA1AC11A8F5}" dt="2021-11-13T17:42:11.962" v="3298" actId="700"/>
          <ac:spMkLst>
            <pc:docMk/>
            <pc:sldMk cId="4235075373" sldId="271"/>
            <ac:spMk id="3" creationId="{5251D0AA-65B3-402E-95F6-E19261F0DEB3}"/>
          </ac:spMkLst>
        </pc:spChg>
        <pc:picChg chg="add mod">
          <ac:chgData name="Ian" userId="b8c820857ccdcb8b" providerId="LiveId" clId="{42C56864-1E8A-4E70-95DA-BFA1AC11A8F5}" dt="2021-11-13T17:49:58.171" v="3389" actId="1076"/>
          <ac:picMkLst>
            <pc:docMk/>
            <pc:sldMk cId="4235075373" sldId="271"/>
            <ac:picMk id="5" creationId="{FC0F5A19-8B4E-427D-9798-731EF082B7C1}"/>
          </ac:picMkLst>
        </pc:picChg>
      </pc:sldChg>
      <pc:sldChg chg="addSp delSp modSp new mod modTransition">
        <pc:chgData name="Ian" userId="b8c820857ccdcb8b" providerId="LiveId" clId="{42C56864-1E8A-4E70-95DA-BFA1AC11A8F5}" dt="2021-11-14T01:33:35.673" v="5884"/>
        <pc:sldMkLst>
          <pc:docMk/>
          <pc:sldMk cId="3643683485" sldId="272"/>
        </pc:sldMkLst>
        <pc:spChg chg="add del mod">
          <ac:chgData name="Ian" userId="b8c820857ccdcb8b" providerId="LiveId" clId="{42C56864-1E8A-4E70-95DA-BFA1AC11A8F5}" dt="2021-11-13T17:53:39.055" v="3544" actId="14100"/>
          <ac:spMkLst>
            <pc:docMk/>
            <pc:sldMk cId="3643683485" sldId="272"/>
            <ac:spMk id="2" creationId="{2179908E-F18B-49C3-9325-6FE54FBE5AF0}"/>
          </ac:spMkLst>
        </pc:spChg>
        <pc:spChg chg="del">
          <ac:chgData name="Ian" userId="b8c820857ccdcb8b" providerId="LiveId" clId="{42C56864-1E8A-4E70-95DA-BFA1AC11A8F5}" dt="2021-11-13T17:53:34.948" v="3543" actId="21"/>
          <ac:spMkLst>
            <pc:docMk/>
            <pc:sldMk cId="3643683485" sldId="272"/>
            <ac:spMk id="3" creationId="{6F816D2A-DA64-4137-B4F2-B7DE6EC857DD}"/>
          </ac:spMkLst>
        </pc:spChg>
        <pc:spChg chg="add del mod">
          <ac:chgData name="Ian" userId="b8c820857ccdcb8b" providerId="LiveId" clId="{42C56864-1E8A-4E70-95DA-BFA1AC11A8F5}" dt="2021-11-13T17:53:30.636" v="3542" actId="21"/>
          <ac:spMkLst>
            <pc:docMk/>
            <pc:sldMk cId="3643683485" sldId="272"/>
            <ac:spMk id="5" creationId="{D00851B2-5934-4426-844A-8A6D4AD3E525}"/>
          </ac:spMkLst>
        </pc:spChg>
      </pc:sldChg>
      <pc:sldChg chg="delSp modSp new del mod">
        <pc:chgData name="Ian" userId="b8c820857ccdcb8b" providerId="LiveId" clId="{42C56864-1E8A-4E70-95DA-BFA1AC11A8F5}" dt="2021-11-13T17:57:59.476" v="3597" actId="2696"/>
        <pc:sldMkLst>
          <pc:docMk/>
          <pc:sldMk cId="573127764" sldId="273"/>
        </pc:sldMkLst>
        <pc:spChg chg="mod">
          <ac:chgData name="Ian" userId="b8c820857ccdcb8b" providerId="LiveId" clId="{42C56864-1E8A-4E70-95DA-BFA1AC11A8F5}" dt="2021-11-13T17:55:09.313" v="3596" actId="12"/>
          <ac:spMkLst>
            <pc:docMk/>
            <pc:sldMk cId="573127764" sldId="273"/>
            <ac:spMk id="2" creationId="{CE614AF8-D843-4217-8888-0CC848E13907}"/>
          </ac:spMkLst>
        </pc:spChg>
        <pc:spChg chg="del">
          <ac:chgData name="Ian" userId="b8c820857ccdcb8b" providerId="LiveId" clId="{42C56864-1E8A-4E70-95DA-BFA1AC11A8F5}" dt="2021-11-13T17:54:49.482" v="3593" actId="21"/>
          <ac:spMkLst>
            <pc:docMk/>
            <pc:sldMk cId="573127764" sldId="273"/>
            <ac:spMk id="3" creationId="{B5B00893-C190-4DA1-9651-F7F95155B893}"/>
          </ac:spMkLst>
        </pc:spChg>
      </pc:sldChg>
      <pc:sldChg chg="addSp delSp modSp new mod modTransition modClrScheme chgLayout modNotesTx">
        <pc:chgData name="Ian" userId="b8c820857ccdcb8b" providerId="LiveId" clId="{42C56864-1E8A-4E70-95DA-BFA1AC11A8F5}" dt="2021-11-14T01:33:35.673" v="5884"/>
        <pc:sldMkLst>
          <pc:docMk/>
          <pc:sldMk cId="1048281700" sldId="273"/>
        </pc:sldMkLst>
        <pc:spChg chg="del mod ord">
          <ac:chgData name="Ian" userId="b8c820857ccdcb8b" providerId="LiveId" clId="{42C56864-1E8A-4E70-95DA-BFA1AC11A8F5}" dt="2021-11-13T17:58:07.141" v="3599" actId="700"/>
          <ac:spMkLst>
            <pc:docMk/>
            <pc:sldMk cId="1048281700" sldId="273"/>
            <ac:spMk id="2" creationId="{64859EAD-69A5-46F0-A4D9-F4D442710429}"/>
          </ac:spMkLst>
        </pc:spChg>
        <pc:spChg chg="del mod ord">
          <ac:chgData name="Ian" userId="b8c820857ccdcb8b" providerId="LiveId" clId="{42C56864-1E8A-4E70-95DA-BFA1AC11A8F5}" dt="2021-11-13T17:58:07.141" v="3599" actId="700"/>
          <ac:spMkLst>
            <pc:docMk/>
            <pc:sldMk cId="1048281700" sldId="273"/>
            <ac:spMk id="3" creationId="{5F6E85FB-EA63-43BE-B8A4-35E780C05D13}"/>
          </ac:spMkLst>
        </pc:spChg>
        <pc:spChg chg="add mod ord">
          <ac:chgData name="Ian" userId="b8c820857ccdcb8b" providerId="LiveId" clId="{42C56864-1E8A-4E70-95DA-BFA1AC11A8F5}" dt="2021-11-13T18:00:55.851" v="3716" actId="20577"/>
          <ac:spMkLst>
            <pc:docMk/>
            <pc:sldMk cId="1048281700" sldId="273"/>
            <ac:spMk id="4" creationId="{E419EBCC-B33A-4B1C-A15A-56F920AFBF91}"/>
          </ac:spMkLst>
        </pc:spChg>
        <pc:spChg chg="add mod ord">
          <ac:chgData name="Ian" userId="b8c820857ccdcb8b" providerId="LiveId" clId="{42C56864-1E8A-4E70-95DA-BFA1AC11A8F5}" dt="2021-11-13T18:08:10.789" v="3867" actId="20577"/>
          <ac:spMkLst>
            <pc:docMk/>
            <pc:sldMk cId="1048281700" sldId="273"/>
            <ac:spMk id="5" creationId="{A20285F0-60A6-49E8-9986-2BE83085DB78}"/>
          </ac:spMkLst>
        </pc:spChg>
      </pc:sldChg>
      <pc:sldChg chg="modSp new mod modTransition modNotesTx">
        <pc:chgData name="Ian" userId="b8c820857ccdcb8b" providerId="LiveId" clId="{42C56864-1E8A-4E70-95DA-BFA1AC11A8F5}" dt="2021-11-14T01:33:35.673" v="5884"/>
        <pc:sldMkLst>
          <pc:docMk/>
          <pc:sldMk cId="3019236801" sldId="274"/>
        </pc:sldMkLst>
        <pc:spChg chg="mod">
          <ac:chgData name="Ian" userId="b8c820857ccdcb8b" providerId="LiveId" clId="{42C56864-1E8A-4E70-95DA-BFA1AC11A8F5}" dt="2021-11-13T22:34:13.081" v="4457" actId="5793"/>
          <ac:spMkLst>
            <pc:docMk/>
            <pc:sldMk cId="3019236801" sldId="274"/>
            <ac:spMk id="2" creationId="{5992FA49-9E62-482F-B5EC-B52B633A9001}"/>
          </ac:spMkLst>
        </pc:spChg>
      </pc:sldChg>
      <pc:sldMasterChg chg="modTransition modSldLayout">
        <pc:chgData name="Ian" userId="b8c820857ccdcb8b" providerId="LiveId" clId="{42C56864-1E8A-4E70-95DA-BFA1AC11A8F5}" dt="2021-11-14T01:33:35.673" v="5884"/>
        <pc:sldMasterMkLst>
          <pc:docMk/>
          <pc:sldMasterMk cId="1912598102" sldId="2147483648"/>
        </pc:sldMasterMkLst>
        <pc:sldLayoutChg chg="modTransition">
          <pc:chgData name="Ian" userId="b8c820857ccdcb8b" providerId="LiveId" clId="{42C56864-1E8A-4E70-95DA-BFA1AC11A8F5}" dt="2021-11-14T01:33:35.673" v="5884"/>
          <pc:sldLayoutMkLst>
            <pc:docMk/>
            <pc:sldMasterMk cId="1912598102" sldId="2147483648"/>
            <pc:sldLayoutMk cId="3709197191" sldId="2147483649"/>
          </pc:sldLayoutMkLst>
        </pc:sldLayoutChg>
        <pc:sldLayoutChg chg="modTransition">
          <pc:chgData name="Ian" userId="b8c820857ccdcb8b" providerId="LiveId" clId="{42C56864-1E8A-4E70-95DA-BFA1AC11A8F5}" dt="2021-11-14T01:33:35.673" v="5884"/>
          <pc:sldLayoutMkLst>
            <pc:docMk/>
            <pc:sldMasterMk cId="1912598102" sldId="2147483648"/>
            <pc:sldLayoutMk cId="2580392312" sldId="2147483650"/>
          </pc:sldLayoutMkLst>
        </pc:sldLayoutChg>
        <pc:sldLayoutChg chg="modTransition">
          <pc:chgData name="Ian" userId="b8c820857ccdcb8b" providerId="LiveId" clId="{42C56864-1E8A-4E70-95DA-BFA1AC11A8F5}" dt="2021-11-14T01:33:35.673" v="5884"/>
          <pc:sldLayoutMkLst>
            <pc:docMk/>
            <pc:sldMasterMk cId="1912598102" sldId="2147483648"/>
            <pc:sldLayoutMk cId="619298877" sldId="2147483651"/>
          </pc:sldLayoutMkLst>
        </pc:sldLayoutChg>
        <pc:sldLayoutChg chg="modTransition">
          <pc:chgData name="Ian" userId="b8c820857ccdcb8b" providerId="LiveId" clId="{42C56864-1E8A-4E70-95DA-BFA1AC11A8F5}" dt="2021-11-14T01:33:35.673" v="5884"/>
          <pc:sldLayoutMkLst>
            <pc:docMk/>
            <pc:sldMasterMk cId="1912598102" sldId="2147483648"/>
            <pc:sldLayoutMk cId="920419420" sldId="2147483652"/>
          </pc:sldLayoutMkLst>
        </pc:sldLayoutChg>
        <pc:sldLayoutChg chg="modTransition">
          <pc:chgData name="Ian" userId="b8c820857ccdcb8b" providerId="LiveId" clId="{42C56864-1E8A-4E70-95DA-BFA1AC11A8F5}" dt="2021-11-14T01:33:35.673" v="5884"/>
          <pc:sldLayoutMkLst>
            <pc:docMk/>
            <pc:sldMasterMk cId="1912598102" sldId="2147483648"/>
            <pc:sldLayoutMk cId="1503585618" sldId="2147483653"/>
          </pc:sldLayoutMkLst>
        </pc:sldLayoutChg>
        <pc:sldLayoutChg chg="modTransition">
          <pc:chgData name="Ian" userId="b8c820857ccdcb8b" providerId="LiveId" clId="{42C56864-1E8A-4E70-95DA-BFA1AC11A8F5}" dt="2021-11-14T01:33:35.673" v="5884"/>
          <pc:sldLayoutMkLst>
            <pc:docMk/>
            <pc:sldMasterMk cId="1912598102" sldId="2147483648"/>
            <pc:sldLayoutMk cId="1546617068" sldId="2147483654"/>
          </pc:sldLayoutMkLst>
        </pc:sldLayoutChg>
        <pc:sldLayoutChg chg="modTransition">
          <pc:chgData name="Ian" userId="b8c820857ccdcb8b" providerId="LiveId" clId="{42C56864-1E8A-4E70-95DA-BFA1AC11A8F5}" dt="2021-11-14T01:33:35.673" v="5884"/>
          <pc:sldLayoutMkLst>
            <pc:docMk/>
            <pc:sldMasterMk cId="1912598102" sldId="2147483648"/>
            <pc:sldLayoutMk cId="2541755150" sldId="2147483655"/>
          </pc:sldLayoutMkLst>
        </pc:sldLayoutChg>
        <pc:sldLayoutChg chg="modTransition">
          <pc:chgData name="Ian" userId="b8c820857ccdcb8b" providerId="LiveId" clId="{42C56864-1E8A-4E70-95DA-BFA1AC11A8F5}" dt="2021-11-14T01:33:35.673" v="5884"/>
          <pc:sldLayoutMkLst>
            <pc:docMk/>
            <pc:sldMasterMk cId="1912598102" sldId="2147483648"/>
            <pc:sldLayoutMk cId="442080972" sldId="2147483656"/>
          </pc:sldLayoutMkLst>
        </pc:sldLayoutChg>
        <pc:sldLayoutChg chg="modTransition">
          <pc:chgData name="Ian" userId="b8c820857ccdcb8b" providerId="LiveId" clId="{42C56864-1E8A-4E70-95DA-BFA1AC11A8F5}" dt="2021-11-14T01:33:35.673" v="5884"/>
          <pc:sldLayoutMkLst>
            <pc:docMk/>
            <pc:sldMasterMk cId="1912598102" sldId="2147483648"/>
            <pc:sldLayoutMk cId="614633403" sldId="2147483657"/>
          </pc:sldLayoutMkLst>
        </pc:sldLayoutChg>
        <pc:sldLayoutChg chg="modTransition">
          <pc:chgData name="Ian" userId="b8c820857ccdcb8b" providerId="LiveId" clId="{42C56864-1E8A-4E70-95DA-BFA1AC11A8F5}" dt="2021-11-14T01:33:35.673" v="5884"/>
          <pc:sldLayoutMkLst>
            <pc:docMk/>
            <pc:sldMasterMk cId="1912598102" sldId="2147483648"/>
            <pc:sldLayoutMk cId="3867431709" sldId="2147483658"/>
          </pc:sldLayoutMkLst>
        </pc:sldLayoutChg>
        <pc:sldLayoutChg chg="modTransition">
          <pc:chgData name="Ian" userId="b8c820857ccdcb8b" providerId="LiveId" clId="{42C56864-1E8A-4E70-95DA-BFA1AC11A8F5}" dt="2021-11-14T01:33:35.673" v="5884"/>
          <pc:sldLayoutMkLst>
            <pc:docMk/>
            <pc:sldMasterMk cId="1912598102" sldId="2147483648"/>
            <pc:sldLayoutMk cId="2627420767" sldId="2147483659"/>
          </pc:sldLayoutMkLst>
        </pc:sldLayoutChg>
        <pc:sldLayoutChg chg="modTransition">
          <pc:chgData name="Ian" userId="b8c820857ccdcb8b" providerId="LiveId" clId="{42C56864-1E8A-4E70-95DA-BFA1AC11A8F5}" dt="2021-11-14T01:33:35.673" v="5884"/>
          <pc:sldLayoutMkLst>
            <pc:docMk/>
            <pc:sldMasterMk cId="1912598102" sldId="2147483648"/>
            <pc:sldLayoutMk cId="2798442774"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C1CAA-7F7E-41C0-AF1E-8833CC6FE892}" type="datetimeFigureOut">
              <a:rPr lang="en-US" smtClean="0"/>
              <a:t>11/10/2021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F962F-2305-4109-A825-8EB299D08C40}" type="slidenum">
              <a:rPr lang="en-US" smtClean="0"/>
              <a:t>‹#›</a:t>
            </a:fld>
            <a:endParaRPr lang="en-US"/>
          </a:p>
        </p:txBody>
      </p:sp>
    </p:spTree>
    <p:extLst>
      <p:ext uri="{BB962C8B-B14F-4D97-AF65-F5344CB8AC3E}">
        <p14:creationId xmlns:p14="http://schemas.microsoft.com/office/powerpoint/2010/main" val="2548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McLaren 650s for 200,000 your friend buys it for you</a:t>
            </a:r>
          </a:p>
          <a:p>
            <a:endParaRPr lang="en-US" dirty="0"/>
          </a:p>
          <a:p>
            <a:r>
              <a:rPr lang="en-US" dirty="0"/>
              <a:t>Coma – after being hit by a car, barely alive unable to do or say anything to help yourself or even resist</a:t>
            </a:r>
          </a:p>
          <a:p>
            <a:r>
              <a:rPr lang="en-US" dirty="0"/>
              <a:t>Blood transfusion</a:t>
            </a:r>
          </a:p>
        </p:txBody>
      </p:sp>
      <p:sp>
        <p:nvSpPr>
          <p:cNvPr id="4" name="Slide Number Placeholder 3"/>
          <p:cNvSpPr>
            <a:spLocks noGrp="1"/>
          </p:cNvSpPr>
          <p:nvPr>
            <p:ph type="sldNum" sz="quarter" idx="5"/>
          </p:nvPr>
        </p:nvSpPr>
        <p:spPr/>
        <p:txBody>
          <a:bodyPr/>
          <a:lstStyle/>
          <a:p>
            <a:fld id="{3CAF962F-2305-4109-A825-8EB299D08C40}" type="slidenum">
              <a:rPr lang="en-US" smtClean="0"/>
              <a:t>1</a:t>
            </a:fld>
            <a:endParaRPr lang="en-US"/>
          </a:p>
        </p:txBody>
      </p:sp>
    </p:spTree>
    <p:extLst>
      <p:ext uri="{BB962C8B-B14F-4D97-AF65-F5344CB8AC3E}">
        <p14:creationId xmlns:p14="http://schemas.microsoft.com/office/powerpoint/2010/main" val="229469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AF962F-2305-4109-A825-8EB299D08C40}" type="slidenum">
              <a:rPr lang="en-US" smtClean="0"/>
              <a:t>19</a:t>
            </a:fld>
            <a:endParaRPr lang="en-US"/>
          </a:p>
        </p:txBody>
      </p:sp>
    </p:spTree>
    <p:extLst>
      <p:ext uri="{BB962C8B-B14F-4D97-AF65-F5344CB8AC3E}">
        <p14:creationId xmlns:p14="http://schemas.microsoft.com/office/powerpoint/2010/main" val="113059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one of these doctrines are a whole – they are essential to each other, </a:t>
            </a:r>
          </a:p>
        </p:txBody>
      </p:sp>
      <p:sp>
        <p:nvSpPr>
          <p:cNvPr id="4" name="Slide Number Placeholder 3"/>
          <p:cNvSpPr>
            <a:spLocks noGrp="1"/>
          </p:cNvSpPr>
          <p:nvPr>
            <p:ph type="sldNum" sz="quarter" idx="5"/>
          </p:nvPr>
        </p:nvSpPr>
        <p:spPr/>
        <p:txBody>
          <a:bodyPr/>
          <a:lstStyle/>
          <a:p>
            <a:fld id="{3CAF962F-2305-4109-A825-8EB299D08C40}" type="slidenum">
              <a:rPr lang="en-US" smtClean="0"/>
              <a:t>4</a:t>
            </a:fld>
            <a:endParaRPr lang="en-US"/>
          </a:p>
        </p:txBody>
      </p:sp>
    </p:spTree>
    <p:extLst>
      <p:ext uri="{BB962C8B-B14F-4D97-AF65-F5344CB8AC3E}">
        <p14:creationId xmlns:p14="http://schemas.microsoft.com/office/powerpoint/2010/main" val="351681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%100 it is effective in producing the desired result</a:t>
            </a:r>
          </a:p>
          <a:p>
            <a:endParaRPr lang="en-US" dirty="0"/>
          </a:p>
          <a:p>
            <a:r>
              <a:rPr lang="en-US" dirty="0"/>
              <a:t>Total Inability – Blind and Deaf cannot Understand</a:t>
            </a:r>
          </a:p>
          <a:p>
            <a:r>
              <a:rPr lang="en-US" dirty="0"/>
              <a:t>Heart that is diseased and a heart of stone – given a new heart</a:t>
            </a:r>
          </a:p>
          <a:p>
            <a:r>
              <a:rPr lang="en-US" dirty="0"/>
              <a:t>Regenerated – dead and need to be born again</a:t>
            </a:r>
          </a:p>
        </p:txBody>
      </p:sp>
      <p:sp>
        <p:nvSpPr>
          <p:cNvPr id="4" name="Slide Number Placeholder 3"/>
          <p:cNvSpPr>
            <a:spLocks noGrp="1"/>
          </p:cNvSpPr>
          <p:nvPr>
            <p:ph type="sldNum" sz="quarter" idx="5"/>
          </p:nvPr>
        </p:nvSpPr>
        <p:spPr/>
        <p:txBody>
          <a:bodyPr/>
          <a:lstStyle/>
          <a:p>
            <a:fld id="{3CAF962F-2305-4109-A825-8EB299D08C40}" type="slidenum">
              <a:rPr lang="en-US" smtClean="0"/>
              <a:t>6</a:t>
            </a:fld>
            <a:endParaRPr lang="en-US"/>
          </a:p>
        </p:txBody>
      </p:sp>
    </p:spTree>
    <p:extLst>
      <p:ext uri="{BB962C8B-B14F-4D97-AF65-F5344CB8AC3E}">
        <p14:creationId xmlns:p14="http://schemas.microsoft.com/office/powerpoint/2010/main" val="4006888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AF962F-2305-4109-A825-8EB299D08C40}" type="slidenum">
              <a:rPr lang="en-US" smtClean="0"/>
              <a:t>8</a:t>
            </a:fld>
            <a:endParaRPr lang="en-US"/>
          </a:p>
        </p:txBody>
      </p:sp>
    </p:spTree>
    <p:extLst>
      <p:ext uri="{BB962C8B-B14F-4D97-AF65-F5344CB8AC3E}">
        <p14:creationId xmlns:p14="http://schemas.microsoft.com/office/powerpoint/2010/main" val="2422137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AF962F-2305-4109-A825-8EB299D08C40}" type="slidenum">
              <a:rPr lang="en-US" smtClean="0"/>
              <a:t>9</a:t>
            </a:fld>
            <a:endParaRPr lang="en-US"/>
          </a:p>
        </p:txBody>
      </p:sp>
    </p:spTree>
    <p:extLst>
      <p:ext uri="{BB962C8B-B14F-4D97-AF65-F5344CB8AC3E}">
        <p14:creationId xmlns:p14="http://schemas.microsoft.com/office/powerpoint/2010/main" val="324327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Preaching – A P T A T</a:t>
            </a:r>
          </a:p>
        </p:txBody>
      </p:sp>
      <p:sp>
        <p:nvSpPr>
          <p:cNvPr id="4" name="Slide Number Placeholder 3"/>
          <p:cNvSpPr>
            <a:spLocks noGrp="1"/>
          </p:cNvSpPr>
          <p:nvPr>
            <p:ph type="sldNum" sz="quarter" idx="5"/>
          </p:nvPr>
        </p:nvSpPr>
        <p:spPr/>
        <p:txBody>
          <a:bodyPr/>
          <a:lstStyle/>
          <a:p>
            <a:fld id="{3CAF962F-2305-4109-A825-8EB299D08C40}" type="slidenum">
              <a:rPr lang="en-US" smtClean="0"/>
              <a:t>11</a:t>
            </a:fld>
            <a:endParaRPr lang="en-US"/>
          </a:p>
        </p:txBody>
      </p:sp>
    </p:spTree>
    <p:extLst>
      <p:ext uri="{BB962C8B-B14F-4D97-AF65-F5344CB8AC3E}">
        <p14:creationId xmlns:p14="http://schemas.microsoft.com/office/powerpoint/2010/main" val="2633264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work? Mystery</a:t>
            </a:r>
          </a:p>
          <a:p>
            <a:endParaRPr lang="en-US" dirty="0"/>
          </a:p>
          <a:p>
            <a:r>
              <a:rPr lang="en-US" dirty="0"/>
              <a:t>Evidence – repent and believe but we are not aware of the work of God</a:t>
            </a:r>
          </a:p>
          <a:p>
            <a:r>
              <a:rPr lang="en-US" dirty="0"/>
              <a:t>Deny that he does any work</a:t>
            </a:r>
          </a:p>
          <a:p>
            <a:endParaRPr lang="en-US" dirty="0"/>
          </a:p>
          <a:p>
            <a:r>
              <a:rPr lang="en-US" dirty="0"/>
              <a:t>The process of speaking – don’t realize all that goes into your body to speak a word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CAF962F-2305-4109-A825-8EB299D08C40}" type="slidenum">
              <a:rPr lang="en-US" smtClean="0"/>
              <a:t>14</a:t>
            </a:fld>
            <a:endParaRPr lang="en-US"/>
          </a:p>
        </p:txBody>
      </p:sp>
    </p:spTree>
    <p:extLst>
      <p:ext uri="{BB962C8B-B14F-4D97-AF65-F5344CB8AC3E}">
        <p14:creationId xmlns:p14="http://schemas.microsoft.com/office/powerpoint/2010/main" val="704388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Praying about how to make this concept understandable</a:t>
            </a:r>
          </a:p>
          <a:p>
            <a:endParaRPr lang="en-US" dirty="0"/>
          </a:p>
          <a:p>
            <a:r>
              <a:rPr lang="en-US" dirty="0"/>
              <a:t>Scripture and Salvation – similar in their process and product</a:t>
            </a:r>
          </a:p>
          <a:p>
            <a:r>
              <a:rPr lang="en-US" dirty="0"/>
              <a:t>	Process – moved along by the Holy Spirit</a:t>
            </a:r>
          </a:p>
          <a:p>
            <a:r>
              <a:rPr lang="en-US" dirty="0"/>
              <a:t>	Product – from God, salvation from God, praise of his glory</a:t>
            </a:r>
          </a:p>
          <a:p>
            <a:endParaRPr lang="en-US" dirty="0"/>
          </a:p>
          <a:p>
            <a:r>
              <a:rPr lang="en-US" dirty="0"/>
              <a:t>Scripture – human opinion or will it is from the Holy Spirit</a:t>
            </a:r>
          </a:p>
          <a:p>
            <a:r>
              <a:rPr lang="en-US" dirty="0"/>
              <a:t>Salvation – your own opinion or will but it is from the Holy Spirit</a:t>
            </a:r>
          </a:p>
          <a:p>
            <a:endParaRPr lang="en-US" dirty="0"/>
          </a:p>
          <a:p>
            <a:r>
              <a:rPr lang="en-US" dirty="0"/>
              <a:t>How this works in the process</a:t>
            </a:r>
          </a:p>
          <a:p>
            <a:r>
              <a:rPr lang="en-US" dirty="0"/>
              <a:t>	God breathed – Conscious powerful breath, word breathe unconsciously, word breathe softly</a:t>
            </a:r>
          </a:p>
          <a:p>
            <a:r>
              <a:rPr lang="en-US" dirty="0"/>
              <a:t>	Conscious and powerfully – </a:t>
            </a:r>
          </a:p>
          <a:p>
            <a:endParaRPr lang="en-US" dirty="0"/>
          </a:p>
          <a:p>
            <a:r>
              <a:rPr lang="en-US" dirty="0"/>
              <a:t>	Carried along by the Holy Spirit – so influenced as to cause them to follow, lead or directed. Rom 8:14 all that are lead by the Spirit, sons of God</a:t>
            </a:r>
          </a:p>
          <a:p>
            <a:endParaRPr lang="en-US" dirty="0"/>
          </a:p>
          <a:p>
            <a:r>
              <a:rPr lang="en-US" dirty="0"/>
              <a:t>Biblical writers – not </a:t>
            </a:r>
            <a:r>
              <a:rPr lang="en-US" dirty="0" err="1"/>
              <a:t>automons</a:t>
            </a:r>
            <a:r>
              <a:rPr lang="en-US" dirty="0"/>
              <a:t> not robots, not dictated,</a:t>
            </a:r>
          </a:p>
          <a:p>
            <a:r>
              <a:rPr lang="en-US" dirty="0"/>
              <a:t>Superintended – God used the personality and background of the writer, communicate exactly what he wanted.</a:t>
            </a:r>
          </a:p>
          <a:p>
            <a:endParaRPr lang="en-US" dirty="0"/>
          </a:p>
          <a:p>
            <a:r>
              <a:rPr lang="en-US" dirty="0"/>
              <a:t>Process of our salvation - </a:t>
            </a:r>
          </a:p>
        </p:txBody>
      </p:sp>
      <p:sp>
        <p:nvSpPr>
          <p:cNvPr id="4" name="Slide Number Placeholder 3"/>
          <p:cNvSpPr>
            <a:spLocks noGrp="1"/>
          </p:cNvSpPr>
          <p:nvPr>
            <p:ph type="sldNum" sz="quarter" idx="5"/>
          </p:nvPr>
        </p:nvSpPr>
        <p:spPr/>
        <p:txBody>
          <a:bodyPr/>
          <a:lstStyle/>
          <a:p>
            <a:fld id="{3CAF962F-2305-4109-A825-8EB299D08C40}" type="slidenum">
              <a:rPr lang="en-US" smtClean="0"/>
              <a:t>15</a:t>
            </a:fld>
            <a:endParaRPr lang="en-US"/>
          </a:p>
        </p:txBody>
      </p:sp>
    </p:spTree>
    <p:extLst>
      <p:ext uri="{BB962C8B-B14F-4D97-AF65-F5344CB8AC3E}">
        <p14:creationId xmlns:p14="http://schemas.microsoft.com/office/powerpoint/2010/main" val="2804341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Praising God – God doesn’t owe me anything but judgment</a:t>
            </a:r>
          </a:p>
          <a:p>
            <a:r>
              <a:rPr lang="en-US" dirty="0"/>
              <a:t>	Didn’t do anything</a:t>
            </a:r>
          </a:p>
          <a:p>
            <a:endParaRPr lang="en-US" dirty="0"/>
          </a:p>
          <a:p>
            <a:r>
              <a:rPr lang="en-US" dirty="0"/>
              <a:t>Blind to the word of God – given the miracle of sight</a:t>
            </a:r>
          </a:p>
          <a:p>
            <a:r>
              <a:rPr lang="en-US" dirty="0"/>
              <a:t>Ears were deaf – HS unstopped my ears</a:t>
            </a:r>
          </a:p>
          <a:p>
            <a:r>
              <a:rPr lang="en-US" dirty="0"/>
              <a:t>Opened my mind to understand the word of God</a:t>
            </a:r>
          </a:p>
          <a:p>
            <a:endParaRPr lang="en-US" dirty="0"/>
          </a:p>
          <a:p>
            <a:r>
              <a:rPr lang="en-US" dirty="0"/>
              <a:t>Heart – heart of stone</a:t>
            </a:r>
          </a:p>
          <a:p>
            <a:r>
              <a:rPr lang="en-US" dirty="0"/>
              <a:t>God made it a heart of the spiritual</a:t>
            </a:r>
          </a:p>
          <a:p>
            <a:endParaRPr lang="en-US" dirty="0"/>
          </a:p>
          <a:p>
            <a:r>
              <a:rPr lang="en-US" dirty="0"/>
              <a:t>He did it – eternally thankful and have a Spirit filled attitude of gratefulness</a:t>
            </a:r>
          </a:p>
        </p:txBody>
      </p:sp>
      <p:sp>
        <p:nvSpPr>
          <p:cNvPr id="4" name="Slide Number Placeholder 3"/>
          <p:cNvSpPr>
            <a:spLocks noGrp="1"/>
          </p:cNvSpPr>
          <p:nvPr>
            <p:ph type="sldNum" sz="quarter" idx="5"/>
          </p:nvPr>
        </p:nvSpPr>
        <p:spPr/>
        <p:txBody>
          <a:bodyPr/>
          <a:lstStyle/>
          <a:p>
            <a:fld id="{3CAF962F-2305-4109-A825-8EB299D08C40}" type="slidenum">
              <a:rPr lang="en-US" smtClean="0"/>
              <a:t>18</a:t>
            </a:fld>
            <a:endParaRPr lang="en-US"/>
          </a:p>
        </p:txBody>
      </p:sp>
    </p:spTree>
    <p:extLst>
      <p:ext uri="{BB962C8B-B14F-4D97-AF65-F5344CB8AC3E}">
        <p14:creationId xmlns:p14="http://schemas.microsoft.com/office/powerpoint/2010/main" val="3600082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F5F4-84CE-4574-8067-A650D34AF8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6B54F37-4F52-4D4A-944F-1596F50D85CA}"/>
              </a:ext>
            </a:extLst>
          </p:cNvPr>
          <p:cNvSpPr>
            <a:spLocks noGrp="1"/>
          </p:cNvSpPr>
          <p:nvPr>
            <p:ph type="subTitle" idx="1"/>
          </p:nvPr>
        </p:nvSpPr>
        <p:spPr>
          <a:xfrm>
            <a:off x="1524000" y="3602038"/>
            <a:ext cx="9144000" cy="1655762"/>
          </a:xfrm>
        </p:spPr>
        <p:txBody>
          <a:bodyPr>
            <a:normAutofit/>
          </a:bodyPr>
          <a:lstStyle>
            <a:lvl1pPr marL="0" indent="0" algn="ctr">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091971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D5A8-D070-46E9-B93E-C89C265A89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F09801-AB32-483F-8650-9D46FAB3A9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65E70D3-E2D6-4548-8444-DBFE63040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A6E222-005A-4F81-A6B4-5B7D4582F167}"/>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11/10/2021</a:t>
            </a:fld>
            <a:endParaRPr lang="en-US"/>
          </a:p>
        </p:txBody>
      </p:sp>
      <p:sp>
        <p:nvSpPr>
          <p:cNvPr id="6" name="Footer Placeholder 5">
            <a:extLst>
              <a:ext uri="{FF2B5EF4-FFF2-40B4-BE49-F238E27FC236}">
                <a16:creationId xmlns:a16="http://schemas.microsoft.com/office/drawing/2014/main" id="{FD951DF6-8A6D-42EA-AD1E-0CD388EBDE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834601-F081-4293-9B5B-9B04BE056E68}"/>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6146334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69B73-2CB3-4DB0-9883-89F6F6FD22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57DAEC-3566-4522-8580-9F2EECD866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CEEC8-7C5D-48D6-8722-6BC2F4DACCE3}"/>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11/10/2021</a:t>
            </a:fld>
            <a:endParaRPr lang="en-US"/>
          </a:p>
        </p:txBody>
      </p:sp>
      <p:sp>
        <p:nvSpPr>
          <p:cNvPr id="5" name="Footer Placeholder 4">
            <a:extLst>
              <a:ext uri="{FF2B5EF4-FFF2-40B4-BE49-F238E27FC236}">
                <a16:creationId xmlns:a16="http://schemas.microsoft.com/office/drawing/2014/main" id="{9D8D886D-2090-4687-8C03-0B630A7DE5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5F4DD3-E24B-46DE-B59A-6B1C3407D6EE}"/>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38674317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970167-FDB1-4D07-B7B6-9CEE8E46F8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B8A9E-726C-4E2F-9E42-68FB411A0C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51C60-DB5B-48A1-B97D-5D6503658AAC}"/>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11/10/2021</a:t>
            </a:fld>
            <a:endParaRPr lang="en-US"/>
          </a:p>
        </p:txBody>
      </p:sp>
      <p:sp>
        <p:nvSpPr>
          <p:cNvPr id="5" name="Footer Placeholder 4">
            <a:extLst>
              <a:ext uri="{FF2B5EF4-FFF2-40B4-BE49-F238E27FC236}">
                <a16:creationId xmlns:a16="http://schemas.microsoft.com/office/drawing/2014/main" id="{8F4A89FB-2FAA-49B6-A8C2-31C6C60CFB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2208D-1AEA-4D5E-A74D-4FB990266539}"/>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26274207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E641-D9E3-4DBB-ADD0-88A9EE35E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D617A-2F3D-48FF-9B71-06A8B5993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03923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711668A-BBB7-470E-97FC-DBB14715A6D7}"/>
              </a:ext>
            </a:extLst>
          </p:cNvPr>
          <p:cNvSpPr>
            <a:spLocks noGrp="1"/>
          </p:cNvSpPr>
          <p:nvPr>
            <p:ph idx="1"/>
          </p:nvPr>
        </p:nvSpPr>
        <p:spPr>
          <a:xfrm>
            <a:off x="838200" y="365760"/>
            <a:ext cx="10515600" cy="58112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4427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037A-5EF4-4049-8CE4-9914A90E5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211B22-47CF-4400-8233-5DDD1F472A4B}"/>
              </a:ext>
            </a:extLst>
          </p:cNvPr>
          <p:cNvSpPr>
            <a:spLocks noGrp="1"/>
          </p:cNvSpPr>
          <p:nvPr>
            <p:ph type="body" idx="1"/>
          </p:nvPr>
        </p:nvSpPr>
        <p:spPr>
          <a:xfrm>
            <a:off x="831850" y="4589463"/>
            <a:ext cx="10515600" cy="1500187"/>
          </a:xfrm>
        </p:spPr>
        <p:txBody>
          <a:bodyPr>
            <a:normAutofit/>
          </a:bodyPr>
          <a:lstStyle>
            <a:lvl1pPr marL="0" indent="0">
              <a:buNone/>
              <a:defRPr sz="4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92988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3384-A4DA-4BAA-A761-6856624B40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8E6C8F-C628-433A-8EBB-9E3BED560C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E57C07-5207-4B86-A18E-CC2B79C359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04194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F024-15AE-4840-AAF2-6868F860D4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3098DE-C914-4EF8-AE2B-A022C07CA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CC7282-A3B6-477E-BC01-4068314C1F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EF1C62-8726-461E-B091-373CBACE46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53349C-4494-40AB-BEC8-07478775B7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E2C472-642F-46AC-8DE5-2F32135BF14E}"/>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11/10/2021</a:t>
            </a:fld>
            <a:endParaRPr lang="en-US"/>
          </a:p>
        </p:txBody>
      </p:sp>
      <p:sp>
        <p:nvSpPr>
          <p:cNvPr id="8" name="Footer Placeholder 7">
            <a:extLst>
              <a:ext uri="{FF2B5EF4-FFF2-40B4-BE49-F238E27FC236}">
                <a16:creationId xmlns:a16="http://schemas.microsoft.com/office/drawing/2014/main" id="{0A49B491-299F-48C6-A085-802BDC58A1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1E253F9-07BB-4D97-B12B-48F8F913545E}"/>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15035856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49A3-8B0A-4C24-9F27-BD3EAC200B8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661706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80B76A-A582-4EE8-8B44-63DBC8E7C599}"/>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11/10/2021</a:t>
            </a:fld>
            <a:endParaRPr lang="en-US"/>
          </a:p>
        </p:txBody>
      </p:sp>
      <p:sp>
        <p:nvSpPr>
          <p:cNvPr id="3" name="Footer Placeholder 2">
            <a:extLst>
              <a:ext uri="{FF2B5EF4-FFF2-40B4-BE49-F238E27FC236}">
                <a16:creationId xmlns:a16="http://schemas.microsoft.com/office/drawing/2014/main" id="{E6E8F98D-82FF-4275-A587-52D8BEDC9C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3891221-4E53-46B6-A728-7598217AD64C}"/>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25417551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9059-AFC5-4863-B530-ABFF51791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483FB-998C-4CDF-BD62-1783419EFD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648A51-6ED2-4B05-B6B7-33394D7CA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5D7778-FB77-4AAB-B4BF-89EA60690F03}"/>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11/10/2021</a:t>
            </a:fld>
            <a:endParaRPr lang="en-US"/>
          </a:p>
        </p:txBody>
      </p:sp>
      <p:sp>
        <p:nvSpPr>
          <p:cNvPr id="6" name="Footer Placeholder 5">
            <a:extLst>
              <a:ext uri="{FF2B5EF4-FFF2-40B4-BE49-F238E27FC236}">
                <a16:creationId xmlns:a16="http://schemas.microsoft.com/office/drawing/2014/main" id="{648EFE7B-496C-4F81-B051-2642ABD91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1C21E86-F11D-43A8-B872-95782E447810}"/>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44208097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BEBA8EAE-BF5A-486C-A8C5-ECC9F3942E4B}">
                <a14:imgProps xmlns:a14="http://schemas.microsoft.com/office/drawing/2010/main">
                  <a14:imgLayer r:embed="rId15">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0CFD0B-7563-4B3D-8E8C-1A174BEE1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262F6B-B5A1-4CE4-B559-FFB96B66B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2598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5400" kern="120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434A40-FA77-403E-BEA2-C4E905A31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7441"/>
            <a:ext cx="5916930" cy="5014959"/>
          </a:xfrm>
          <a:prstGeom prst="rect">
            <a:avLst/>
          </a:prstGeom>
        </p:spPr>
      </p:pic>
      <p:pic>
        <p:nvPicPr>
          <p:cNvPr id="5" name="Picture 4">
            <a:extLst>
              <a:ext uri="{FF2B5EF4-FFF2-40B4-BE49-F238E27FC236}">
                <a16:creationId xmlns:a16="http://schemas.microsoft.com/office/drawing/2014/main" id="{6EBBC453-70B0-4907-AAF9-1E52310B5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23" y="217441"/>
            <a:ext cx="5881077" cy="3822700"/>
          </a:xfrm>
          <a:prstGeom prst="rect">
            <a:avLst/>
          </a:prstGeom>
        </p:spPr>
      </p:pic>
    </p:spTree>
    <p:extLst>
      <p:ext uri="{BB962C8B-B14F-4D97-AF65-F5344CB8AC3E}">
        <p14:creationId xmlns:p14="http://schemas.microsoft.com/office/powerpoint/2010/main" val="88187349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0FA6AE-913A-4125-AE09-640D403F8550}"/>
              </a:ext>
            </a:extLst>
          </p:cNvPr>
          <p:cNvSpPr>
            <a:spLocks noGrp="1"/>
          </p:cNvSpPr>
          <p:nvPr>
            <p:ph idx="1"/>
          </p:nvPr>
        </p:nvSpPr>
        <p:spPr/>
        <p:txBody>
          <a:bodyPr/>
          <a:lstStyle/>
          <a:p>
            <a:r>
              <a:rPr lang="en-US" dirty="0"/>
              <a:t> And I will give you a new heart, and a new spirit I will put within you. And I will remove the heart of stone from your flesh and give you a heart of flesh. –Ezekiel 36:26</a:t>
            </a:r>
          </a:p>
        </p:txBody>
      </p:sp>
    </p:spTree>
    <p:extLst>
      <p:ext uri="{BB962C8B-B14F-4D97-AF65-F5344CB8AC3E}">
        <p14:creationId xmlns:p14="http://schemas.microsoft.com/office/powerpoint/2010/main" val="232805487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D4AED2-9923-488D-B63A-C7F57A2802F3}"/>
              </a:ext>
            </a:extLst>
          </p:cNvPr>
          <p:cNvSpPr>
            <a:spLocks noGrp="1"/>
          </p:cNvSpPr>
          <p:nvPr>
            <p:ph idx="1"/>
          </p:nvPr>
        </p:nvSpPr>
        <p:spPr/>
        <p:txBody>
          <a:bodyPr/>
          <a:lstStyle/>
          <a:p>
            <a:r>
              <a:rPr lang="en-US" dirty="0"/>
              <a:t> One who heard was a woman named Lydia…The Lord opened her heart to pay attentions to what was said by Paul.</a:t>
            </a:r>
          </a:p>
          <a:p>
            <a:pPr marL="0" indent="0">
              <a:buNone/>
            </a:pPr>
            <a:r>
              <a:rPr lang="en-US" dirty="0"/>
              <a:t>	-Acts 16:14</a:t>
            </a:r>
          </a:p>
        </p:txBody>
      </p:sp>
    </p:spTree>
    <p:extLst>
      <p:ext uri="{BB962C8B-B14F-4D97-AF65-F5344CB8AC3E}">
        <p14:creationId xmlns:p14="http://schemas.microsoft.com/office/powerpoint/2010/main" val="8748379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600811-B41D-4A74-A9DA-EB71FFF827D0}"/>
              </a:ext>
            </a:extLst>
          </p:cNvPr>
          <p:cNvSpPr>
            <a:spLocks noGrp="1"/>
          </p:cNvSpPr>
          <p:nvPr>
            <p:ph idx="1"/>
          </p:nvPr>
        </p:nvSpPr>
        <p:spPr/>
        <p:txBody>
          <a:bodyPr/>
          <a:lstStyle/>
          <a:p>
            <a:r>
              <a:rPr lang="en-US" dirty="0"/>
              <a:t> God took our deaf, blind, and stubborn hearts and made them hear, see, and respond to the gospel call. We didn’t become Christian’s on our own, Christians are Christians because of God.</a:t>
            </a:r>
          </a:p>
          <a:p>
            <a:pPr marL="457200" lvl="1" indent="0">
              <a:buNone/>
            </a:pPr>
            <a:r>
              <a:rPr lang="en-US" dirty="0"/>
              <a:t>-</a:t>
            </a:r>
            <a:r>
              <a:rPr lang="en-US" dirty="0" err="1"/>
              <a:t>Medders</a:t>
            </a:r>
            <a:endParaRPr lang="en-US" dirty="0"/>
          </a:p>
        </p:txBody>
      </p:sp>
    </p:spTree>
    <p:extLst>
      <p:ext uri="{BB962C8B-B14F-4D97-AF65-F5344CB8AC3E}">
        <p14:creationId xmlns:p14="http://schemas.microsoft.com/office/powerpoint/2010/main" val="20640746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EECD-1E54-43A2-A644-F12A3F3D31FE}"/>
              </a:ext>
            </a:extLst>
          </p:cNvPr>
          <p:cNvSpPr>
            <a:spLocks noGrp="1"/>
          </p:cNvSpPr>
          <p:nvPr>
            <p:ph type="title"/>
          </p:nvPr>
        </p:nvSpPr>
        <p:spPr/>
        <p:txBody>
          <a:bodyPr/>
          <a:lstStyle/>
          <a:p>
            <a:r>
              <a:rPr lang="en-US" dirty="0"/>
              <a:t>Regenerated By The Spirit</a:t>
            </a:r>
          </a:p>
        </p:txBody>
      </p:sp>
      <p:sp>
        <p:nvSpPr>
          <p:cNvPr id="3" name="Content Placeholder 2">
            <a:extLst>
              <a:ext uri="{FF2B5EF4-FFF2-40B4-BE49-F238E27FC236}">
                <a16:creationId xmlns:a16="http://schemas.microsoft.com/office/drawing/2014/main" id="{660D0278-FB5A-46D2-91A5-A8CB076152A5}"/>
              </a:ext>
            </a:extLst>
          </p:cNvPr>
          <p:cNvSpPr>
            <a:spLocks noGrp="1"/>
          </p:cNvSpPr>
          <p:nvPr>
            <p:ph idx="1"/>
          </p:nvPr>
        </p:nvSpPr>
        <p:spPr/>
        <p:txBody>
          <a:bodyPr/>
          <a:lstStyle/>
          <a:p>
            <a:r>
              <a:rPr lang="en-US" dirty="0"/>
              <a:t>Interpreting spiritual truths</a:t>
            </a:r>
          </a:p>
          <a:p>
            <a:r>
              <a:rPr lang="en-US" dirty="0"/>
              <a:t>Spiritual People</a:t>
            </a:r>
          </a:p>
          <a:p>
            <a:r>
              <a:rPr lang="en-US" dirty="0"/>
              <a:t>Natural Person does not understand </a:t>
            </a:r>
          </a:p>
        </p:txBody>
      </p:sp>
    </p:spTree>
    <p:extLst>
      <p:ext uri="{BB962C8B-B14F-4D97-AF65-F5344CB8AC3E}">
        <p14:creationId xmlns:p14="http://schemas.microsoft.com/office/powerpoint/2010/main" val="309908699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3ADBE6B-D9D5-429C-85A9-E53C72EFBB81}"/>
              </a:ext>
            </a:extLst>
          </p:cNvPr>
          <p:cNvSpPr>
            <a:spLocks noGrp="1"/>
          </p:cNvSpPr>
          <p:nvPr>
            <p:ph idx="1"/>
          </p:nvPr>
        </p:nvSpPr>
        <p:spPr/>
        <p:txBody>
          <a:bodyPr/>
          <a:lstStyle/>
          <a:p>
            <a:r>
              <a:rPr lang="en-US" dirty="0"/>
              <a:t> The wind blows where it wishes, and you hear its sound, but you do not know where it comes from or where it goes. So it is with everyone who is born of the Spirit.</a:t>
            </a:r>
          </a:p>
          <a:p>
            <a:pPr marL="457200" lvl="1" indent="0">
              <a:buNone/>
            </a:pPr>
            <a:r>
              <a:rPr lang="en-US" dirty="0"/>
              <a:t>-John 3:8</a:t>
            </a:r>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4589592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92FA49-9E62-482F-B5EC-B52B633A9001}"/>
              </a:ext>
            </a:extLst>
          </p:cNvPr>
          <p:cNvSpPr>
            <a:spLocks noGrp="1"/>
          </p:cNvSpPr>
          <p:nvPr>
            <p:ph idx="1"/>
          </p:nvPr>
        </p:nvSpPr>
        <p:spPr/>
        <p:txBody>
          <a:bodyPr/>
          <a:lstStyle/>
          <a:p>
            <a:r>
              <a:rPr lang="en-US" dirty="0"/>
              <a:t> no prophecy (of Scripture) was ever produced by the will of man, but men spoke from God, as they were carried along by the Holy Spirit. -2 Peter 1:21</a:t>
            </a:r>
          </a:p>
          <a:p>
            <a:pPr marL="0" indent="0">
              <a:buNone/>
            </a:pPr>
            <a:endParaRPr lang="en-US" dirty="0"/>
          </a:p>
          <a:p>
            <a:r>
              <a:rPr lang="en-US" dirty="0"/>
              <a:t> no one can say “Jesus is Lord” except in the Holy Spirit. –1 Corinthians 12:3</a:t>
            </a:r>
          </a:p>
        </p:txBody>
      </p:sp>
    </p:spTree>
    <p:extLst>
      <p:ext uri="{BB962C8B-B14F-4D97-AF65-F5344CB8AC3E}">
        <p14:creationId xmlns:p14="http://schemas.microsoft.com/office/powerpoint/2010/main" val="30192368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DD6BE94-B7F5-48B0-92BF-D125D36E2086}"/>
              </a:ext>
            </a:extLst>
          </p:cNvPr>
          <p:cNvSpPr>
            <a:spLocks noGrp="1"/>
          </p:cNvSpPr>
          <p:nvPr>
            <p:ph idx="1"/>
          </p:nvPr>
        </p:nvSpPr>
        <p:spPr/>
        <p:txBody>
          <a:bodyPr/>
          <a:lstStyle/>
          <a:p>
            <a:r>
              <a:rPr lang="en-US" dirty="0"/>
              <a:t> who WERE born, not of blood or the will of man, but of God.	-John 1:13</a:t>
            </a:r>
          </a:p>
        </p:txBody>
      </p:sp>
    </p:spTree>
    <p:extLst>
      <p:ext uri="{BB962C8B-B14F-4D97-AF65-F5344CB8AC3E}">
        <p14:creationId xmlns:p14="http://schemas.microsoft.com/office/powerpoint/2010/main" val="28901087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B8F7F7-4ADE-4553-8F51-721EE19BEBB9}"/>
              </a:ext>
            </a:extLst>
          </p:cNvPr>
          <p:cNvSpPr>
            <a:spLocks noGrp="1"/>
          </p:cNvSpPr>
          <p:nvPr>
            <p:ph idx="1"/>
          </p:nvPr>
        </p:nvSpPr>
        <p:spPr/>
        <p:txBody>
          <a:bodyPr/>
          <a:lstStyle/>
          <a:p>
            <a:r>
              <a:rPr lang="en-US" dirty="0"/>
              <a:t> And “I will put my Spirit within you, and you shall live, and I will place you in your own land. Then you shall know that I am the Lord; I have spoken, and I will do it, declares the Lord.” –Ezekiel 37:14</a:t>
            </a:r>
          </a:p>
        </p:txBody>
      </p:sp>
    </p:spTree>
    <p:extLst>
      <p:ext uri="{BB962C8B-B14F-4D97-AF65-F5344CB8AC3E}">
        <p14:creationId xmlns:p14="http://schemas.microsoft.com/office/powerpoint/2010/main" val="259613835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D24B5-C031-47FE-BFAF-96DB73D8FC6D}"/>
              </a:ext>
            </a:extLst>
          </p:cNvPr>
          <p:cNvSpPr>
            <a:spLocks noGrp="1"/>
          </p:cNvSpPr>
          <p:nvPr>
            <p:ph type="title"/>
          </p:nvPr>
        </p:nvSpPr>
        <p:spPr/>
        <p:txBody>
          <a:bodyPr/>
          <a:lstStyle/>
          <a:p>
            <a:r>
              <a:rPr lang="en-US" dirty="0"/>
              <a:t>Application #1: Give Thanks!</a:t>
            </a:r>
          </a:p>
        </p:txBody>
      </p:sp>
      <p:sp>
        <p:nvSpPr>
          <p:cNvPr id="3" name="Content Placeholder 2">
            <a:extLst>
              <a:ext uri="{FF2B5EF4-FFF2-40B4-BE49-F238E27FC236}">
                <a16:creationId xmlns:a16="http://schemas.microsoft.com/office/drawing/2014/main" id="{9B3541EB-F1AC-4131-A76E-7F08C8874C96}"/>
              </a:ext>
            </a:extLst>
          </p:cNvPr>
          <p:cNvSpPr>
            <a:spLocks noGrp="1"/>
          </p:cNvSpPr>
          <p:nvPr>
            <p:ph idx="1"/>
          </p:nvPr>
        </p:nvSpPr>
        <p:spPr/>
        <p:txBody>
          <a:bodyPr/>
          <a:lstStyle/>
          <a:p>
            <a:r>
              <a:rPr lang="en-US" dirty="0"/>
              <a:t> According to his great mercy he has caused us to be born again…Blessed be the God and Father of our Lord Jesus Christ! -1 Peter 1:3 (emphasis mine)</a:t>
            </a:r>
          </a:p>
          <a:p>
            <a:r>
              <a:rPr lang="en-US" dirty="0"/>
              <a:t> Thanks be to God for his inexpressible gift! -2 Cor 9:15</a:t>
            </a:r>
          </a:p>
        </p:txBody>
      </p:sp>
    </p:spTree>
    <p:extLst>
      <p:ext uri="{BB962C8B-B14F-4D97-AF65-F5344CB8AC3E}">
        <p14:creationId xmlns:p14="http://schemas.microsoft.com/office/powerpoint/2010/main" val="270787239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BA55-2B24-40A9-96B2-8C49E7AEF050}"/>
              </a:ext>
            </a:extLst>
          </p:cNvPr>
          <p:cNvSpPr>
            <a:spLocks noGrp="1"/>
          </p:cNvSpPr>
          <p:nvPr>
            <p:ph type="title"/>
          </p:nvPr>
        </p:nvSpPr>
        <p:spPr/>
        <p:txBody>
          <a:bodyPr>
            <a:normAutofit fontScale="90000"/>
          </a:bodyPr>
          <a:lstStyle/>
          <a:p>
            <a:r>
              <a:rPr lang="en-US" dirty="0"/>
              <a:t>Application #2: Confidently Evangelize!</a:t>
            </a:r>
          </a:p>
        </p:txBody>
      </p:sp>
    </p:spTree>
    <p:extLst>
      <p:ext uri="{BB962C8B-B14F-4D97-AF65-F5344CB8AC3E}">
        <p14:creationId xmlns:p14="http://schemas.microsoft.com/office/powerpoint/2010/main" val="38588875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BDB25-DD9D-4A34-9C82-74DFC70AA77E}"/>
              </a:ext>
            </a:extLst>
          </p:cNvPr>
          <p:cNvSpPr>
            <a:spLocks noGrp="1"/>
          </p:cNvSpPr>
          <p:nvPr>
            <p:ph type="ctrTitle"/>
          </p:nvPr>
        </p:nvSpPr>
        <p:spPr/>
        <p:txBody>
          <a:bodyPr/>
          <a:lstStyle/>
          <a:p>
            <a:r>
              <a:rPr lang="en-US" dirty="0"/>
              <a:t>Effectual Call</a:t>
            </a:r>
          </a:p>
        </p:txBody>
      </p:sp>
      <p:sp>
        <p:nvSpPr>
          <p:cNvPr id="3" name="Subtitle 2">
            <a:extLst>
              <a:ext uri="{FF2B5EF4-FFF2-40B4-BE49-F238E27FC236}">
                <a16:creationId xmlns:a16="http://schemas.microsoft.com/office/drawing/2014/main" id="{DECB93AD-0730-4BF6-A681-AFFE069BF2D7}"/>
              </a:ext>
            </a:extLst>
          </p:cNvPr>
          <p:cNvSpPr>
            <a:spLocks noGrp="1"/>
          </p:cNvSpPr>
          <p:nvPr>
            <p:ph type="subTitle" idx="1"/>
          </p:nvPr>
        </p:nvSpPr>
        <p:spPr/>
        <p:txBody>
          <a:bodyPr/>
          <a:lstStyle/>
          <a:p>
            <a:r>
              <a:rPr lang="en-US" dirty="0"/>
              <a:t>1 Corinthians 2:9-13</a:t>
            </a:r>
          </a:p>
        </p:txBody>
      </p:sp>
    </p:spTree>
    <p:extLst>
      <p:ext uri="{BB962C8B-B14F-4D97-AF65-F5344CB8AC3E}">
        <p14:creationId xmlns:p14="http://schemas.microsoft.com/office/powerpoint/2010/main" val="27989552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BDB25-DD9D-4A34-9C82-74DFC70AA77E}"/>
              </a:ext>
            </a:extLst>
          </p:cNvPr>
          <p:cNvSpPr>
            <a:spLocks noGrp="1"/>
          </p:cNvSpPr>
          <p:nvPr>
            <p:ph type="ctrTitle"/>
          </p:nvPr>
        </p:nvSpPr>
        <p:spPr>
          <a:xfrm>
            <a:off x="1524000" y="190500"/>
            <a:ext cx="9144000" cy="1762126"/>
          </a:xfrm>
          <a:ln w="57150">
            <a:solidFill>
              <a:schemeClr val="tx1"/>
            </a:solidFill>
          </a:ln>
        </p:spPr>
        <p:txBody>
          <a:bodyPr>
            <a:normAutofit/>
          </a:bodyPr>
          <a:lstStyle/>
          <a:p>
            <a:r>
              <a:rPr lang="en-US" dirty="0">
                <a:latin typeface="Lucida Handwriting" panose="03010101010101010101" pitchFamily="66" charset="0"/>
              </a:rPr>
              <a:t>The Doctrines of Grace</a:t>
            </a:r>
          </a:p>
        </p:txBody>
      </p:sp>
      <p:sp>
        <p:nvSpPr>
          <p:cNvPr id="3" name="Subtitle 2">
            <a:extLst>
              <a:ext uri="{FF2B5EF4-FFF2-40B4-BE49-F238E27FC236}">
                <a16:creationId xmlns:a16="http://schemas.microsoft.com/office/drawing/2014/main" id="{DECB93AD-0730-4BF6-A681-AFFE069BF2D7}"/>
              </a:ext>
            </a:extLst>
          </p:cNvPr>
          <p:cNvSpPr>
            <a:spLocks noGrp="1"/>
          </p:cNvSpPr>
          <p:nvPr>
            <p:ph type="subTitle" idx="1"/>
          </p:nvPr>
        </p:nvSpPr>
        <p:spPr>
          <a:xfrm>
            <a:off x="1524000" y="2343150"/>
            <a:ext cx="9144000" cy="4143375"/>
          </a:xfrm>
        </p:spPr>
        <p:txBody>
          <a:bodyPr>
            <a:normAutofit/>
          </a:bodyPr>
          <a:lstStyle/>
          <a:p>
            <a:r>
              <a:rPr lang="en-US" sz="3200"/>
              <a:t>Oct </a:t>
            </a:r>
            <a:r>
              <a:rPr lang="en-US" sz="3200" dirty="0"/>
              <a:t>24 – Unconditional Election – Ephesians 1:4-6</a:t>
            </a:r>
          </a:p>
          <a:p>
            <a:r>
              <a:rPr lang="en-US" sz="3200" dirty="0"/>
              <a:t>Oct 31 – Definite Atonement – John 10:11-29</a:t>
            </a:r>
          </a:p>
          <a:p>
            <a:r>
              <a:rPr lang="en-US" sz="3200" dirty="0"/>
              <a:t>Nov 7 – Total Inability – Romans 3:9-12</a:t>
            </a:r>
          </a:p>
          <a:p>
            <a:r>
              <a:rPr lang="en-US" sz="3200" dirty="0"/>
              <a:t>Nov 14 – Effectual Call – 1 Corinthians 2:9-13</a:t>
            </a:r>
          </a:p>
          <a:p>
            <a:r>
              <a:rPr lang="en-US" sz="3200" dirty="0"/>
              <a:t>Nov 21 – Perseverance – Romans 8:32-35 </a:t>
            </a:r>
          </a:p>
        </p:txBody>
      </p:sp>
    </p:spTree>
    <p:extLst>
      <p:ext uri="{BB962C8B-B14F-4D97-AF65-F5344CB8AC3E}">
        <p14:creationId xmlns:p14="http://schemas.microsoft.com/office/powerpoint/2010/main" val="16925900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5A19-8B4E-427D-9798-731EF082B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520" y="0"/>
            <a:ext cx="5892800" cy="6858000"/>
          </a:xfrm>
          <a:prstGeom prst="rect">
            <a:avLst/>
          </a:prstGeom>
        </p:spPr>
      </p:pic>
    </p:spTree>
    <p:extLst>
      <p:ext uri="{BB962C8B-B14F-4D97-AF65-F5344CB8AC3E}">
        <p14:creationId xmlns:p14="http://schemas.microsoft.com/office/powerpoint/2010/main" val="42350753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9908E-F18B-49C3-9325-6FE54FBE5AF0}"/>
              </a:ext>
            </a:extLst>
          </p:cNvPr>
          <p:cNvSpPr>
            <a:spLocks noGrp="1"/>
          </p:cNvSpPr>
          <p:nvPr>
            <p:ph type="title"/>
          </p:nvPr>
        </p:nvSpPr>
        <p:spPr>
          <a:xfrm>
            <a:off x="831850" y="589280"/>
            <a:ext cx="10515600" cy="3973195"/>
          </a:xfrm>
        </p:spPr>
        <p:txBody>
          <a:bodyPr>
            <a:normAutofit fontScale="90000"/>
          </a:bodyPr>
          <a:lstStyle/>
          <a:p>
            <a:r>
              <a:rPr lang="en-US" dirty="0"/>
              <a:t>Is saving faith a gift that we can accept or deny, or is it a new principle worked in us by God’s sovereign and unfailing effectual will?</a:t>
            </a:r>
          </a:p>
        </p:txBody>
      </p:sp>
    </p:spTree>
    <p:extLst>
      <p:ext uri="{BB962C8B-B14F-4D97-AF65-F5344CB8AC3E}">
        <p14:creationId xmlns:p14="http://schemas.microsoft.com/office/powerpoint/2010/main" val="36436834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19EBCC-B33A-4B1C-A15A-56F920AFBF91}"/>
              </a:ext>
            </a:extLst>
          </p:cNvPr>
          <p:cNvSpPr>
            <a:spLocks noGrp="1"/>
          </p:cNvSpPr>
          <p:nvPr>
            <p:ph type="title"/>
          </p:nvPr>
        </p:nvSpPr>
        <p:spPr>
          <a:xfrm>
            <a:off x="838200" y="365124"/>
            <a:ext cx="10515600" cy="1768475"/>
          </a:xfrm>
        </p:spPr>
        <p:txBody>
          <a:bodyPr>
            <a:normAutofit/>
          </a:bodyPr>
          <a:lstStyle/>
          <a:p>
            <a:r>
              <a:rPr lang="en-US" dirty="0"/>
              <a:t>No one believes except by the effectual work of the Holy Spirit!</a:t>
            </a:r>
          </a:p>
        </p:txBody>
      </p:sp>
      <p:sp>
        <p:nvSpPr>
          <p:cNvPr id="5" name="Content Placeholder 4">
            <a:extLst>
              <a:ext uri="{FF2B5EF4-FFF2-40B4-BE49-F238E27FC236}">
                <a16:creationId xmlns:a16="http://schemas.microsoft.com/office/drawing/2014/main" id="{A20285F0-60A6-49E8-9986-2BE83085DB78}"/>
              </a:ext>
            </a:extLst>
          </p:cNvPr>
          <p:cNvSpPr>
            <a:spLocks noGrp="1"/>
          </p:cNvSpPr>
          <p:nvPr>
            <p:ph idx="1"/>
          </p:nvPr>
        </p:nvSpPr>
        <p:spPr>
          <a:xfrm>
            <a:off x="838200" y="2346959"/>
            <a:ext cx="10515600" cy="3830003"/>
          </a:xfrm>
        </p:spPr>
        <p:txBody>
          <a:bodyPr/>
          <a:lstStyle/>
          <a:p>
            <a:r>
              <a:rPr lang="en-US" dirty="0"/>
              <a:t>Revealed By The Spirit</a:t>
            </a:r>
          </a:p>
          <a:p>
            <a:r>
              <a:rPr lang="en-US" dirty="0"/>
              <a:t>Received Through The Spirit</a:t>
            </a:r>
          </a:p>
          <a:p>
            <a:r>
              <a:rPr lang="en-US" dirty="0"/>
              <a:t>Regenerated By The Spirit</a:t>
            </a:r>
          </a:p>
        </p:txBody>
      </p:sp>
    </p:spTree>
    <p:extLst>
      <p:ext uri="{BB962C8B-B14F-4D97-AF65-F5344CB8AC3E}">
        <p14:creationId xmlns:p14="http://schemas.microsoft.com/office/powerpoint/2010/main" val="104828170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E6ED0-4EFE-48B3-9D40-312C0607373B}"/>
              </a:ext>
            </a:extLst>
          </p:cNvPr>
          <p:cNvSpPr>
            <a:spLocks noGrp="1"/>
          </p:cNvSpPr>
          <p:nvPr>
            <p:ph type="title"/>
          </p:nvPr>
        </p:nvSpPr>
        <p:spPr/>
        <p:txBody>
          <a:bodyPr/>
          <a:lstStyle/>
          <a:p>
            <a:r>
              <a:rPr lang="en-US" dirty="0"/>
              <a:t>Revealed Through The Spirit</a:t>
            </a:r>
          </a:p>
        </p:txBody>
      </p:sp>
      <p:sp>
        <p:nvSpPr>
          <p:cNvPr id="3" name="Content Placeholder 2">
            <a:extLst>
              <a:ext uri="{FF2B5EF4-FFF2-40B4-BE49-F238E27FC236}">
                <a16:creationId xmlns:a16="http://schemas.microsoft.com/office/drawing/2014/main" id="{68E05517-6B65-41EA-BF67-10B396DDBEFF}"/>
              </a:ext>
            </a:extLst>
          </p:cNvPr>
          <p:cNvSpPr>
            <a:spLocks noGrp="1"/>
          </p:cNvSpPr>
          <p:nvPr>
            <p:ph idx="1"/>
          </p:nvPr>
        </p:nvSpPr>
        <p:spPr/>
        <p:txBody>
          <a:bodyPr/>
          <a:lstStyle/>
          <a:p>
            <a:r>
              <a:rPr lang="en-US" dirty="0"/>
              <a:t> Context 1:18 and 2:14, 16</a:t>
            </a:r>
          </a:p>
          <a:p>
            <a:r>
              <a:rPr lang="en-US" dirty="0"/>
              <a:t> Paul’s Preaching – 2:1-6</a:t>
            </a:r>
          </a:p>
          <a:p>
            <a:r>
              <a:rPr lang="en-US" dirty="0"/>
              <a:t> Secret and Hidden Wisdom of God 2:7</a:t>
            </a:r>
          </a:p>
          <a:p>
            <a:r>
              <a:rPr lang="en-US" dirty="0"/>
              <a:t> v9 Eyes, Ears, and Heart Alienated</a:t>
            </a:r>
          </a:p>
          <a:p>
            <a:r>
              <a:rPr lang="en-US" dirty="0"/>
              <a:t> v10 Revealed To “US” Through The Spirit</a:t>
            </a:r>
          </a:p>
        </p:txBody>
      </p:sp>
    </p:spTree>
    <p:extLst>
      <p:ext uri="{BB962C8B-B14F-4D97-AF65-F5344CB8AC3E}">
        <p14:creationId xmlns:p14="http://schemas.microsoft.com/office/powerpoint/2010/main" val="16444815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DEF854-3FE7-4605-8F65-170924E243E2}"/>
              </a:ext>
            </a:extLst>
          </p:cNvPr>
          <p:cNvSpPr>
            <a:spLocks noGrp="1"/>
          </p:cNvSpPr>
          <p:nvPr>
            <p:ph idx="1"/>
          </p:nvPr>
        </p:nvSpPr>
        <p:spPr/>
        <p:txBody>
          <a:bodyPr/>
          <a:lstStyle/>
          <a:p>
            <a:r>
              <a:rPr lang="en-US" dirty="0"/>
              <a:t> For God, who said, “Let light shine out of darkness,” has shone in our hearts to give the light of the knowledge of Jesus Christ.</a:t>
            </a:r>
          </a:p>
          <a:p>
            <a:pPr marL="457200" lvl="1" indent="0">
              <a:buNone/>
            </a:pPr>
            <a:r>
              <a:rPr lang="en-US" dirty="0"/>
              <a:t>-2 Corinthians 4:6</a:t>
            </a:r>
          </a:p>
        </p:txBody>
      </p:sp>
    </p:spTree>
    <p:extLst>
      <p:ext uri="{BB962C8B-B14F-4D97-AF65-F5344CB8AC3E}">
        <p14:creationId xmlns:p14="http://schemas.microsoft.com/office/powerpoint/2010/main" val="1148130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8B7BC-F7D4-4C83-BDE2-F5C6034DC58D}"/>
              </a:ext>
            </a:extLst>
          </p:cNvPr>
          <p:cNvSpPr>
            <a:spLocks noGrp="1"/>
          </p:cNvSpPr>
          <p:nvPr>
            <p:ph type="title"/>
          </p:nvPr>
        </p:nvSpPr>
        <p:spPr/>
        <p:txBody>
          <a:bodyPr/>
          <a:lstStyle/>
          <a:p>
            <a:r>
              <a:rPr lang="en-US" dirty="0"/>
              <a:t>Received Through The Spirit of God</a:t>
            </a:r>
          </a:p>
        </p:txBody>
      </p:sp>
      <p:sp>
        <p:nvSpPr>
          <p:cNvPr id="3" name="Content Placeholder 2">
            <a:extLst>
              <a:ext uri="{FF2B5EF4-FFF2-40B4-BE49-F238E27FC236}">
                <a16:creationId xmlns:a16="http://schemas.microsoft.com/office/drawing/2014/main" id="{12596DCB-6C5C-4A9E-8957-5C1802946053}"/>
              </a:ext>
            </a:extLst>
          </p:cNvPr>
          <p:cNvSpPr>
            <a:spLocks noGrp="1"/>
          </p:cNvSpPr>
          <p:nvPr>
            <p:ph idx="1"/>
          </p:nvPr>
        </p:nvSpPr>
        <p:spPr/>
        <p:txBody>
          <a:bodyPr/>
          <a:lstStyle/>
          <a:p>
            <a:r>
              <a:rPr lang="en-US" dirty="0"/>
              <a:t> 2:11 No One Comprehends God except the Spirit of God</a:t>
            </a:r>
          </a:p>
          <a:p>
            <a:r>
              <a:rPr lang="en-US" dirty="0"/>
              <a:t> v12 We have the Spirit of God in order to understand</a:t>
            </a:r>
          </a:p>
          <a:p>
            <a:r>
              <a:rPr lang="en-US" dirty="0"/>
              <a:t> v12 Freely Graced = Bestowed</a:t>
            </a:r>
          </a:p>
          <a:p>
            <a:r>
              <a:rPr lang="en-US" dirty="0"/>
              <a:t> v13 Imparting truths by the Spirit</a:t>
            </a:r>
          </a:p>
        </p:txBody>
      </p:sp>
    </p:spTree>
    <p:extLst>
      <p:ext uri="{BB962C8B-B14F-4D97-AF65-F5344CB8AC3E}">
        <p14:creationId xmlns:p14="http://schemas.microsoft.com/office/powerpoint/2010/main" val="13021948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FFFFFF"/>
      </a:dk1>
      <a:lt1>
        <a:sysClr val="window" lastClr="FFFFFF"/>
      </a:lt1>
      <a:dk2>
        <a:srgbClr val="FFFFFF"/>
      </a:dk2>
      <a:lt2>
        <a:srgbClr val="FFFFFF"/>
      </a:lt2>
      <a:accent1>
        <a:srgbClr val="FF0000"/>
      </a:accent1>
      <a:accent2>
        <a:srgbClr val="FFC000"/>
      </a:accent2>
      <a:accent3>
        <a:srgbClr val="A5A5A5"/>
      </a:accent3>
      <a:accent4>
        <a:srgbClr val="00B0F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948311F1-D9CE-4D4D-9BB3-E6C90B32B0D5}" vid="{D8C6173E-34B6-4317-B391-A613E9A6A2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Doctrines of Grace</Template>
  <TotalTime>4629</TotalTime>
  <Words>972</Words>
  <Application>Microsoft Office PowerPoint</Application>
  <PresentationFormat>Widescreen</PresentationFormat>
  <Paragraphs>105</Paragraphs>
  <Slides>19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Franklin Gothic Book</vt:lpstr>
      <vt:lpstr>Franklin Gothic Medium</vt:lpstr>
      <vt:lpstr>Lucida Handwriting</vt:lpstr>
      <vt:lpstr>Office Theme</vt:lpstr>
      <vt:lpstr>PowerPoint Presentation</vt:lpstr>
      <vt:lpstr>Effectual Call</vt:lpstr>
      <vt:lpstr>The Doctrines of Grace</vt:lpstr>
      <vt:lpstr>PowerPoint Presentation</vt:lpstr>
      <vt:lpstr>Is saving faith a gift that we can accept or deny, or is it a new principle worked in us by God’s sovereign and unfailing effectual will?</vt:lpstr>
      <vt:lpstr>No one believes except by the effectual work of the Holy Spirit!</vt:lpstr>
      <vt:lpstr>Revealed Through The Spirit</vt:lpstr>
      <vt:lpstr>PowerPoint Presentation</vt:lpstr>
      <vt:lpstr>Received Through The Spirit of God</vt:lpstr>
      <vt:lpstr>PowerPoint Presentation</vt:lpstr>
      <vt:lpstr>PowerPoint Presentation</vt:lpstr>
      <vt:lpstr>PowerPoint Presentation</vt:lpstr>
      <vt:lpstr>Regenerated By The Spirit</vt:lpstr>
      <vt:lpstr>PowerPoint Presentation</vt:lpstr>
      <vt:lpstr>PowerPoint Presentation</vt:lpstr>
      <vt:lpstr>PowerPoint Presentation</vt:lpstr>
      <vt:lpstr>PowerPoint Presentation</vt:lpstr>
      <vt:lpstr>Application #1: Give Thanks!</vt:lpstr>
      <vt:lpstr>Application #2: Confidently Evangelize!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dc:creator>
  <cp:lastModifiedBy>Ian</cp:lastModifiedBy>
  <cp:revision>32</cp:revision>
  <dcterms:created xsi:type="dcterms:W3CDTF">2021-11-10T20:39:50Z</dcterms:created>
  <dcterms:modified xsi:type="dcterms:W3CDTF">2021-11-14T01:49:08Z</dcterms:modified>
</cp:coreProperties>
</file>