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82" r:id="rId4"/>
    <p:sldId id="289" r:id="rId5"/>
    <p:sldId id="290" r:id="rId6"/>
    <p:sldId id="291" r:id="rId7"/>
    <p:sldId id="292" r:id="rId8"/>
    <p:sldId id="293" r:id="rId9"/>
    <p:sldId id="294" r:id="rId10"/>
    <p:sldId id="296" r:id="rId11"/>
    <p:sldId id="29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8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3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4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8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5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5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7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5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6/25/2017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02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2819400"/>
            <a:ext cx="6400800" cy="756375"/>
          </a:xfrm>
        </p:spPr>
        <p:txBody>
          <a:bodyPr>
            <a:normAutofit lnSpcReduction="10000"/>
          </a:bodyPr>
          <a:lstStyle/>
          <a:p>
            <a:r>
              <a:rPr lang="en-US" sz="4800" dirty="0">
                <a:solidFill>
                  <a:schemeClr val="tx1"/>
                </a:solidFill>
                <a:latin typeface="Georgia" panose="02040502050405020303" pitchFamily="18" charset="0"/>
              </a:rPr>
              <a:t>Section II</a:t>
            </a:r>
          </a:p>
          <a:p>
            <a:endParaRPr lang="en-US" sz="4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868572"/>
            <a:ext cx="830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God’s Provisions for His Church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733800"/>
            <a:ext cx="579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The Believer’s Walk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5486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Chapters 4 &amp; 5 </a:t>
            </a:r>
          </a:p>
        </p:txBody>
      </p:sp>
    </p:spTree>
    <p:extLst>
      <p:ext uri="{BB962C8B-B14F-4D97-AF65-F5344CB8AC3E}">
        <p14:creationId xmlns:p14="http://schemas.microsoft.com/office/powerpoint/2010/main" val="329382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44F075-7CCD-41CB-A3C3-42032EFF91D6}"/>
              </a:ext>
            </a:extLst>
          </p:cNvPr>
          <p:cNvSpPr txBox="1"/>
          <p:nvPr/>
        </p:nvSpPr>
        <p:spPr>
          <a:xfrm>
            <a:off x="304800" y="381000"/>
            <a:ext cx="86868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“Imitators of God”</a:t>
            </a:r>
          </a:p>
          <a:p>
            <a:pPr lvl="0" algn="ctr"/>
            <a:r>
              <a:rPr lang="en-US" sz="32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We Must Walk In Love (</a:t>
            </a:r>
            <a:r>
              <a:rPr lang="en-US" sz="3200" b="1" dirty="0" err="1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Agapē</a:t>
            </a:r>
            <a:r>
              <a:rPr lang="en-US" sz="32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7200"/>
            <a:endParaRPr lang="en-US" sz="2800" b="1" dirty="0">
              <a:solidFill>
                <a:prstClr val="white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720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God’s love is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Committed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Love,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Mk. 10:45; 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720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God’s Love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Conspicuous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Jn. 3:17-18; 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7200"/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God’s Love is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Consecrating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Love, </a:t>
            </a:r>
          </a:p>
          <a:p>
            <a:pPr lvl="0" indent="45720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Eph. 5:22-27.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 walking in love is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Lifelong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process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Greek word for “walk” is </a:t>
            </a:r>
            <a:r>
              <a:rPr lang="en-US" sz="2800" dirty="0" err="1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Peripateo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it means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Conduct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Life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Incorruptible love for the Lord is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believer,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Eph. 6:24.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longer we are Christians the more our Lives should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Characterized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Love.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en-US" sz="2800" dirty="0" err="1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Thess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4:9-10 Phil. 1:9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687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“Imitators of God”</a:t>
            </a:r>
          </a:p>
        </p:txBody>
      </p:sp>
      <p:pic>
        <p:nvPicPr>
          <p:cNvPr id="5" name="Picture 4" descr="http://4.bp.blogspot.com/_SsDGvPp2qG8/TFVeCUEjauI/AAAAAAAABZI/t7MYncXm8As/s1600/whodoyoumimic.jpg">
            <a:extLst>
              <a:ext uri="{FF2B5EF4-FFF2-40B4-BE49-F238E27FC236}">
                <a16:creationId xmlns:a16="http://schemas.microsoft.com/office/drawing/2014/main" id="{9B88592C-09BB-43FB-A63F-AF19B1669DF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012686"/>
            <a:ext cx="7772400" cy="53881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1961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" y="26670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“Imitators of God”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4724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Ephesians 5 : 1 - 2</a:t>
            </a:r>
          </a:p>
        </p:txBody>
      </p:sp>
    </p:spTree>
    <p:extLst>
      <p:ext uri="{BB962C8B-B14F-4D97-AF65-F5344CB8AC3E}">
        <p14:creationId xmlns:p14="http://schemas.microsoft.com/office/powerpoint/2010/main" val="345775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“Imitators of God”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056" y="1143000"/>
            <a:ext cx="8153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Intro: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Greek word for “Imitate” is </a:t>
            </a:r>
            <a:r>
              <a:rPr lang="en-US" sz="2800" dirty="0" err="1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Mimetes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It means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Mimic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“One who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like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another”. The Greek world understood “Imitation”. To be an orator required 3 disciplines: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Theory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Imitation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Practice.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main part of their training was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Imitate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Masters.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 should be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imitating Him; </a:t>
            </a: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Peter 2:21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Jewish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Christians understood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Imitate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Their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System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Education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prepared them to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Followers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Christ. </a:t>
            </a:r>
            <a:endParaRPr lang="en-US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194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“Imitators of God”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7608" y="1219200"/>
            <a:ext cx="8153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Especially the third phase, becoming a </a:t>
            </a:r>
            <a:r>
              <a:rPr lang="en-US" sz="2800" dirty="0" err="1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Talmidim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which was to imitate their Master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Become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like him. </a:t>
            </a:r>
          </a:p>
          <a:p>
            <a:endParaRPr lang="en-US" sz="2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Paul wasn’t saying,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Think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about,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Admire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Adore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God. This is a call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to put out front who we are, being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Conspicuous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Love.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towards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becomes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Measure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towards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Others.</a:t>
            </a:r>
          </a:p>
          <a:p>
            <a:endParaRPr lang="en-US" sz="2800" dirty="0">
              <a:solidFill>
                <a:srgbClr val="FFFF0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(See also 1 Cor.4:16, 11:1; 1 Thess. 1:6; Luke 6:36; Matt. 5:48)</a:t>
            </a: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444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“Imitators of God”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219200"/>
            <a:ext cx="8686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</a:pPr>
            <a:r>
              <a:rPr lang="en-US" sz="32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Imitate God we must be His Child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is a Christian?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Christian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one who has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his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Father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…J I Packer.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 1:12; Eph. 1:5. 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These two verses tell us: </a:t>
            </a: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1.</a:t>
            </a:r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must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Impart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 Life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us: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Jn. 3:3. 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2.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have been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Adopted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God’s Eternal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	   	family by His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Sovereign Choice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can only begin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Limitless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love of the Father when we understand the depths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Degradation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He pulled us out of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Adopted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 into His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Heavenly Family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589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“Imitators of God”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0592" y="1905000"/>
            <a:ext cx="8153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I. To Imitate God we must be His Child</a:t>
            </a:r>
          </a:p>
          <a:p>
            <a:endParaRPr lang="en-US" sz="2800" b="1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are His “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Beloved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child. 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en-US" sz="2800" dirty="0" err="1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Jn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3:1-2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Greek word for Beloved is : </a:t>
            </a:r>
            <a:r>
              <a:rPr lang="en-US" sz="2800" dirty="0" err="1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agapētos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word God uses of His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Matt. 3:17; </a:t>
            </a:r>
          </a:p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Matt. 12:18 (Isa. 42)</a:t>
            </a:r>
            <a:endParaRPr lang="en-US" sz="2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B88AD1-DAB6-466C-8D2D-E02E7B588C67}"/>
              </a:ext>
            </a:extLst>
          </p:cNvPr>
          <p:cNvSpPr txBox="1"/>
          <p:nvPr/>
        </p:nvSpPr>
        <p:spPr>
          <a:xfrm>
            <a:off x="533400" y="3886200"/>
            <a:ext cx="838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latin typeface="Georgia" panose="02040502050405020303" pitchFamily="18" charset="0"/>
            </a:endParaRPr>
          </a:p>
          <a:p>
            <a:endParaRPr lang="en-US" sz="2800" b="1" dirty="0">
              <a:latin typeface="Georgia" panose="02040502050405020303" pitchFamily="18" charset="0"/>
            </a:endParaRPr>
          </a:p>
          <a:p>
            <a:endParaRPr lang="en-US" sz="28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42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“Imitators of God”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7608" y="1219200"/>
            <a:ext cx="8153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</a:rPr>
              <a:t>II. To Imitate God we must know Him and 			His Ways</a:t>
            </a:r>
          </a:p>
          <a:p>
            <a:pPr lvl="0"/>
            <a:endParaRPr lang="en-US" sz="2800" b="1" dirty="0">
              <a:solidFill>
                <a:prstClr val="white"/>
              </a:solidFill>
              <a:latin typeface="Georgia" panose="02040502050405020303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can’t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Imitate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someone we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Don’t Know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 We need to Know God: 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As He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Portrayed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His Word, not as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Society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has portrayed Him. He is a God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but also a God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Judgement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due to His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Righteousness.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Heb. 12:10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 spending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Consistent Time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Him through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Prayer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Regular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reading of His word.</a:t>
            </a:r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Phil. 3:8; Ps. 25:4-5.</a:t>
            </a:r>
            <a:endParaRPr lang="en-US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230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“Imitators of God”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2837" y="1905000"/>
            <a:ext cx="8153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prstClr val="white"/>
                </a:solidFill>
                <a:latin typeface="Georgia" panose="02040502050405020303" pitchFamily="18" charset="0"/>
              </a:rPr>
              <a:t>II. To Imitate God we must know Him and 			His Ways</a:t>
            </a:r>
          </a:p>
          <a:p>
            <a:pPr lvl="0"/>
            <a:endParaRPr lang="en-US" sz="2800" dirty="0">
              <a:solidFill>
                <a:prstClr val="white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need to know how Jesus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Responded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trouble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React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He did; how 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Answered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critics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Cared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others. A Lofty aim, but by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Consistent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time alone with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Master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Total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Reliance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the Holy Spirit it can be accomplished.</a:t>
            </a:r>
            <a:endParaRPr lang="en-US" sz="2400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158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“Imitators of God”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7608" y="1219200"/>
            <a:ext cx="81534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 We Must Walk In Love (</a:t>
            </a:r>
            <a:r>
              <a:rPr lang="en-US" sz="3200" b="1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Agapē</a:t>
            </a:r>
            <a:r>
              <a:rPr lang="en-US" sz="32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are not left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Decide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our own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are to accomplish this. We are to Walk in Love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Just As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 loved us…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tend to view Love as a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Warm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Fuzzy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Feeling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can come and go and that we have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Control over.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walk in Godly Love we must understand: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Biblical definition of Love: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/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God’s love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Costly,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Jn. 3:16; 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/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Godly love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Caring,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Ps. 103:13, 1 Peter 5:7; </a:t>
            </a:r>
            <a:endParaRPr lang="en-US" sz="24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011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11273</TotalTime>
  <Words>446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Algerian</vt:lpstr>
      <vt:lpstr>Arial</vt:lpstr>
      <vt:lpstr>Calibri</vt:lpstr>
      <vt:lpstr>Georgia</vt:lpstr>
      <vt:lpstr>Times New Roman</vt:lpstr>
      <vt:lpstr>Office Theme</vt:lpstr>
      <vt:lpstr>ephesians</vt:lpstr>
      <vt:lpstr>ephesians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ephesians</dc:title>
  <dc:creator>User</dc:creator>
  <cp:lastModifiedBy>David Archer</cp:lastModifiedBy>
  <cp:revision>509</cp:revision>
  <dcterms:created xsi:type="dcterms:W3CDTF">2017-01-05T17:47:12Z</dcterms:created>
  <dcterms:modified xsi:type="dcterms:W3CDTF">2017-06-25T14:26:12Z</dcterms:modified>
</cp:coreProperties>
</file>