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39" r:id="rId2"/>
    <p:sldId id="548" r:id="rId3"/>
    <p:sldId id="558" r:id="rId4"/>
    <p:sldId id="559" r:id="rId5"/>
    <p:sldId id="557" r:id="rId6"/>
    <p:sldId id="560" r:id="rId7"/>
    <p:sldId id="5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uke 5:12-16">
            <a:extLst>
              <a:ext uri="{FF2B5EF4-FFF2-40B4-BE49-F238E27FC236}">
                <a16:creationId xmlns:a16="http://schemas.microsoft.com/office/drawing/2014/main" id="{28784F33-755E-4194-A3EC-F2BF42300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8" r="-2" b="-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8D19F83-35EB-4604-A59A-D45D685F8033}"/>
              </a:ext>
            </a:extLst>
          </p:cNvPr>
          <p:cNvSpPr txBox="1"/>
          <p:nvPr/>
        </p:nvSpPr>
        <p:spPr>
          <a:xfrm>
            <a:off x="457199" y="4495800"/>
            <a:ext cx="8229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Georgia" panose="02040502050405020303" pitchFamily="18" charset="0"/>
              </a:rPr>
              <a:t>“</a:t>
            </a:r>
            <a:r>
              <a:rPr lang="en-US" sz="3200" b="1" dirty="0">
                <a:latin typeface="Georgia" panose="02040502050405020303" pitchFamily="18" charset="0"/>
              </a:rPr>
              <a:t>Be Careful How We Hear</a:t>
            </a:r>
            <a:r>
              <a:rPr lang="en-US" sz="3600" b="1" dirty="0">
                <a:latin typeface="Georgia" panose="02040502050405020303" pitchFamily="18" charset="0"/>
              </a:rPr>
              <a:t>”</a:t>
            </a:r>
          </a:p>
          <a:p>
            <a:pPr algn="ctr"/>
            <a:r>
              <a:rPr lang="en-US" sz="3200" b="1" dirty="0">
                <a:latin typeface="Georgia" panose="02040502050405020303" pitchFamily="18" charset="0"/>
              </a:rPr>
              <a:t>Luke 8:16-21</a:t>
            </a:r>
          </a:p>
        </p:txBody>
      </p:sp>
    </p:spTree>
    <p:extLst>
      <p:ext uri="{BB962C8B-B14F-4D97-AF65-F5344CB8AC3E}">
        <p14:creationId xmlns:p14="http://schemas.microsoft.com/office/powerpoint/2010/main" val="312345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“Be Careful How We Hear”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8:16-21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762000" y="1600200"/>
            <a:ext cx="79629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Intro: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parable of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lamp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connected to the parable of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soils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that they both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emphasize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importance of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listening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rightly.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basically know if someone was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listening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us if they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what we had asked.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we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listen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determines what our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relationship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other people is like.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934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“Be Careful How We Hear”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8:16-21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600200"/>
            <a:ext cx="79629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Intro: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are told in scripture that listening to God’s word is a privilege He has given us, Deut. 4:36.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b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According to the parable of the soils, the kind of hearer we are indicates our spiritual condition.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 using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parables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a way of His rendering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judgment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 the spiritually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insincere,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irreligious and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superficial.</a:t>
            </a:r>
          </a:p>
        </p:txBody>
      </p:sp>
    </p:spTree>
    <p:extLst>
      <p:ext uri="{BB962C8B-B14F-4D97-AF65-F5344CB8AC3E}">
        <p14:creationId xmlns:p14="http://schemas.microsoft.com/office/powerpoint/2010/main" val="2018117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“Be Careful How We Hear”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8:16-21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600200"/>
            <a:ext cx="802005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 </a:t>
            </a:r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God’s Truth is Revealed in Jesus’ Teaching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4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</a:t>
            </a:r>
            <a:r>
              <a:rPr lang="en-US" sz="24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main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purpose of God’s light is to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illumine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our path, </a:t>
            </a:r>
            <a:r>
              <a:rPr lang="en-US" sz="24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Ps. 119:105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000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4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4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Gospel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light is to be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proclaimed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all.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0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2.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parable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Lamp was to show the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disciples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b="1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 truth in light of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 10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4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</a:t>
            </a:r>
            <a:r>
              <a:rPr lang="en-US" sz="24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secondary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purpose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light is to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expose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evil.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4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 one can take a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neutral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stance on God’s word.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0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4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are either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obedient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it, or we ignore it and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are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self-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deceived.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921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26" name="Picture 2" descr="Herodian oil lamp from the time of Christ. Simple and functional...yet so  stylish! | Ancient oil lamp, Oil lamps, Oils">
            <a:extLst>
              <a:ext uri="{FF2B5EF4-FFF2-40B4-BE49-F238E27FC236}">
                <a16:creationId xmlns:a16="http://schemas.microsoft.com/office/drawing/2014/main" id="{F06C1CC4-F8E3-4059-BF3E-A404C6AFF3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1"/>
          <a:stretch/>
        </p:blipFill>
        <p:spPr bwMode="auto">
          <a:xfrm>
            <a:off x="20" y="1282"/>
            <a:ext cx="9143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1D647E1-F2B4-43C2-961F-97ADF251F350}"/>
              </a:ext>
            </a:extLst>
          </p:cNvPr>
          <p:cNvSpPr txBox="1"/>
          <p:nvPr/>
        </p:nvSpPr>
        <p:spPr>
          <a:xfrm>
            <a:off x="6324600" y="6400800"/>
            <a:ext cx="2818257" cy="457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634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“Be Careful How We Hear”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8:16-21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61975" y="1371600"/>
            <a:ext cx="824865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Word will Judge our Disobedience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b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we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listen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carefully and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obediently,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we’ll be blessed.</a:t>
            </a:r>
          </a:p>
          <a:p>
            <a:pPr marL="514350" marR="0" indent="-514350">
              <a:spcBef>
                <a:spcPts val="0"/>
              </a:spcBef>
              <a:spcAft>
                <a:spcPts val="0"/>
              </a:spcAft>
              <a:buAutoNum type="alphaUcPeriod"/>
              <a:tabLst>
                <a:tab pos="5829300" algn="l"/>
              </a:tabLst>
            </a:pPr>
            <a:endParaRPr lang="en-US" sz="10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listen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carefully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means: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Read and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meditate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 the word continually,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Always look for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Christ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the word,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Always seek to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apply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word to our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hearts.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i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</a:t>
            </a: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Listening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superficially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leads to self-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deception.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Rev. 3:14-22.</a:t>
            </a: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857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“Be Careful How We Hear”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8:16-21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524000"/>
            <a:ext cx="79629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Careful Listening means Obedient Listening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400" b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are not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blood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relatives with Jesus, but spiritual relatives.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story of His family, Jesus was setting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priorities;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Allegiance to God’s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comes before our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earthly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families,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Lk. 14:26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get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close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Jesus, we must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hear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 word with a view to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obedience,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Jn. 14:21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91684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5258</TotalTime>
  <Words>426</Words>
  <Application>Microsoft Office PowerPoint</Application>
  <PresentationFormat>On-screen Show (4:3)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133</cp:revision>
  <dcterms:created xsi:type="dcterms:W3CDTF">2021-01-29T17:24:21Z</dcterms:created>
  <dcterms:modified xsi:type="dcterms:W3CDTF">2021-05-02T03:00:53Z</dcterms:modified>
</cp:coreProperties>
</file>