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DDDDDD"/>
          </a:solidFill>
        </a:fill>
      </a:tcStyle>
    </a:firstCol>
    <a:lastRow>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381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DDDDDD"/>
          </a:solidFill>
        </a:fill>
      </a:tcStyle>
    </a:lastRow>
    <a:firstRow>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381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DDDDDD"/>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3">
              <a:lumOff val="27500"/>
            </a:schemeClr>
          </a:solidFill>
        </a:fill>
      </a:tcStyle>
    </a:wholeTbl>
    <a:band2H>
      <a:tcTxStyle b="def" i="def"/>
      <a:tcStyle>
        <a:tcBdr/>
        <a:fill>
          <a:solidFill>
            <a:srgbClr val="EEEEEE"/>
          </a:solidFill>
        </a:fill>
      </a:tcStyle>
    </a:band2H>
    <a:firstCol>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4">
              <a:lumOff val="8798"/>
            </a:schemeClr>
          </a:solidFill>
        </a:fill>
      </a:tcStyle>
    </a:firstCol>
    <a:lastRow>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381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4">
              <a:lumOff val="8798"/>
            </a:schemeClr>
          </a:solidFill>
        </a:fill>
      </a:tcStyle>
    </a:lastRow>
    <a:firstRow>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381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4">
              <a:lumOff val="8798"/>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6"/>
          </a:solidFill>
        </a:fill>
      </a:tcStyle>
    </a:firstCol>
    <a:lastRow>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381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6"/>
          </a:solidFill>
        </a:fill>
      </a:tcStyle>
    </a:lastRow>
    <a:firstRow>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381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1">
              <a:lumOff val="51466"/>
            </a:schemeClr>
          </a:solidFill>
        </a:fill>
      </a:tcStyle>
    </a:band2H>
    <a:firstCol>
      <a:tcTxStyle b="on" i="off">
        <a:fontRef idx="major">
          <a:schemeClr val="accent1">
            <a:lumOff val="51466"/>
          </a:schemeClr>
        </a:fontRef>
        <a:schemeClr val="accent1">
          <a:lumOff val="51466"/>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DDDDD"/>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lumOff val="51466"/>
            </a:schemeClr>
          </a:solidFill>
        </a:fill>
      </a:tcStyle>
    </a:lastRow>
    <a:firstRow>
      <a:tcTxStyle b="on" i="off">
        <a:fontRef idx="major">
          <a:schemeClr val="accent1">
            <a:lumOff val="51466"/>
          </a:schemeClr>
        </a:fontRef>
        <a:schemeClr val="accent1">
          <a:lumOff val="51466"/>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DDDDDD"/>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000000"/>
          </a:solidFill>
        </a:fill>
      </a:tcStyle>
    </a:firstCol>
    <a:lastRow>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381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000000"/>
          </a:solidFill>
        </a:fill>
      </a:tcStyle>
    </a:lastRow>
    <a:firstRow>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381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rgbClr val="000000"/>
          </a:solidFill>
        </a:fill>
      </a:tcStyle>
    </a:firstRow>
  </a:tblStyle>
  <a:tblStyle styleId="{2708684C-4D16-4618-839F-0558EEFCDFE6}" styleName="">
    <a:tblBg/>
    <a:wholeTbl>
      <a:tcTxStyle b="off"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1">
              <a:lumOff val="51466"/>
              <a:alpha val="20000"/>
            </a:schemeClr>
          </a:solidFill>
        </a:fill>
      </a:tcStyle>
    </a:wholeTbl>
    <a:band2H>
      <a:tcTxStyle b="def" i="def"/>
      <a:tcStyle>
        <a:tcBdr/>
        <a:fill>
          <a:solidFill>
            <a:schemeClr val="accent1">
              <a:lumOff val="51466"/>
            </a:schemeClr>
          </a:solidFill>
        </a:fill>
      </a:tcStyle>
    </a:band2H>
    <a:firstCol>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solidFill>
            <a:schemeClr val="accent1">
              <a:lumOff val="51466"/>
              <a:alpha val="20000"/>
            </a:schemeClr>
          </a:solidFill>
        </a:fill>
      </a:tcStyle>
    </a:firstCol>
    <a:lastRow>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50800" cap="flat">
              <a:solidFill>
                <a:schemeClr val="accent1">
                  <a:lumOff val="51466"/>
                </a:schemeClr>
              </a:solidFill>
              <a:prstDash val="solid"/>
              <a:round/>
            </a:ln>
          </a:top>
          <a:bottom>
            <a:ln w="127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noFill/>
        </a:fill>
      </a:tcStyle>
    </a:lastRow>
    <a:firstRow>
      <a:tcTxStyle b="on" i="off">
        <a:fontRef idx="major">
          <a:schemeClr val="accent1">
            <a:lumOff val="51466"/>
          </a:schemeClr>
        </a:fontRef>
        <a:schemeClr val="accent1">
          <a:lumOff val="51466"/>
        </a:schemeClr>
      </a:tcTxStyle>
      <a:tcStyle>
        <a:tcBdr>
          <a:left>
            <a:ln w="12700" cap="flat">
              <a:solidFill>
                <a:schemeClr val="accent1">
                  <a:lumOff val="51466"/>
                </a:schemeClr>
              </a:solidFill>
              <a:prstDash val="solid"/>
              <a:round/>
            </a:ln>
          </a:left>
          <a:right>
            <a:ln w="12700" cap="flat">
              <a:solidFill>
                <a:schemeClr val="accent1">
                  <a:lumOff val="51466"/>
                </a:schemeClr>
              </a:solidFill>
              <a:prstDash val="solid"/>
              <a:round/>
            </a:ln>
          </a:right>
          <a:top>
            <a:ln w="12700" cap="flat">
              <a:solidFill>
                <a:schemeClr val="accent1">
                  <a:lumOff val="51466"/>
                </a:schemeClr>
              </a:solidFill>
              <a:prstDash val="solid"/>
              <a:round/>
            </a:ln>
          </a:top>
          <a:bottom>
            <a:ln w="25400" cap="flat">
              <a:solidFill>
                <a:schemeClr val="accent1">
                  <a:lumOff val="51466"/>
                </a:schemeClr>
              </a:solidFill>
              <a:prstDash val="solid"/>
              <a:round/>
            </a:ln>
          </a:bottom>
          <a:insideH>
            <a:ln w="12700" cap="flat">
              <a:solidFill>
                <a:schemeClr val="accent1">
                  <a:lumOff val="51466"/>
                </a:schemeClr>
              </a:solidFill>
              <a:prstDash val="solid"/>
              <a:round/>
            </a:ln>
          </a:insideH>
          <a:insideV>
            <a:ln w="12700" cap="flat">
              <a:solidFill>
                <a:schemeClr val="accent1">
                  <a:lumOff val="51466"/>
                </a:schemeClr>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4" name="Shape 194"/>
          <p:cNvSpPr/>
          <p:nvPr>
            <p:ph type="sldImg"/>
          </p:nvPr>
        </p:nvSpPr>
        <p:spPr>
          <a:xfrm>
            <a:off x="1143000" y="685800"/>
            <a:ext cx="4572000" cy="3429000"/>
          </a:xfrm>
          <a:prstGeom prst="rect">
            <a:avLst/>
          </a:prstGeom>
        </p:spPr>
        <p:txBody>
          <a:bodyPr/>
          <a:lstStyle/>
          <a:p>
            <a:pPr/>
          </a:p>
        </p:txBody>
      </p:sp>
      <p:sp>
        <p:nvSpPr>
          <p:cNvPr id="195" name="Shape 19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Credit to Jonathan Lehman and Mark Dever and the folks at 9Marks</a:t>
            </a:r>
          </a:p>
          <a:p>
            <a:pPr/>
            <a:r>
              <a:t>Finished up a Sunday School class from 9Marks</a:t>
            </a:r>
          </a:p>
          <a:p>
            <a:pPr/>
          </a:p>
          <a:p>
            <a:pPr/>
            <a:r>
              <a:t>Jonathan Lehman says that if he had 15 seconds to convince you that church membership was biblical he would take you to the passages on removing someone from the body of Christ. Biblical command</a:t>
            </a:r>
          </a:p>
          <a:p>
            <a:pPr/>
          </a:p>
          <a:p>
            <a:pPr/>
            <a:r>
              <a:t>More than 15 seconds – essence of affirming and encouraging one another in love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Every Soldier has two green duffle bags</a:t>
            </a:r>
          </a:p>
          <a:p>
            <a:pPr/>
          </a:p>
          <a:p>
            <a:pPr/>
            <a:r>
              <a:t>Commander – landed in Kuwaitt – sent about 20 of us to go and get your duffle bag</a:t>
            </a:r>
          </a:p>
          <a:p>
            <a:pPr/>
          </a:p>
          <a:p>
            <a:pPr/>
            <a:r>
              <a:t>Two most important designators</a:t>
            </a:r>
          </a:p>
          <a:p>
            <a:pPr/>
            <a:r>
              <a:t>	Name</a:t>
            </a:r>
          </a:p>
          <a:p>
            <a:pPr/>
            <a:r>
              <a:t>	Unit Designator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Live in culture that is less and less inclined to join and less and less interested in membership</a:t>
            </a:r>
          </a:p>
          <a:p>
            <a:pPr/>
          </a:p>
          <a:p>
            <a:pPr/>
            <a:r>
              <a:t>Proposition. Church membership sets the boundaries of who is in the church and who is outside the church.</a:t>
            </a:r>
          </a:p>
          <a:p>
            <a:pPr/>
            <a:r>
              <a:t>Who are we to treat as part of the world and who should we treat in love to one another</a:t>
            </a:r>
          </a:p>
          <a:p>
            <a:pPr/>
          </a:p>
          <a:p>
            <a:pPr/>
            <a:r>
              <a:t>Two responsibilities of what is the core of being a church member – is accountability and encouragement – discipline and affirmation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Church discipline issue that is painful but necessary –</a:t>
            </a:r>
          </a:p>
          <a:p>
            <a:pPr/>
            <a:r>
              <a:t>	-for the benefit of the one in sin</a:t>
            </a:r>
          </a:p>
          <a:p>
            <a:pPr/>
            <a:r>
              <a:t>	-for the protection and testimony of the church</a:t>
            </a:r>
          </a:p>
          <a:p>
            <a:pPr/>
            <a:r>
              <a:t>What painful situation is Paul talking about</a:t>
            </a:r>
          </a:p>
          <a:p>
            <a:pPr/>
          </a:p>
          <a:p>
            <a:pPr/>
            <a:r>
              <a:t>Church Discipline – sexual immorality, divisive or persistently quarrelsome person, fraud or swindling, unresolved church conflict, anything  that is major and causes damage to the body of Christ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1 Corinthians 5</a:t>
            </a:r>
          </a:p>
          <a:p>
            <a:pPr/>
          </a:p>
          <a:p>
            <a:pPr/>
            <a:r>
              <a:t>Tears and weeping</a:t>
            </a:r>
          </a:p>
          <a:p>
            <a:pPr/>
          </a:p>
          <a:p>
            <a:pPr/>
            <a:r>
              <a:t>Assembled in the name of the Lord Jesus</a:t>
            </a:r>
          </a:p>
          <a:p>
            <a:pPr/>
          </a:p>
          <a:p>
            <a:pPr/>
            <a:r>
              <a:t>There is nothing worse that someone who thinks he is a Christian when he actually is not</a:t>
            </a: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Outsiders and insiders – we shouldn’t be judging the sinful behavior of outsiders</a:t>
            </a:r>
          </a:p>
          <a:p>
            <a:pPr/>
            <a:r>
              <a:t>	We should affirm or remove someones fellowship in the body</a:t>
            </a:r>
          </a:p>
          <a:p>
            <a:pPr/>
          </a:p>
          <a:p>
            <a:pPr/>
            <a:r>
              <a:t>Purity of the church – you cannot have outsiders and insiders</a:t>
            </a:r>
          </a:p>
          <a:p>
            <a:pPr/>
          </a:p>
          <a:p>
            <a:pPr/>
            <a:r>
              <a:t>Illustration – Church Surveyor – mark out the property lines, neighbor dump snow on our property, another neighbor say they owned about five feet of our property, how do you know its your property </a:t>
            </a:r>
          </a:p>
          <a:p>
            <a:pPr/>
          </a:p>
          <a:p>
            <a:pPr/>
            <a:r>
              <a:t>Not responsible for that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Visit that involved controversy and contention and discipline</a:t>
            </a:r>
          </a:p>
          <a:p>
            <a:pPr/>
          </a:p>
          <a:p>
            <a:pPr/>
            <a:r>
              <a:t>Wrote a painful letter – lost and we do not have it, intended just for the church at Corinth and not a wider audience</a:t>
            </a:r>
          </a:p>
          <a:p>
            <a:pPr/>
            <a:r>
              <a:t>Personal and provocative</a:t>
            </a:r>
          </a:p>
          <a:p>
            <a:pPr/>
          </a:p>
          <a:p>
            <a:pPr/>
            <a:r>
              <a:t>V5 Identify a painful person, one who had caused pain to Paul specifically</a:t>
            </a:r>
          </a:p>
          <a:p>
            <a:pPr/>
          </a:p>
          <a:p>
            <a:pPr/>
            <a:r>
              <a:t>As for a person who stirs up division, after warning him once and then twice, have nothing more to do with him, knowing that such a person is warped and sinful; he is self-condemned.</a:t>
            </a:r>
          </a:p>
          <a:p>
            <a:pPr indent="36900"/>
            <a:r>
              <a:t>Titus 3:10-11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r>
              <a:t>Membership marks out where our property ends</a:t>
            </a:r>
          </a:p>
          <a:p>
            <a:pPr/>
          </a:p>
          <a:p>
            <a:pPr/>
            <a:r>
              <a:t>Church discipline – a church is to treat someone as a Gentile</a:t>
            </a:r>
          </a:p>
          <a:p>
            <a:pPr/>
            <a:r>
              <a:t>       Two ways of taking that – first is that we can shun them</a:t>
            </a:r>
          </a:p>
          <a:p>
            <a:pPr/>
            <a:r>
              <a:t>       Other way is that they are unbelievers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Covenant Commitment and Unity</a:t>
            </a:r>
          </a:p>
          <a:p>
            <a:pPr/>
          </a:p>
          <a:p>
            <a:pPr/>
            <a:r>
              <a:t>Love One Another In Mutual Support and Accountability</a:t>
            </a:r>
          </a:p>
          <a:p>
            <a:pPr/>
          </a:p>
          <a:p>
            <a:pPr/>
            <a:r>
              <a:t>Support the Doctrine and Mission of the Church</a:t>
            </a:r>
          </a:p>
          <a:p>
            <a:pPr/>
          </a:p>
          <a:p>
            <a:pPr/>
            <a:r>
              <a:t>Grow in the Word of God</a:t>
            </a:r>
          </a:p>
          <a:p>
            <a:pPr/>
          </a:p>
          <a:p>
            <a:pPr/>
            <a:r>
              <a:t>Glorify God Through Our Conduct In The World</a:t>
            </a:r>
          </a:p>
          <a:p>
            <a:pPr/>
          </a:p>
          <a:p>
            <a:pPr/>
            <a:r>
              <a:t>Pray for One Another</a:t>
            </a:r>
          </a:p>
          <a:p>
            <a:pPr/>
          </a:p>
          <a:p>
            <a:pPr/>
            <a:r>
              <a:t>Reconcile and Forgive One Another</a:t>
            </a:r>
          </a:p>
          <a:p>
            <a:pPr/>
          </a:p>
          <a:p>
            <a:pPr/>
            <a:r>
              <a:t>Submit To One Another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Terri – Keep my soul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370692" y="1769540"/>
            <a:ext cx="9440035" cy="1828802"/>
          </a:xfrm>
          <a:prstGeom prst="rect">
            <a:avLst/>
          </a:prstGeom>
        </p:spPr>
        <p:txBody>
          <a:bodyPr anchor="b"/>
          <a:lstStyle>
            <a:lvl1pPr>
              <a:defRPr sz="5400"/>
            </a:lvl1pPr>
          </a:lstStyle>
          <a:p>
            <a:pPr/>
            <a:r>
              <a:t>Title Text</a:t>
            </a:r>
          </a:p>
        </p:txBody>
      </p:sp>
      <p:sp>
        <p:nvSpPr>
          <p:cNvPr id="12" name="Body Level One…"/>
          <p:cNvSpPr txBox="1"/>
          <p:nvPr>
            <p:ph type="body" sz="quarter" idx="1"/>
          </p:nvPr>
        </p:nvSpPr>
        <p:spPr>
          <a:xfrm>
            <a:off x="1370692" y="3598338"/>
            <a:ext cx="9440035" cy="1049868"/>
          </a:xfrm>
          <a:prstGeom prst="rect">
            <a:avLst/>
          </a:prstGeom>
        </p:spPr>
        <p:txBody>
          <a:bodyPr/>
          <a:lstStyle>
            <a:lvl1pPr marL="0" indent="0" algn="ctr">
              <a:buClrTx/>
              <a:buSzTx/>
              <a:buNone/>
              <a:defRPr>
                <a:solidFill>
                  <a:schemeClr val="accent1">
                    <a:lumOff val="51466"/>
                  </a:schemeClr>
                </a:solidFill>
              </a:defRPr>
            </a:lvl1pPr>
            <a:lvl2pPr indent="457200" algn="ctr">
              <a:buClrTx/>
              <a:buFontTx/>
              <a:defRPr>
                <a:solidFill>
                  <a:schemeClr val="accent1">
                    <a:lumOff val="51466"/>
                  </a:schemeClr>
                </a:solidFill>
              </a:defRPr>
            </a:lvl2pPr>
            <a:lvl3pPr marL="0" indent="914400" algn="ctr">
              <a:buClrTx/>
              <a:buSzTx/>
              <a:buNone/>
              <a:defRPr>
                <a:solidFill>
                  <a:schemeClr val="accent1">
                    <a:lumOff val="51466"/>
                  </a:schemeClr>
                </a:solidFill>
              </a:defRPr>
            </a:lvl3pPr>
            <a:lvl4pPr marL="0" indent="1371600" algn="ctr">
              <a:buClrTx/>
              <a:buSzTx/>
              <a:buNone/>
              <a:defRPr>
                <a:solidFill>
                  <a:schemeClr val="accent1">
                    <a:lumOff val="51466"/>
                  </a:schemeClr>
                </a:solidFill>
              </a:defRPr>
            </a:lvl4pPr>
            <a:lvl5pPr marL="0" indent="1828800" algn="ctr">
              <a:buClrTx/>
              <a:buSzTx/>
              <a:buNone/>
              <a:defRPr>
                <a:solidFill>
                  <a:schemeClr val="accent1">
                    <a:lumOff val="51466"/>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92"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9" name="Title Text"/>
          <p:cNvSpPr txBox="1"/>
          <p:nvPr>
            <p:ph type="title"/>
          </p:nvPr>
        </p:nvSpPr>
        <p:spPr>
          <a:xfrm>
            <a:off x="913794" y="609600"/>
            <a:ext cx="3706890" cy="1821919"/>
          </a:xfrm>
          <a:prstGeom prst="rect">
            <a:avLst/>
          </a:prstGeom>
        </p:spPr>
        <p:txBody>
          <a:bodyPr anchor="b"/>
          <a:lstStyle>
            <a:lvl1pPr>
              <a:defRPr b="0" sz="2400"/>
            </a:lvl1pPr>
          </a:lstStyle>
          <a:p>
            <a:pPr/>
            <a:r>
              <a:t>Title Text</a:t>
            </a:r>
          </a:p>
        </p:txBody>
      </p:sp>
      <p:sp>
        <p:nvSpPr>
          <p:cNvPr id="100" name="Body Level One…"/>
          <p:cNvSpPr txBox="1"/>
          <p:nvPr>
            <p:ph type="body" sz="half" idx="1"/>
          </p:nvPr>
        </p:nvSpPr>
        <p:spPr>
          <a:xfrm>
            <a:off x="4855633" y="609600"/>
            <a:ext cx="6411925" cy="5181600"/>
          </a:xfrm>
          <a:prstGeom prst="rect">
            <a:avLst/>
          </a:prstGeom>
        </p:spPr>
        <p:txBody>
          <a:bodyPr/>
          <a:lstStyle>
            <a:lvl2pPr marL="749999" indent="-299999">
              <a:buSzPct val="70000"/>
              <a:buFontTx/>
              <a:buChar char="•"/>
            </a:lvl2pPr>
          </a:lstStyle>
          <a:p>
            <a:pPr/>
            <a:r>
              <a:t>Body Level One</a:t>
            </a:r>
          </a:p>
          <a:p>
            <a:pPr lvl="1"/>
            <a:r>
              <a:t>Body Level Two</a:t>
            </a:r>
          </a:p>
          <a:p>
            <a:pPr lvl="2"/>
            <a:r>
              <a:t>Body Level Three</a:t>
            </a:r>
          </a:p>
          <a:p>
            <a:pPr lvl="3"/>
            <a:r>
              <a:t>Body Level Four</a:t>
            </a:r>
          </a:p>
          <a:p>
            <a:pPr lvl="4"/>
            <a:r>
              <a:t>Body Level Five</a:t>
            </a:r>
          </a:p>
        </p:txBody>
      </p:sp>
      <p:sp>
        <p:nvSpPr>
          <p:cNvPr id="101" name="Text Placeholder 3"/>
          <p:cNvSpPr/>
          <p:nvPr>
            <p:ph type="body" sz="quarter" idx="21"/>
          </p:nvPr>
        </p:nvSpPr>
        <p:spPr>
          <a:xfrm>
            <a:off x="913794" y="2431518"/>
            <a:ext cx="3706890" cy="3359682"/>
          </a:xfrm>
          <a:prstGeom prst="rect">
            <a:avLst/>
          </a:prstGeom>
        </p:spPr>
        <p:txBody>
          <a:bodyPr/>
          <a:lstStyle/>
          <a:p>
            <a:pPr marL="0" indent="0" algn="ctr">
              <a:spcBef>
                <a:spcPts val="600"/>
              </a:spcBef>
              <a:buClrTx/>
              <a:buSzTx/>
              <a:buNone/>
              <a:defRPr sz="1600"/>
            </a:pPr>
          </a:p>
        </p:txBody>
      </p:sp>
      <p:sp>
        <p:nvSpPr>
          <p:cNvPr id="102"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pic>
        <p:nvPicPr>
          <p:cNvPr id="109" name="Picture 21" descr="Picture 21"/>
          <p:cNvPicPr>
            <a:picLocks noChangeAspect="1"/>
          </p:cNvPicPr>
          <p:nvPr/>
        </p:nvPicPr>
        <p:blipFill>
          <a:blip r:embed="rId2">
            <a:extLst/>
          </a:blip>
          <a:stretch>
            <a:fillRect/>
          </a:stretch>
        </p:blipFill>
        <p:spPr>
          <a:xfrm>
            <a:off x="7293664" y="609600"/>
            <a:ext cx="3584167" cy="5204832"/>
          </a:xfrm>
          <a:prstGeom prst="rect">
            <a:avLst/>
          </a:prstGeom>
          <a:ln w="12700">
            <a:miter lim="400000"/>
          </a:ln>
        </p:spPr>
      </p:pic>
      <p:sp>
        <p:nvSpPr>
          <p:cNvPr id="110" name="Title Text"/>
          <p:cNvSpPr txBox="1"/>
          <p:nvPr>
            <p:ph type="title"/>
          </p:nvPr>
        </p:nvSpPr>
        <p:spPr>
          <a:xfrm>
            <a:off x="913794" y="609922"/>
            <a:ext cx="5934950" cy="1829339"/>
          </a:xfrm>
          <a:prstGeom prst="rect">
            <a:avLst/>
          </a:prstGeom>
        </p:spPr>
        <p:txBody>
          <a:bodyPr anchor="b"/>
          <a:lstStyle>
            <a:lvl1pPr>
              <a:defRPr b="0" sz="3200"/>
            </a:lvl1pPr>
          </a:lstStyle>
          <a:p>
            <a:pPr/>
            <a:r>
              <a:t>Title Text</a:t>
            </a:r>
          </a:p>
        </p:txBody>
      </p:sp>
      <p:sp>
        <p:nvSpPr>
          <p:cNvPr id="111" name="Picture Placeholder 2"/>
          <p:cNvSpPr/>
          <p:nvPr>
            <p:ph type="pic" sz="quarter" idx="21"/>
          </p:nvPr>
        </p:nvSpPr>
        <p:spPr>
          <a:xfrm>
            <a:off x="7442551" y="763701"/>
            <a:ext cx="3275751" cy="4912823"/>
          </a:xfrm>
          <a:prstGeom prst="rect">
            <a:avLst/>
          </a:prstGeom>
          <a:effectLst>
            <a:outerShdw sx="100000" sy="100000" kx="0" ky="0" algn="b" rotWithShape="0" blurRad="38100" dist="25400" dir="4440000">
              <a:srgbClr val="000000">
                <a:alpha val="36000"/>
              </a:srgbClr>
            </a:outerShdw>
          </a:effectLst>
        </p:spPr>
        <p:txBody>
          <a:bodyPr lIns="91439" rIns="91439">
            <a:noAutofit/>
          </a:bodyPr>
          <a:lstStyle/>
          <a:p>
            <a:pPr/>
          </a:p>
        </p:txBody>
      </p:sp>
      <p:sp>
        <p:nvSpPr>
          <p:cNvPr id="112" name="Body Level One…"/>
          <p:cNvSpPr txBox="1"/>
          <p:nvPr>
            <p:ph type="body" sz="half" idx="1"/>
          </p:nvPr>
        </p:nvSpPr>
        <p:spPr>
          <a:xfrm>
            <a:off x="913794" y="2439260"/>
            <a:ext cx="5934950" cy="3376135"/>
          </a:xfrm>
          <a:prstGeom prst="rect">
            <a:avLst/>
          </a:prstGeom>
        </p:spPr>
        <p:txBody>
          <a:bodyPr/>
          <a:lstStyle>
            <a:lvl1pPr marL="0" indent="0" algn="ctr">
              <a:spcBef>
                <a:spcPts val="600"/>
              </a:spcBef>
              <a:buClrTx/>
              <a:buSzTx/>
              <a:buNone/>
              <a:defRPr sz="1600"/>
            </a:lvl1pPr>
            <a:lvl2pPr indent="457200" algn="ctr">
              <a:spcBef>
                <a:spcPts val="600"/>
              </a:spcBef>
              <a:buClrTx/>
              <a:buFontTx/>
              <a:defRPr sz="1600"/>
            </a:lvl2pPr>
            <a:lvl3pPr marL="0" indent="914400" algn="ctr">
              <a:spcBef>
                <a:spcPts val="600"/>
              </a:spcBef>
              <a:buClrTx/>
              <a:buSzTx/>
              <a:buNone/>
              <a:defRPr sz="1600"/>
            </a:lvl3pPr>
            <a:lvl4pPr marL="0" indent="1371600" algn="ctr">
              <a:spcBef>
                <a:spcPts val="600"/>
              </a:spcBef>
              <a:buClrTx/>
              <a:buSzTx/>
              <a:buNone/>
              <a:defRPr sz="1600"/>
            </a:lvl4pPr>
            <a:lvl5pPr marL="0" indent="1828800" algn="ctr">
              <a:spcBef>
                <a:spcPts val="600"/>
              </a:spcBef>
              <a:buClrTx/>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13"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anoramic Picture with Caption">
    <p:spTree>
      <p:nvGrpSpPr>
        <p:cNvPr id="1" name=""/>
        <p:cNvGrpSpPr/>
        <p:nvPr/>
      </p:nvGrpSpPr>
      <p:grpSpPr>
        <a:xfrm>
          <a:off x="0" y="0"/>
          <a:ext cx="0" cy="0"/>
          <a:chOff x="0" y="0"/>
          <a:chExt cx="0" cy="0"/>
        </a:xfrm>
      </p:grpSpPr>
      <p:pic>
        <p:nvPicPr>
          <p:cNvPr id="120" name="Picture 15" descr="Picture 15"/>
          <p:cNvPicPr>
            <a:picLocks noChangeAspect="1"/>
          </p:cNvPicPr>
          <p:nvPr/>
        </p:nvPicPr>
        <p:blipFill>
          <a:blip r:embed="rId2">
            <a:extLst/>
          </a:blip>
          <a:stretch>
            <a:fillRect/>
          </a:stretch>
        </p:blipFill>
        <p:spPr>
          <a:xfrm>
            <a:off x="1013882" y="547807"/>
            <a:ext cx="10141800" cy="3816807"/>
          </a:xfrm>
          <a:prstGeom prst="rect">
            <a:avLst/>
          </a:prstGeom>
          <a:ln w="12700">
            <a:miter lim="400000"/>
          </a:ln>
        </p:spPr>
      </p:pic>
      <p:sp>
        <p:nvSpPr>
          <p:cNvPr id="121" name="Title Text"/>
          <p:cNvSpPr txBox="1"/>
          <p:nvPr>
            <p:ph type="title"/>
          </p:nvPr>
        </p:nvSpPr>
        <p:spPr>
          <a:xfrm>
            <a:off x="913806" y="4565255"/>
            <a:ext cx="10355327" cy="543473"/>
          </a:xfrm>
          <a:prstGeom prst="rect">
            <a:avLst/>
          </a:prstGeom>
        </p:spPr>
        <p:txBody>
          <a:bodyPr anchor="b"/>
          <a:lstStyle>
            <a:lvl1pPr>
              <a:defRPr sz="2800"/>
            </a:lvl1pPr>
          </a:lstStyle>
          <a:p>
            <a:pPr/>
            <a:r>
              <a:t>Title Text</a:t>
            </a:r>
          </a:p>
        </p:txBody>
      </p:sp>
      <p:sp>
        <p:nvSpPr>
          <p:cNvPr id="122" name="Picture Placeholder 2"/>
          <p:cNvSpPr/>
          <p:nvPr>
            <p:ph type="pic" idx="21"/>
          </p:nvPr>
        </p:nvSpPr>
        <p:spPr>
          <a:xfrm>
            <a:off x="1169348" y="695008"/>
            <a:ext cx="9845348" cy="3525672"/>
          </a:xfrm>
          <a:prstGeom prst="rect">
            <a:avLst/>
          </a:prstGeom>
          <a:effectLst>
            <a:outerShdw sx="100000" sy="100000" kx="0" ky="0" algn="b" rotWithShape="0" blurRad="38100" dist="25400" dir="4440000">
              <a:srgbClr val="000000">
                <a:alpha val="36000"/>
              </a:srgbClr>
            </a:outerShdw>
          </a:effectLst>
        </p:spPr>
        <p:txBody>
          <a:bodyPr lIns="91439" rIns="91439">
            <a:noAutofit/>
          </a:bodyPr>
          <a:lstStyle/>
          <a:p>
            <a:pPr/>
          </a:p>
        </p:txBody>
      </p:sp>
      <p:sp>
        <p:nvSpPr>
          <p:cNvPr id="123" name="Body Level One…"/>
          <p:cNvSpPr txBox="1"/>
          <p:nvPr>
            <p:ph type="body" sz="quarter" idx="1"/>
          </p:nvPr>
        </p:nvSpPr>
        <p:spPr>
          <a:xfrm>
            <a:off x="913794" y="5108728"/>
            <a:ext cx="10353763" cy="682473"/>
          </a:xfrm>
          <a:prstGeom prst="rect">
            <a:avLst/>
          </a:prstGeom>
        </p:spPr>
        <p:txBody>
          <a:bodyPr/>
          <a:lstStyle>
            <a:lvl1pPr marL="0" indent="0" algn="ctr">
              <a:spcBef>
                <a:spcPts val="600"/>
              </a:spcBef>
              <a:buClrTx/>
              <a:buSzTx/>
              <a:buNone/>
              <a:defRPr sz="1600"/>
            </a:lvl1pPr>
            <a:lvl2pPr indent="457200" algn="ctr">
              <a:spcBef>
                <a:spcPts val="600"/>
              </a:spcBef>
              <a:buClrTx/>
              <a:buFontTx/>
              <a:defRPr sz="1600"/>
            </a:lvl2pPr>
            <a:lvl3pPr marL="0" indent="914400" algn="ctr">
              <a:spcBef>
                <a:spcPts val="600"/>
              </a:spcBef>
              <a:buClrTx/>
              <a:buSzTx/>
              <a:buNone/>
              <a:defRPr sz="1600"/>
            </a:lvl3pPr>
            <a:lvl4pPr marL="0" indent="1371600" algn="ctr">
              <a:spcBef>
                <a:spcPts val="600"/>
              </a:spcBef>
              <a:buClrTx/>
              <a:buSzTx/>
              <a:buNone/>
              <a:defRPr sz="1600"/>
            </a:lvl4pPr>
            <a:lvl5pPr marL="0" indent="1828800" algn="ctr">
              <a:spcBef>
                <a:spcPts val="600"/>
              </a:spcBef>
              <a:buClrTx/>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24"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aption">
    <p:spTree>
      <p:nvGrpSpPr>
        <p:cNvPr id="1" name=""/>
        <p:cNvGrpSpPr/>
        <p:nvPr/>
      </p:nvGrpSpPr>
      <p:grpSpPr>
        <a:xfrm>
          <a:off x="0" y="0"/>
          <a:ext cx="0" cy="0"/>
          <a:chOff x="0" y="0"/>
          <a:chExt cx="0" cy="0"/>
        </a:xfrm>
      </p:grpSpPr>
      <p:sp>
        <p:nvSpPr>
          <p:cNvPr id="131" name="Title Text"/>
          <p:cNvSpPr txBox="1"/>
          <p:nvPr>
            <p:ph type="title"/>
          </p:nvPr>
        </p:nvSpPr>
        <p:spPr>
          <a:xfrm>
            <a:off x="913794" y="608436"/>
            <a:ext cx="10353763" cy="3534345"/>
          </a:xfrm>
          <a:prstGeom prst="rect">
            <a:avLst/>
          </a:prstGeom>
        </p:spPr>
        <p:txBody>
          <a:bodyPr/>
          <a:lstStyle>
            <a:lvl1pPr>
              <a:defRPr sz="3200"/>
            </a:lvl1pPr>
          </a:lstStyle>
          <a:p>
            <a:pPr/>
            <a:r>
              <a:t>Title Text</a:t>
            </a:r>
          </a:p>
        </p:txBody>
      </p:sp>
      <p:sp>
        <p:nvSpPr>
          <p:cNvPr id="132" name="Body Level One…"/>
          <p:cNvSpPr txBox="1"/>
          <p:nvPr>
            <p:ph type="body" sz="quarter" idx="1"/>
          </p:nvPr>
        </p:nvSpPr>
        <p:spPr>
          <a:xfrm>
            <a:off x="913794" y="4295180"/>
            <a:ext cx="10353764" cy="1501827"/>
          </a:xfrm>
          <a:prstGeom prst="rect">
            <a:avLst/>
          </a:prstGeom>
        </p:spPr>
        <p:txBody>
          <a:bodyPr anchor="ctr"/>
          <a:lstStyle>
            <a:lvl1pPr marL="0" indent="0" algn="ctr">
              <a:spcBef>
                <a:spcPts val="600"/>
              </a:spcBef>
              <a:buClrTx/>
              <a:buSzTx/>
              <a:buNone/>
              <a:defRPr sz="1600"/>
            </a:lvl1pPr>
            <a:lvl2pPr indent="457200" algn="ctr">
              <a:spcBef>
                <a:spcPts val="600"/>
              </a:spcBef>
              <a:buClrTx/>
              <a:buFontTx/>
              <a:defRPr sz="1600"/>
            </a:lvl2pPr>
            <a:lvl3pPr marL="0" indent="914400" algn="ctr">
              <a:spcBef>
                <a:spcPts val="600"/>
              </a:spcBef>
              <a:buClrTx/>
              <a:buSzTx/>
              <a:buNone/>
              <a:defRPr sz="1600"/>
            </a:lvl3pPr>
            <a:lvl4pPr marL="0" indent="1371600" algn="ctr">
              <a:spcBef>
                <a:spcPts val="600"/>
              </a:spcBef>
              <a:buClrTx/>
              <a:buSzTx/>
              <a:buNone/>
              <a:defRPr sz="1600"/>
            </a:lvl4pPr>
            <a:lvl5pPr marL="0" indent="1828800" algn="ctr">
              <a:spcBef>
                <a:spcPts val="600"/>
              </a:spcBef>
              <a:buClrTx/>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33"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with Caption">
    <p:spTree>
      <p:nvGrpSpPr>
        <p:cNvPr id="1" name=""/>
        <p:cNvGrpSpPr/>
        <p:nvPr/>
      </p:nvGrpSpPr>
      <p:grpSpPr>
        <a:xfrm>
          <a:off x="0" y="0"/>
          <a:ext cx="0" cy="0"/>
          <a:chOff x="0" y="0"/>
          <a:chExt cx="0" cy="0"/>
        </a:xfrm>
      </p:grpSpPr>
      <p:sp>
        <p:nvSpPr>
          <p:cNvPr id="140" name="Title Text"/>
          <p:cNvSpPr txBox="1"/>
          <p:nvPr>
            <p:ph type="title"/>
          </p:nvPr>
        </p:nvSpPr>
        <p:spPr>
          <a:xfrm>
            <a:off x="1446212" y="609600"/>
            <a:ext cx="9302753" cy="2992904"/>
          </a:xfrm>
          <a:prstGeom prst="rect">
            <a:avLst/>
          </a:prstGeom>
        </p:spPr>
        <p:txBody>
          <a:bodyPr/>
          <a:lstStyle>
            <a:lvl1pPr>
              <a:defRPr sz="3200"/>
            </a:lvl1pPr>
          </a:lstStyle>
          <a:p>
            <a:pPr/>
            <a:r>
              <a:t>Title Text</a:t>
            </a:r>
          </a:p>
        </p:txBody>
      </p:sp>
      <p:sp>
        <p:nvSpPr>
          <p:cNvPr id="141" name="Body Level One…"/>
          <p:cNvSpPr txBox="1"/>
          <p:nvPr>
            <p:ph type="body" sz="quarter" idx="1"/>
          </p:nvPr>
        </p:nvSpPr>
        <p:spPr>
          <a:xfrm>
            <a:off x="1720644" y="3610031"/>
            <a:ext cx="8752300" cy="532750"/>
          </a:xfrm>
          <a:prstGeom prst="rect">
            <a:avLst/>
          </a:prstGeom>
        </p:spPr>
        <p:txBody>
          <a:bodyPr/>
          <a:lstStyle>
            <a:lvl1pPr marL="0" indent="0" algn="r">
              <a:spcBef>
                <a:spcPts val="600"/>
              </a:spcBef>
              <a:buClrTx/>
              <a:buSzTx/>
              <a:buNone/>
              <a:defRPr sz="1400"/>
            </a:lvl1pPr>
            <a:lvl2pPr indent="457200" algn="r">
              <a:spcBef>
                <a:spcPts val="600"/>
              </a:spcBef>
              <a:buClrTx/>
              <a:buFontTx/>
              <a:defRPr sz="1400"/>
            </a:lvl2pPr>
            <a:lvl3pPr marL="0" indent="914400" algn="r">
              <a:spcBef>
                <a:spcPts val="600"/>
              </a:spcBef>
              <a:buClrTx/>
              <a:buSzTx/>
              <a:buNone/>
              <a:defRPr sz="1400"/>
            </a:lvl3pPr>
            <a:lvl4pPr marL="0" indent="1371600" algn="r">
              <a:spcBef>
                <a:spcPts val="600"/>
              </a:spcBef>
              <a:buClrTx/>
              <a:buSzTx/>
              <a:buNone/>
              <a:defRPr sz="1400"/>
            </a:lvl4pPr>
            <a:lvl5pPr marL="0" indent="1828800" algn="r">
              <a:spcBef>
                <a:spcPts val="600"/>
              </a:spcBef>
              <a:buClrTx/>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42" name="Text Placeholder 3"/>
          <p:cNvSpPr/>
          <p:nvPr>
            <p:ph type="body" sz="quarter" idx="21"/>
          </p:nvPr>
        </p:nvSpPr>
        <p:spPr>
          <a:xfrm>
            <a:off x="913793" y="4304353"/>
            <a:ext cx="10353765" cy="1489497"/>
          </a:xfrm>
          <a:prstGeom prst="rect">
            <a:avLst/>
          </a:prstGeom>
        </p:spPr>
        <p:txBody>
          <a:bodyPr anchor="ctr"/>
          <a:lstStyle/>
          <a:p>
            <a:pPr marL="0" indent="0" algn="ctr">
              <a:spcBef>
                <a:spcPts val="600"/>
              </a:spcBef>
              <a:buClrTx/>
              <a:buSzTx/>
              <a:buNone/>
              <a:defRPr sz="1600"/>
            </a:pPr>
          </a:p>
        </p:txBody>
      </p:sp>
      <p:sp>
        <p:nvSpPr>
          <p:cNvPr id="143" name="TextBox 10"/>
          <p:cNvSpPr txBox="1"/>
          <p:nvPr/>
        </p:nvSpPr>
        <p:spPr>
          <a:xfrm>
            <a:off x="1036319" y="521863"/>
            <a:ext cx="518161" cy="1310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8000">
                <a:solidFill>
                  <a:schemeClr val="accent1">
                    <a:lumOff val="51466"/>
                  </a:schemeClr>
                </a:solidFill>
              </a:defRPr>
            </a:lvl1pPr>
          </a:lstStyle>
          <a:p>
            <a:pPr/>
            <a:r>
              <a:t>“</a:t>
            </a:r>
          </a:p>
        </p:txBody>
      </p:sp>
      <p:sp>
        <p:nvSpPr>
          <p:cNvPr id="144" name="TextBox 12"/>
          <p:cNvSpPr txBox="1"/>
          <p:nvPr/>
        </p:nvSpPr>
        <p:spPr>
          <a:xfrm>
            <a:off x="10550435" y="2565326"/>
            <a:ext cx="518161" cy="1310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cap="all" sz="8000">
                <a:solidFill>
                  <a:schemeClr val="accent1">
                    <a:lumOff val="51466"/>
                  </a:schemeClr>
                </a:solidFill>
              </a:defRPr>
            </a:lvl1pPr>
          </a:lstStyle>
          <a:p>
            <a:pPr/>
            <a:r>
              <a:t>”</a:t>
            </a:r>
          </a:p>
        </p:txBody>
      </p:sp>
      <p:sp>
        <p:nvSpPr>
          <p:cNvPr id="145"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me Card">
    <p:spTree>
      <p:nvGrpSpPr>
        <p:cNvPr id="1" name=""/>
        <p:cNvGrpSpPr/>
        <p:nvPr/>
      </p:nvGrpSpPr>
      <p:grpSpPr>
        <a:xfrm>
          <a:off x="0" y="0"/>
          <a:ext cx="0" cy="0"/>
          <a:chOff x="0" y="0"/>
          <a:chExt cx="0" cy="0"/>
        </a:xfrm>
      </p:grpSpPr>
      <p:sp>
        <p:nvSpPr>
          <p:cNvPr id="152" name="Title Text"/>
          <p:cNvSpPr txBox="1"/>
          <p:nvPr>
            <p:ph type="title"/>
          </p:nvPr>
        </p:nvSpPr>
        <p:spPr>
          <a:xfrm>
            <a:off x="913794" y="2126942"/>
            <a:ext cx="10353764" cy="2511836"/>
          </a:xfrm>
          <a:prstGeom prst="rect">
            <a:avLst/>
          </a:prstGeom>
        </p:spPr>
        <p:txBody>
          <a:bodyPr anchor="b"/>
          <a:lstStyle>
            <a:lvl1pPr>
              <a:defRPr sz="3200"/>
            </a:lvl1pPr>
          </a:lstStyle>
          <a:p>
            <a:pPr/>
            <a:r>
              <a:t>Title Text</a:t>
            </a:r>
          </a:p>
        </p:txBody>
      </p:sp>
      <p:sp>
        <p:nvSpPr>
          <p:cNvPr id="153" name="Body Level One…"/>
          <p:cNvSpPr txBox="1"/>
          <p:nvPr>
            <p:ph type="body" sz="quarter" idx="1"/>
          </p:nvPr>
        </p:nvSpPr>
        <p:spPr>
          <a:xfrm>
            <a:off x="913783" y="4650556"/>
            <a:ext cx="10352201" cy="1140645"/>
          </a:xfrm>
          <a:prstGeom prst="rect">
            <a:avLst/>
          </a:prstGeom>
        </p:spPr>
        <p:txBody>
          <a:bodyPr/>
          <a:lstStyle>
            <a:lvl1pPr marL="0" indent="0" algn="ctr">
              <a:spcBef>
                <a:spcPts val="600"/>
              </a:spcBef>
              <a:buClrTx/>
              <a:buSzTx/>
              <a:buNone/>
              <a:defRPr sz="1600"/>
            </a:lvl1pPr>
            <a:lvl2pPr indent="457200" algn="ctr">
              <a:spcBef>
                <a:spcPts val="600"/>
              </a:spcBef>
              <a:buClrTx/>
              <a:buFontTx/>
              <a:defRPr sz="1600"/>
            </a:lvl2pPr>
            <a:lvl3pPr marL="0" indent="914400" algn="ctr">
              <a:spcBef>
                <a:spcPts val="600"/>
              </a:spcBef>
              <a:buClrTx/>
              <a:buSzTx/>
              <a:buNone/>
              <a:defRPr sz="1600"/>
            </a:lvl3pPr>
            <a:lvl4pPr marL="0" indent="1371600" algn="ctr">
              <a:spcBef>
                <a:spcPts val="600"/>
              </a:spcBef>
              <a:buClrTx/>
              <a:buSzTx/>
              <a:buNone/>
              <a:defRPr sz="1600"/>
            </a:lvl4pPr>
            <a:lvl5pPr marL="0" indent="1828800" algn="ctr">
              <a:spcBef>
                <a:spcPts val="600"/>
              </a:spcBef>
              <a:buClrTx/>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54"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Column">
    <p:spTree>
      <p:nvGrpSpPr>
        <p:cNvPr id="1" name=""/>
        <p:cNvGrpSpPr/>
        <p:nvPr/>
      </p:nvGrpSpPr>
      <p:grpSpPr>
        <a:xfrm>
          <a:off x="0" y="0"/>
          <a:ext cx="0" cy="0"/>
          <a:chOff x="0" y="0"/>
          <a:chExt cx="0" cy="0"/>
        </a:xfrm>
      </p:grpSpPr>
      <p:sp>
        <p:nvSpPr>
          <p:cNvPr id="161" name="Title Text"/>
          <p:cNvSpPr txBox="1"/>
          <p:nvPr>
            <p:ph type="title"/>
          </p:nvPr>
        </p:nvSpPr>
        <p:spPr>
          <a:xfrm>
            <a:off x="913794" y="609600"/>
            <a:ext cx="10353763" cy="970450"/>
          </a:xfrm>
          <a:prstGeom prst="rect">
            <a:avLst/>
          </a:prstGeom>
        </p:spPr>
        <p:txBody>
          <a:bodyPr/>
          <a:lstStyle/>
          <a:p>
            <a:pPr/>
            <a:r>
              <a:t>Title Text</a:t>
            </a:r>
          </a:p>
        </p:txBody>
      </p:sp>
      <p:sp>
        <p:nvSpPr>
          <p:cNvPr id="162" name="Body Level One…"/>
          <p:cNvSpPr txBox="1"/>
          <p:nvPr>
            <p:ph type="body" sz="quarter" idx="1"/>
          </p:nvPr>
        </p:nvSpPr>
        <p:spPr>
          <a:xfrm>
            <a:off x="913794" y="1885950"/>
            <a:ext cx="3300986" cy="576263"/>
          </a:xfrm>
          <a:prstGeom prst="rect">
            <a:avLst/>
          </a:prstGeom>
        </p:spPr>
        <p:txBody>
          <a:bodyPr anchor="b"/>
          <a:lstStyle>
            <a:lvl1pPr marL="0" indent="0" algn="ctr">
              <a:spcBef>
                <a:spcPts val="600"/>
              </a:spcBef>
              <a:buClrTx/>
              <a:buSzTx/>
              <a:buNone/>
              <a:defRPr sz="2400">
                <a:solidFill>
                  <a:schemeClr val="accent1">
                    <a:lumOff val="51466"/>
                  </a:schemeClr>
                </a:solidFill>
              </a:defRPr>
            </a:lvl1pPr>
            <a:lvl2pPr indent="457200" algn="ctr">
              <a:spcBef>
                <a:spcPts val="600"/>
              </a:spcBef>
              <a:buClrTx/>
              <a:buFontTx/>
              <a:defRPr sz="2400">
                <a:solidFill>
                  <a:schemeClr val="accent1">
                    <a:lumOff val="51466"/>
                  </a:schemeClr>
                </a:solidFill>
              </a:defRPr>
            </a:lvl2pPr>
            <a:lvl3pPr marL="0" indent="914400" algn="ctr">
              <a:spcBef>
                <a:spcPts val="600"/>
              </a:spcBef>
              <a:buClrTx/>
              <a:buSzTx/>
              <a:buNone/>
              <a:defRPr sz="2400">
                <a:solidFill>
                  <a:schemeClr val="accent1">
                    <a:lumOff val="51466"/>
                  </a:schemeClr>
                </a:solidFill>
              </a:defRPr>
            </a:lvl3pPr>
            <a:lvl4pPr marL="0" indent="1371600" algn="ctr">
              <a:spcBef>
                <a:spcPts val="600"/>
              </a:spcBef>
              <a:buClrTx/>
              <a:buSzTx/>
              <a:buNone/>
              <a:defRPr sz="2400">
                <a:solidFill>
                  <a:schemeClr val="accent1">
                    <a:lumOff val="51466"/>
                  </a:schemeClr>
                </a:solidFill>
              </a:defRPr>
            </a:lvl4pPr>
            <a:lvl5pPr marL="0" indent="1828800" algn="ctr">
              <a:spcBef>
                <a:spcPts val="600"/>
              </a:spcBef>
              <a:buClrTx/>
              <a:buSzTx/>
              <a:buNone/>
              <a:defRPr sz="2400">
                <a:solidFill>
                  <a:schemeClr val="accent1">
                    <a:lumOff val="51466"/>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63" name="Text Placeholder 3"/>
          <p:cNvSpPr/>
          <p:nvPr>
            <p:ph type="body" sz="quarter" idx="21"/>
          </p:nvPr>
        </p:nvSpPr>
        <p:spPr>
          <a:xfrm>
            <a:off x="913794" y="2571750"/>
            <a:ext cx="3300986" cy="3219450"/>
          </a:xfrm>
          <a:prstGeom prst="rect">
            <a:avLst/>
          </a:prstGeom>
        </p:spPr>
        <p:txBody>
          <a:bodyPr/>
          <a:lstStyle/>
          <a:p>
            <a:pPr marL="0" indent="0" algn="ctr">
              <a:spcBef>
                <a:spcPts val="600"/>
              </a:spcBef>
              <a:buClrTx/>
              <a:buSzTx/>
              <a:buNone/>
              <a:defRPr sz="1400"/>
            </a:pPr>
          </a:p>
        </p:txBody>
      </p:sp>
      <p:sp>
        <p:nvSpPr>
          <p:cNvPr id="164" name="Text Placeholder 4"/>
          <p:cNvSpPr/>
          <p:nvPr>
            <p:ph type="body" sz="quarter" idx="22"/>
          </p:nvPr>
        </p:nvSpPr>
        <p:spPr>
          <a:xfrm>
            <a:off x="4446711" y="1885950"/>
            <a:ext cx="3300985" cy="576263"/>
          </a:xfrm>
          <a:prstGeom prst="rect">
            <a:avLst/>
          </a:prstGeom>
        </p:spPr>
        <p:txBody>
          <a:bodyPr anchor="b"/>
          <a:lstStyle/>
          <a:p>
            <a:pPr marL="0" indent="0" algn="ctr">
              <a:spcBef>
                <a:spcPts val="600"/>
              </a:spcBef>
              <a:buClrTx/>
              <a:buSzTx/>
              <a:buNone/>
              <a:defRPr sz="2400">
                <a:solidFill>
                  <a:schemeClr val="accent1">
                    <a:lumOff val="51466"/>
                  </a:schemeClr>
                </a:solidFill>
              </a:defRPr>
            </a:pPr>
          </a:p>
        </p:txBody>
      </p:sp>
      <p:sp>
        <p:nvSpPr>
          <p:cNvPr id="165" name="Text Placeholder 3"/>
          <p:cNvSpPr/>
          <p:nvPr>
            <p:ph type="body" sz="quarter" idx="23"/>
          </p:nvPr>
        </p:nvSpPr>
        <p:spPr>
          <a:xfrm>
            <a:off x="4441435" y="2571750"/>
            <a:ext cx="3300985" cy="3219450"/>
          </a:xfrm>
          <a:prstGeom prst="rect">
            <a:avLst/>
          </a:prstGeom>
        </p:spPr>
        <p:txBody>
          <a:bodyPr/>
          <a:lstStyle/>
          <a:p>
            <a:pPr marL="0" indent="0" algn="ctr">
              <a:spcBef>
                <a:spcPts val="600"/>
              </a:spcBef>
              <a:buClrTx/>
              <a:buSzTx/>
              <a:buNone/>
              <a:defRPr sz="1400"/>
            </a:pPr>
          </a:p>
        </p:txBody>
      </p:sp>
      <p:sp>
        <p:nvSpPr>
          <p:cNvPr id="166" name="Text Placeholder 4"/>
          <p:cNvSpPr/>
          <p:nvPr>
            <p:ph type="body" sz="quarter" idx="24"/>
          </p:nvPr>
        </p:nvSpPr>
        <p:spPr>
          <a:xfrm>
            <a:off x="7966571" y="1885950"/>
            <a:ext cx="3300986" cy="576263"/>
          </a:xfrm>
          <a:prstGeom prst="rect">
            <a:avLst/>
          </a:prstGeom>
        </p:spPr>
        <p:txBody>
          <a:bodyPr anchor="b"/>
          <a:lstStyle/>
          <a:p>
            <a:pPr marL="0" indent="0" algn="ctr">
              <a:spcBef>
                <a:spcPts val="600"/>
              </a:spcBef>
              <a:buClrTx/>
              <a:buSzTx/>
              <a:buNone/>
              <a:defRPr sz="2400">
                <a:solidFill>
                  <a:schemeClr val="accent1">
                    <a:lumOff val="51466"/>
                  </a:schemeClr>
                </a:solidFill>
              </a:defRPr>
            </a:pPr>
          </a:p>
        </p:txBody>
      </p:sp>
      <p:sp>
        <p:nvSpPr>
          <p:cNvPr id="167" name="Text Placeholder 3"/>
          <p:cNvSpPr/>
          <p:nvPr>
            <p:ph type="body" sz="quarter" idx="25"/>
          </p:nvPr>
        </p:nvSpPr>
        <p:spPr>
          <a:xfrm>
            <a:off x="7966571" y="2571750"/>
            <a:ext cx="3300986" cy="3219450"/>
          </a:xfrm>
          <a:prstGeom prst="rect">
            <a:avLst/>
          </a:prstGeom>
        </p:spPr>
        <p:txBody>
          <a:bodyPr/>
          <a:lstStyle/>
          <a:p>
            <a:pPr marL="0" indent="0" algn="ctr">
              <a:spcBef>
                <a:spcPts val="600"/>
              </a:spcBef>
              <a:buClrTx/>
              <a:buSzTx/>
              <a:buNone/>
              <a:defRPr sz="1400"/>
            </a:pPr>
          </a:p>
        </p:txBody>
      </p:sp>
      <p:sp>
        <p:nvSpPr>
          <p:cNvPr id="168"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icture Column">
    <p:spTree>
      <p:nvGrpSpPr>
        <p:cNvPr id="1" name=""/>
        <p:cNvGrpSpPr/>
        <p:nvPr/>
      </p:nvGrpSpPr>
      <p:grpSpPr>
        <a:xfrm>
          <a:off x="0" y="0"/>
          <a:ext cx="0" cy="0"/>
          <a:chOff x="0" y="0"/>
          <a:chExt cx="0" cy="0"/>
        </a:xfrm>
      </p:grpSpPr>
      <p:pic>
        <p:nvPicPr>
          <p:cNvPr id="175" name="Picture 1" descr="Picture 1"/>
          <p:cNvPicPr>
            <a:picLocks noChangeAspect="1"/>
          </p:cNvPicPr>
          <p:nvPr/>
        </p:nvPicPr>
        <p:blipFill>
          <a:blip r:embed="rId2">
            <a:extLst/>
          </a:blip>
          <a:stretch>
            <a:fillRect/>
          </a:stretch>
        </p:blipFill>
        <p:spPr>
          <a:xfrm>
            <a:off x="897961" y="1818214"/>
            <a:ext cx="3339974" cy="1847851"/>
          </a:xfrm>
          <a:prstGeom prst="rect">
            <a:avLst/>
          </a:prstGeom>
          <a:ln w="12700">
            <a:miter lim="400000"/>
          </a:ln>
        </p:spPr>
      </p:pic>
      <p:pic>
        <p:nvPicPr>
          <p:cNvPr id="176" name="Picture 35" descr="Picture 35"/>
          <p:cNvPicPr>
            <a:picLocks noChangeAspect="1"/>
          </p:cNvPicPr>
          <p:nvPr/>
        </p:nvPicPr>
        <p:blipFill>
          <a:blip r:embed="rId2">
            <a:extLst/>
          </a:blip>
          <a:stretch>
            <a:fillRect/>
          </a:stretch>
        </p:blipFill>
        <p:spPr>
          <a:xfrm>
            <a:off x="4403800" y="1818214"/>
            <a:ext cx="3339973" cy="1847851"/>
          </a:xfrm>
          <a:prstGeom prst="rect">
            <a:avLst/>
          </a:prstGeom>
          <a:ln w="12700">
            <a:miter lim="400000"/>
          </a:ln>
        </p:spPr>
      </p:pic>
      <p:pic>
        <p:nvPicPr>
          <p:cNvPr id="177" name="Picture 36" descr="Picture 36"/>
          <p:cNvPicPr>
            <a:picLocks noChangeAspect="1"/>
          </p:cNvPicPr>
          <p:nvPr/>
        </p:nvPicPr>
        <p:blipFill>
          <a:blip r:embed="rId2">
            <a:extLst/>
          </a:blip>
          <a:stretch>
            <a:fillRect/>
          </a:stretch>
        </p:blipFill>
        <p:spPr>
          <a:xfrm>
            <a:off x="7936051" y="1818214"/>
            <a:ext cx="3339973" cy="1847851"/>
          </a:xfrm>
          <a:prstGeom prst="rect">
            <a:avLst/>
          </a:prstGeom>
          <a:ln w="12700">
            <a:miter lim="400000"/>
          </a:ln>
        </p:spPr>
      </p:pic>
      <p:sp>
        <p:nvSpPr>
          <p:cNvPr id="178" name="Title Text"/>
          <p:cNvSpPr txBox="1"/>
          <p:nvPr>
            <p:ph type="title"/>
          </p:nvPr>
        </p:nvSpPr>
        <p:spPr>
          <a:xfrm>
            <a:off x="913794" y="609600"/>
            <a:ext cx="10353764" cy="970450"/>
          </a:xfrm>
          <a:prstGeom prst="rect">
            <a:avLst/>
          </a:prstGeom>
        </p:spPr>
        <p:txBody>
          <a:bodyPr/>
          <a:lstStyle/>
          <a:p>
            <a:pPr/>
            <a:r>
              <a:t>Title Text</a:t>
            </a:r>
          </a:p>
        </p:txBody>
      </p:sp>
      <p:sp>
        <p:nvSpPr>
          <p:cNvPr id="179" name="Body Level One…"/>
          <p:cNvSpPr txBox="1"/>
          <p:nvPr>
            <p:ph type="body" sz="quarter" idx="1"/>
          </p:nvPr>
        </p:nvSpPr>
        <p:spPr>
          <a:xfrm>
            <a:off x="913794" y="3904105"/>
            <a:ext cx="3300986" cy="576263"/>
          </a:xfrm>
          <a:prstGeom prst="rect">
            <a:avLst/>
          </a:prstGeom>
        </p:spPr>
        <p:txBody>
          <a:bodyPr anchor="b"/>
          <a:lstStyle>
            <a:lvl1pPr marL="0" indent="0" algn="ctr">
              <a:spcBef>
                <a:spcPts val="600"/>
              </a:spcBef>
              <a:buClrTx/>
              <a:buSzTx/>
              <a:buNone/>
              <a:defRPr sz="2000">
                <a:solidFill>
                  <a:schemeClr val="accent1">
                    <a:lumOff val="51466"/>
                  </a:schemeClr>
                </a:solidFill>
              </a:defRPr>
            </a:lvl1pPr>
            <a:lvl2pPr indent="457200" algn="ctr">
              <a:spcBef>
                <a:spcPts val="600"/>
              </a:spcBef>
              <a:buClrTx/>
              <a:buFontTx/>
              <a:defRPr sz="2000">
                <a:solidFill>
                  <a:schemeClr val="accent1">
                    <a:lumOff val="51466"/>
                  </a:schemeClr>
                </a:solidFill>
              </a:defRPr>
            </a:lvl2pPr>
            <a:lvl3pPr marL="0" indent="914400" algn="ctr">
              <a:spcBef>
                <a:spcPts val="600"/>
              </a:spcBef>
              <a:buClrTx/>
              <a:buSzTx/>
              <a:buNone/>
              <a:defRPr sz="2000">
                <a:solidFill>
                  <a:schemeClr val="accent1">
                    <a:lumOff val="51466"/>
                  </a:schemeClr>
                </a:solidFill>
              </a:defRPr>
            </a:lvl3pPr>
            <a:lvl4pPr marL="0" indent="1371600" algn="ctr">
              <a:spcBef>
                <a:spcPts val="600"/>
              </a:spcBef>
              <a:buClrTx/>
              <a:buSzTx/>
              <a:buNone/>
              <a:defRPr sz="2000">
                <a:solidFill>
                  <a:schemeClr val="accent1">
                    <a:lumOff val="51466"/>
                  </a:schemeClr>
                </a:solidFill>
              </a:defRPr>
            </a:lvl4pPr>
            <a:lvl5pPr marL="0" indent="1828800" algn="ctr">
              <a:spcBef>
                <a:spcPts val="600"/>
              </a:spcBef>
              <a:buClrTx/>
              <a:buSzTx/>
              <a:buNone/>
              <a:defRPr sz="2000">
                <a:solidFill>
                  <a:schemeClr val="accent1">
                    <a:lumOff val="51466"/>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80" name="Picture Placeholder 2"/>
          <p:cNvSpPr/>
          <p:nvPr>
            <p:ph type="pic" sz="quarter" idx="21"/>
          </p:nvPr>
        </p:nvSpPr>
        <p:spPr>
          <a:xfrm>
            <a:off x="1018102" y="1938918"/>
            <a:ext cx="3092369" cy="1602955"/>
          </a:xfrm>
          <a:prstGeom prst="rect">
            <a:avLst/>
          </a:prstGeom>
          <a:effectLst>
            <a:outerShdw sx="100000" sy="100000" kx="0" ky="0" algn="b" rotWithShape="0" blurRad="38100" dist="25400" dir="4440000">
              <a:srgbClr val="000000">
                <a:alpha val="36000"/>
              </a:srgbClr>
            </a:outerShdw>
          </a:effectLst>
        </p:spPr>
        <p:txBody>
          <a:bodyPr lIns="91439" rIns="91439">
            <a:noAutofit/>
          </a:bodyPr>
          <a:lstStyle/>
          <a:p>
            <a:pPr/>
          </a:p>
        </p:txBody>
      </p:sp>
      <p:sp>
        <p:nvSpPr>
          <p:cNvPr id="181" name="Text Placeholder 3"/>
          <p:cNvSpPr/>
          <p:nvPr>
            <p:ph type="body" sz="quarter" idx="22"/>
          </p:nvPr>
        </p:nvSpPr>
        <p:spPr>
          <a:xfrm>
            <a:off x="913794" y="4480367"/>
            <a:ext cx="3300986" cy="1310834"/>
          </a:xfrm>
          <a:prstGeom prst="rect">
            <a:avLst/>
          </a:prstGeom>
        </p:spPr>
        <p:txBody>
          <a:bodyPr/>
          <a:lstStyle/>
          <a:p>
            <a:pPr marL="0" indent="0" algn="ctr">
              <a:spcBef>
                <a:spcPts val="600"/>
              </a:spcBef>
              <a:buClrTx/>
              <a:buSzTx/>
              <a:buNone/>
              <a:defRPr sz="1400"/>
            </a:pPr>
          </a:p>
        </p:txBody>
      </p:sp>
      <p:sp>
        <p:nvSpPr>
          <p:cNvPr id="182" name="Text Placeholder 4"/>
          <p:cNvSpPr/>
          <p:nvPr>
            <p:ph type="body" sz="quarter" idx="23"/>
          </p:nvPr>
        </p:nvSpPr>
        <p:spPr>
          <a:xfrm>
            <a:off x="4442788" y="3904105"/>
            <a:ext cx="3300985" cy="576263"/>
          </a:xfrm>
          <a:prstGeom prst="rect">
            <a:avLst/>
          </a:prstGeom>
        </p:spPr>
        <p:txBody>
          <a:bodyPr anchor="b"/>
          <a:lstStyle/>
          <a:p>
            <a:pPr marL="0" indent="0" algn="ctr">
              <a:spcBef>
                <a:spcPts val="600"/>
              </a:spcBef>
              <a:buClrTx/>
              <a:buSzTx/>
              <a:buNone/>
              <a:defRPr sz="2000">
                <a:solidFill>
                  <a:schemeClr val="accent1">
                    <a:lumOff val="51466"/>
                  </a:schemeClr>
                </a:solidFill>
              </a:defRPr>
            </a:pPr>
          </a:p>
        </p:txBody>
      </p:sp>
      <p:sp>
        <p:nvSpPr>
          <p:cNvPr id="183" name="Picture Placeholder 2"/>
          <p:cNvSpPr/>
          <p:nvPr>
            <p:ph type="pic" sz="quarter" idx="24"/>
          </p:nvPr>
        </p:nvSpPr>
        <p:spPr>
          <a:xfrm>
            <a:off x="4545743" y="1939094"/>
            <a:ext cx="3092369" cy="1608165"/>
          </a:xfrm>
          <a:prstGeom prst="rect">
            <a:avLst/>
          </a:prstGeom>
          <a:effectLst>
            <a:outerShdw sx="100000" sy="100000" kx="0" ky="0" algn="b" rotWithShape="0" blurRad="38100" dist="25400" dir="4440000">
              <a:srgbClr val="000000">
                <a:alpha val="36000"/>
              </a:srgbClr>
            </a:outerShdw>
          </a:effectLst>
        </p:spPr>
        <p:txBody>
          <a:bodyPr lIns="91439" rIns="91439">
            <a:noAutofit/>
          </a:bodyPr>
          <a:lstStyle/>
          <a:p>
            <a:pPr/>
          </a:p>
        </p:txBody>
      </p:sp>
      <p:sp>
        <p:nvSpPr>
          <p:cNvPr id="184" name="Text Placeholder 3"/>
          <p:cNvSpPr/>
          <p:nvPr>
            <p:ph type="body" sz="quarter" idx="25"/>
          </p:nvPr>
        </p:nvSpPr>
        <p:spPr>
          <a:xfrm>
            <a:off x="4441435" y="4480366"/>
            <a:ext cx="3300985" cy="1310834"/>
          </a:xfrm>
          <a:prstGeom prst="rect">
            <a:avLst/>
          </a:prstGeom>
        </p:spPr>
        <p:txBody>
          <a:bodyPr/>
          <a:lstStyle/>
          <a:p>
            <a:pPr marL="0" indent="0" algn="ctr">
              <a:spcBef>
                <a:spcPts val="600"/>
              </a:spcBef>
              <a:buClrTx/>
              <a:buSzTx/>
              <a:buNone/>
              <a:defRPr sz="1400"/>
            </a:pPr>
          </a:p>
        </p:txBody>
      </p:sp>
      <p:sp>
        <p:nvSpPr>
          <p:cNvPr id="185" name="Text Placeholder 4"/>
          <p:cNvSpPr/>
          <p:nvPr>
            <p:ph type="body" sz="quarter" idx="26"/>
          </p:nvPr>
        </p:nvSpPr>
        <p:spPr>
          <a:xfrm>
            <a:off x="7966696" y="3904105"/>
            <a:ext cx="3300985" cy="576263"/>
          </a:xfrm>
          <a:prstGeom prst="rect">
            <a:avLst/>
          </a:prstGeom>
        </p:spPr>
        <p:txBody>
          <a:bodyPr anchor="b"/>
          <a:lstStyle/>
          <a:p>
            <a:pPr marL="0" indent="0" algn="ctr">
              <a:spcBef>
                <a:spcPts val="600"/>
              </a:spcBef>
              <a:buClrTx/>
              <a:buSzTx/>
              <a:buNone/>
              <a:defRPr sz="2000">
                <a:solidFill>
                  <a:schemeClr val="accent1">
                    <a:lumOff val="51466"/>
                  </a:schemeClr>
                </a:solidFill>
              </a:defRPr>
            </a:pPr>
          </a:p>
        </p:txBody>
      </p:sp>
      <p:sp>
        <p:nvSpPr>
          <p:cNvPr id="186" name="Picture Placeholder 2"/>
          <p:cNvSpPr/>
          <p:nvPr>
            <p:ph type="pic" sz="quarter" idx="27"/>
          </p:nvPr>
        </p:nvSpPr>
        <p:spPr>
          <a:xfrm>
            <a:off x="8075697" y="1934431"/>
            <a:ext cx="3092369" cy="1607295"/>
          </a:xfrm>
          <a:prstGeom prst="rect">
            <a:avLst/>
          </a:prstGeom>
          <a:effectLst>
            <a:outerShdw sx="100000" sy="100000" kx="0" ky="0" algn="b" rotWithShape="0" blurRad="38100" dist="25400" dir="4440000">
              <a:srgbClr val="000000">
                <a:alpha val="36000"/>
              </a:srgbClr>
            </a:outerShdw>
          </a:effectLst>
        </p:spPr>
        <p:txBody>
          <a:bodyPr lIns="91439" rIns="91439">
            <a:noAutofit/>
          </a:bodyPr>
          <a:lstStyle/>
          <a:p>
            <a:pPr/>
          </a:p>
        </p:txBody>
      </p:sp>
      <p:sp>
        <p:nvSpPr>
          <p:cNvPr id="187" name="Text Placeholder 3"/>
          <p:cNvSpPr/>
          <p:nvPr>
            <p:ph type="body" sz="quarter" idx="28"/>
          </p:nvPr>
        </p:nvSpPr>
        <p:spPr>
          <a:xfrm>
            <a:off x="7966571" y="4480364"/>
            <a:ext cx="3300986" cy="1310836"/>
          </a:xfrm>
          <a:prstGeom prst="rect">
            <a:avLst/>
          </a:prstGeom>
        </p:spPr>
        <p:txBody>
          <a:bodyPr/>
          <a:lstStyle/>
          <a:p>
            <a:pPr marL="0" indent="0" algn="ctr">
              <a:spcBef>
                <a:spcPts val="600"/>
              </a:spcBef>
              <a:buClrTx/>
              <a:buSzTx/>
              <a:buNone/>
              <a:defRPr sz="1400"/>
            </a:pPr>
          </a:p>
        </p:txBody>
      </p:sp>
      <p:sp>
        <p:nvSpPr>
          <p:cNvPr id="188"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913794" y="609600"/>
            <a:ext cx="10353763" cy="970450"/>
          </a:xfrm>
          <a:prstGeom prst="rect">
            <a:avLst/>
          </a:prstGeom>
        </p:spPr>
        <p:txBody>
          <a:bodyPr/>
          <a:lstStyle/>
          <a:p>
            <a:pPr/>
            <a:r>
              <a:t>Title Text</a:t>
            </a:r>
          </a:p>
        </p:txBody>
      </p:sp>
      <p:sp>
        <p:nvSpPr>
          <p:cNvPr id="21" name="Body Level One…"/>
          <p:cNvSpPr txBox="1"/>
          <p:nvPr>
            <p:ph type="body" idx="1"/>
          </p:nvPr>
        </p:nvSpPr>
        <p:spPr>
          <a:xfrm>
            <a:off x="913794" y="1732448"/>
            <a:ext cx="10353763" cy="4058752"/>
          </a:xfrm>
          <a:prstGeom prst="rect">
            <a:avLst/>
          </a:prstGeom>
        </p:spPr>
        <p:txBody>
          <a:bodyPr/>
          <a:lstStyle>
            <a:lvl2pPr marL="749999" indent="-299999">
              <a:buSzPct val="70000"/>
              <a:buFontTx/>
              <a:buChar char="•"/>
            </a:lvl2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29" name="Title Text"/>
          <p:cNvSpPr txBox="1"/>
          <p:nvPr>
            <p:ph type="title"/>
          </p:nvPr>
        </p:nvSpPr>
        <p:spPr>
          <a:xfrm>
            <a:off x="913794" y="609600"/>
            <a:ext cx="10353763" cy="970450"/>
          </a:xfrm>
          <a:prstGeom prst="rect">
            <a:avLst/>
          </a:prstGeom>
        </p:spPr>
        <p:txBody>
          <a:bodyPr/>
          <a:lstStyle/>
          <a:p>
            <a:pPr/>
            <a:r>
              <a:t>Title Text</a:t>
            </a:r>
          </a:p>
        </p:txBody>
      </p:sp>
      <p:sp>
        <p:nvSpPr>
          <p:cNvPr id="30" name="Body Level One…"/>
          <p:cNvSpPr txBox="1"/>
          <p:nvPr>
            <p:ph type="body" sz="quarter" idx="1"/>
          </p:nvPr>
        </p:nvSpPr>
        <p:spPr>
          <a:xfrm>
            <a:off x="913794" y="1732450"/>
            <a:ext cx="10353763" cy="970451"/>
          </a:xfrm>
          <a:prstGeom prst="rect">
            <a:avLst/>
          </a:prstGeom>
        </p:spPr>
        <p:txBody>
          <a:bodyPr/>
          <a:lstStyle>
            <a:lvl3pPr marL="0" indent="809999">
              <a:buSzTx/>
              <a:buFont typeface="Wingdings 2"/>
              <a:buNone/>
            </a:lvl3pPr>
            <a:lvl4pPr marL="0" indent="1169999">
              <a:buSzTx/>
              <a:buFont typeface="Wingdings 2"/>
              <a:buNone/>
            </a:lvl4pPr>
            <a:lvl5pPr marL="0" indent="1457999">
              <a:buSzTx/>
              <a:buFont typeface="Wingdings 2"/>
              <a:buNone/>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Content">
    <p:spTree>
      <p:nvGrpSpPr>
        <p:cNvPr id="1" name=""/>
        <p:cNvGrpSpPr/>
        <p:nvPr/>
      </p:nvGrpSpPr>
      <p:grpSpPr>
        <a:xfrm>
          <a:off x="0" y="0"/>
          <a:ext cx="0" cy="0"/>
          <a:chOff x="0" y="0"/>
          <a:chExt cx="0" cy="0"/>
        </a:xfrm>
      </p:grpSpPr>
      <p:sp>
        <p:nvSpPr>
          <p:cNvPr id="38" name="Body Level One…"/>
          <p:cNvSpPr txBox="1"/>
          <p:nvPr>
            <p:ph type="body" sz="quarter" idx="1"/>
          </p:nvPr>
        </p:nvSpPr>
        <p:spPr>
          <a:xfrm>
            <a:off x="847806" y="686074"/>
            <a:ext cx="10353763" cy="831643"/>
          </a:xfrm>
          <a:prstGeom prst="rect">
            <a:avLst/>
          </a:prstGeom>
        </p:spPr>
        <p:txBody>
          <a:bodyPr/>
          <a:lstStyle>
            <a:lvl3pPr marL="0" indent="809999">
              <a:buSzTx/>
              <a:buFont typeface="Wingdings 2"/>
              <a:buNone/>
            </a:lvl3pPr>
            <a:lvl4pPr marL="0" indent="1169999">
              <a:buSzTx/>
              <a:buFont typeface="Wingdings 2"/>
              <a:buNone/>
            </a:lvl4pPr>
            <a:lvl5pPr marL="0" indent="1457999">
              <a:buSzTx/>
              <a:buFont typeface="Wingdings 2"/>
              <a:buNone/>
            </a:lvl5p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Layout">
    <p:spTree>
      <p:nvGrpSpPr>
        <p:cNvPr id="1" name=""/>
        <p:cNvGrpSpPr/>
        <p:nvPr/>
      </p:nvGrpSpPr>
      <p:grpSpPr>
        <a:xfrm>
          <a:off x="0" y="0"/>
          <a:ext cx="0" cy="0"/>
          <a:chOff x="0" y="0"/>
          <a:chExt cx="0" cy="0"/>
        </a:xfrm>
      </p:grpSpPr>
      <p:sp>
        <p:nvSpPr>
          <p:cNvPr id="4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54" name="Title Text"/>
          <p:cNvSpPr txBox="1"/>
          <p:nvPr>
            <p:ph type="title"/>
          </p:nvPr>
        </p:nvSpPr>
        <p:spPr>
          <a:xfrm>
            <a:off x="1295400" y="1761066"/>
            <a:ext cx="9590552" cy="1828814"/>
          </a:xfrm>
          <a:prstGeom prst="rect">
            <a:avLst/>
          </a:prstGeom>
        </p:spPr>
        <p:txBody>
          <a:bodyPr anchor="b"/>
          <a:lstStyle>
            <a:lvl1pPr>
              <a:defRPr b="0"/>
            </a:lvl1pPr>
          </a:lstStyle>
          <a:p>
            <a:pPr/>
            <a:r>
              <a:t>Title Text</a:t>
            </a:r>
          </a:p>
        </p:txBody>
      </p:sp>
      <p:sp>
        <p:nvSpPr>
          <p:cNvPr id="55" name="Body Level One…"/>
          <p:cNvSpPr txBox="1"/>
          <p:nvPr>
            <p:ph type="body" sz="quarter" idx="1"/>
          </p:nvPr>
        </p:nvSpPr>
        <p:spPr>
          <a:xfrm>
            <a:off x="1295400" y="3589878"/>
            <a:ext cx="9590552" cy="1507055"/>
          </a:xfrm>
          <a:prstGeom prst="rect">
            <a:avLst/>
          </a:prstGeom>
        </p:spPr>
        <p:txBody>
          <a:bodyPr/>
          <a:lstStyle>
            <a:lvl1pPr marL="0" indent="0" algn="ctr">
              <a:spcBef>
                <a:spcPts val="800"/>
              </a:spcBef>
              <a:buClrTx/>
              <a:buSzTx/>
              <a:buNone/>
              <a:defRPr sz="3600">
                <a:solidFill>
                  <a:schemeClr val="accent1">
                    <a:lumOff val="51466"/>
                  </a:schemeClr>
                </a:solidFill>
              </a:defRPr>
            </a:lvl1pPr>
            <a:lvl2pPr indent="457200" algn="ctr">
              <a:spcBef>
                <a:spcPts val="800"/>
              </a:spcBef>
              <a:buClrTx/>
              <a:buFontTx/>
              <a:defRPr sz="3600">
                <a:solidFill>
                  <a:schemeClr val="accent1">
                    <a:lumOff val="51466"/>
                  </a:schemeClr>
                </a:solidFill>
              </a:defRPr>
            </a:lvl2pPr>
            <a:lvl3pPr marL="0" indent="914400" algn="ctr">
              <a:spcBef>
                <a:spcPts val="800"/>
              </a:spcBef>
              <a:buClrTx/>
              <a:buSzTx/>
              <a:buNone/>
              <a:defRPr sz="3600">
                <a:solidFill>
                  <a:schemeClr val="accent1">
                    <a:lumOff val="51466"/>
                  </a:schemeClr>
                </a:solidFill>
              </a:defRPr>
            </a:lvl3pPr>
            <a:lvl4pPr marL="0" indent="1371600" algn="ctr">
              <a:spcBef>
                <a:spcPts val="800"/>
              </a:spcBef>
              <a:buClrTx/>
              <a:buSzTx/>
              <a:buNone/>
              <a:defRPr sz="3600">
                <a:solidFill>
                  <a:schemeClr val="accent1">
                    <a:lumOff val="51466"/>
                  </a:schemeClr>
                </a:solidFill>
              </a:defRPr>
            </a:lvl4pPr>
            <a:lvl5pPr marL="0" indent="1828800" algn="ctr">
              <a:spcBef>
                <a:spcPts val="800"/>
              </a:spcBef>
              <a:buClrTx/>
              <a:buSzTx/>
              <a:buNone/>
              <a:defRPr sz="3600">
                <a:solidFill>
                  <a:schemeClr val="accent1">
                    <a:lumOff val="51466"/>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63" name="Title Text"/>
          <p:cNvSpPr txBox="1"/>
          <p:nvPr>
            <p:ph type="title"/>
          </p:nvPr>
        </p:nvSpPr>
        <p:spPr>
          <a:xfrm>
            <a:off x="913794" y="609600"/>
            <a:ext cx="10353763" cy="970450"/>
          </a:xfrm>
          <a:prstGeom prst="rect">
            <a:avLst/>
          </a:prstGeom>
        </p:spPr>
        <p:txBody>
          <a:bodyPr/>
          <a:lstStyle/>
          <a:p>
            <a:pPr/>
            <a:r>
              <a:t>Title Text</a:t>
            </a:r>
          </a:p>
        </p:txBody>
      </p:sp>
      <p:sp>
        <p:nvSpPr>
          <p:cNvPr id="64" name="Body Level One…"/>
          <p:cNvSpPr txBox="1"/>
          <p:nvPr>
            <p:ph type="body" sz="half" idx="1"/>
          </p:nvPr>
        </p:nvSpPr>
        <p:spPr>
          <a:xfrm>
            <a:off x="913794" y="1732448"/>
            <a:ext cx="5060498" cy="4058751"/>
          </a:xfrm>
          <a:prstGeom prst="rect">
            <a:avLst/>
          </a:prstGeom>
        </p:spPr>
        <p:txBody>
          <a:bodyPr/>
          <a:lstStyle>
            <a:lvl2pPr marL="749999" indent="-299999">
              <a:buSzPct val="70000"/>
              <a:buFontTx/>
              <a:buChar char="•"/>
            </a:lvl2pPr>
          </a:lstStyle>
          <a:p>
            <a:pPr/>
            <a:r>
              <a:t>Body Level One</a:t>
            </a:r>
          </a:p>
          <a:p>
            <a:pPr lvl="1"/>
            <a:r>
              <a:t>Body Level Two</a:t>
            </a:r>
          </a:p>
          <a:p>
            <a:pPr lvl="2"/>
            <a:r>
              <a:t>Body Level Three</a:t>
            </a:r>
          </a:p>
          <a:p>
            <a:pPr lvl="3"/>
            <a:r>
              <a:t>Body Level Four</a:t>
            </a:r>
          </a:p>
          <a:p>
            <a:pPr lvl="4"/>
            <a:r>
              <a:t>Body Level Five</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pic>
        <p:nvPicPr>
          <p:cNvPr id="72" name="Picture 19" descr="Picture 19"/>
          <p:cNvPicPr>
            <a:picLocks noChangeAspect="1"/>
          </p:cNvPicPr>
          <p:nvPr/>
        </p:nvPicPr>
        <p:blipFill>
          <a:blip r:embed="rId2">
            <a:extLst/>
          </a:blip>
          <a:stretch>
            <a:fillRect/>
          </a:stretch>
        </p:blipFill>
        <p:spPr>
          <a:xfrm>
            <a:off x="913794" y="1734505"/>
            <a:ext cx="5089073" cy="4148770"/>
          </a:xfrm>
          <a:prstGeom prst="rect">
            <a:avLst/>
          </a:prstGeom>
          <a:ln w="12700">
            <a:miter lim="400000"/>
          </a:ln>
        </p:spPr>
      </p:pic>
      <p:pic>
        <p:nvPicPr>
          <p:cNvPr id="73" name="Picture 20" descr="Picture 20"/>
          <p:cNvPicPr>
            <a:picLocks noChangeAspect="1"/>
          </p:cNvPicPr>
          <p:nvPr/>
        </p:nvPicPr>
        <p:blipFill>
          <a:blip r:embed="rId2">
            <a:extLst/>
          </a:blip>
          <a:stretch>
            <a:fillRect/>
          </a:stretch>
        </p:blipFill>
        <p:spPr>
          <a:xfrm>
            <a:off x="6178484" y="1734505"/>
            <a:ext cx="5089073" cy="4148770"/>
          </a:xfrm>
          <a:prstGeom prst="rect">
            <a:avLst/>
          </a:prstGeom>
          <a:ln w="12700">
            <a:miter lim="400000"/>
          </a:ln>
        </p:spPr>
      </p:pic>
      <p:sp>
        <p:nvSpPr>
          <p:cNvPr id="74" name="Title Text"/>
          <p:cNvSpPr txBox="1"/>
          <p:nvPr>
            <p:ph type="title"/>
          </p:nvPr>
        </p:nvSpPr>
        <p:spPr>
          <a:xfrm>
            <a:off x="913794" y="609600"/>
            <a:ext cx="10353763" cy="970450"/>
          </a:xfrm>
          <a:prstGeom prst="rect">
            <a:avLst/>
          </a:prstGeom>
        </p:spPr>
        <p:txBody>
          <a:bodyPr/>
          <a:lstStyle/>
          <a:p>
            <a:pPr/>
            <a:r>
              <a:t>Title Text</a:t>
            </a:r>
          </a:p>
        </p:txBody>
      </p:sp>
      <p:sp>
        <p:nvSpPr>
          <p:cNvPr id="75" name="Body Level One…"/>
          <p:cNvSpPr txBox="1"/>
          <p:nvPr>
            <p:ph type="body" sz="quarter" idx="1"/>
          </p:nvPr>
        </p:nvSpPr>
        <p:spPr>
          <a:xfrm>
            <a:off x="1005872" y="1835254"/>
            <a:ext cx="4876344" cy="544885"/>
          </a:xfrm>
          <a:prstGeom prst="rect">
            <a:avLst/>
          </a:prstGeom>
        </p:spPr>
        <p:txBody>
          <a:bodyPr anchor="b"/>
          <a:lstStyle>
            <a:lvl1pPr marL="0" indent="0" algn="ctr">
              <a:spcBef>
                <a:spcPts val="700"/>
              </a:spcBef>
              <a:buClrTx/>
              <a:buSzTx/>
              <a:buNone/>
              <a:defRPr sz="3200"/>
            </a:lvl1pPr>
            <a:lvl2pPr indent="457200" algn="ctr">
              <a:spcBef>
                <a:spcPts val="700"/>
              </a:spcBef>
              <a:buClrTx/>
              <a:buFontTx/>
              <a:defRPr sz="3200"/>
            </a:lvl2pPr>
            <a:lvl3pPr marL="0" indent="914400" algn="ctr">
              <a:spcBef>
                <a:spcPts val="700"/>
              </a:spcBef>
              <a:buClrTx/>
              <a:buSzTx/>
              <a:buNone/>
              <a:defRPr sz="3200"/>
            </a:lvl3pPr>
            <a:lvl4pPr marL="0" indent="1371600" algn="ctr">
              <a:spcBef>
                <a:spcPts val="700"/>
              </a:spcBef>
              <a:buClrTx/>
              <a:buSzTx/>
              <a:buNone/>
              <a:defRPr sz="3200"/>
            </a:lvl4pPr>
            <a:lvl5pPr marL="0" indent="1828800" algn="ctr">
              <a:spcBef>
                <a:spcPts val="700"/>
              </a:spcBef>
              <a:buClrTx/>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76" name="Text Placeholder 4"/>
          <p:cNvSpPr/>
          <p:nvPr>
            <p:ph type="body" sz="quarter" idx="21"/>
          </p:nvPr>
        </p:nvSpPr>
        <p:spPr>
          <a:xfrm>
            <a:off x="6294966" y="1835254"/>
            <a:ext cx="4895332" cy="544884"/>
          </a:xfrm>
          <a:prstGeom prst="rect">
            <a:avLst/>
          </a:prstGeom>
        </p:spPr>
        <p:txBody>
          <a:bodyPr anchor="b"/>
          <a:lstStyle/>
          <a:p>
            <a:pPr marL="0" indent="0" algn="ctr">
              <a:spcBef>
                <a:spcPts val="700"/>
              </a:spcBef>
              <a:buClrTx/>
              <a:buSzTx/>
              <a:buNone/>
              <a:defRPr sz="3200"/>
            </a:pPr>
          </a:p>
        </p:txBody>
      </p:sp>
      <p:sp>
        <p:nvSpPr>
          <p:cNvPr id="77"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4" name="Title Text"/>
          <p:cNvSpPr txBox="1"/>
          <p:nvPr>
            <p:ph type="title"/>
          </p:nvPr>
        </p:nvSpPr>
        <p:spPr>
          <a:xfrm>
            <a:off x="913794" y="609600"/>
            <a:ext cx="10353763" cy="970450"/>
          </a:xfrm>
          <a:prstGeom prst="rect">
            <a:avLst/>
          </a:prstGeom>
        </p:spPr>
        <p:txBody>
          <a:bodyPr/>
          <a:lstStyle/>
          <a:p>
            <a:pPr/>
            <a:r>
              <a:t>Title Text</a:t>
            </a:r>
          </a:p>
        </p:txBody>
      </p:sp>
      <p:sp>
        <p:nvSpPr>
          <p:cNvPr id="85" name="Slide Number"/>
          <p:cNvSpPr txBox="1"/>
          <p:nvPr>
            <p:ph type="sldNum" sz="quarter" idx="2"/>
          </p:nvPr>
        </p:nvSpPr>
        <p:spPr>
          <a:xfrm>
            <a:off x="10514010" y="5883275"/>
            <a:ext cx="358414"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707009" y="386499"/>
            <a:ext cx="10925666" cy="5938888"/>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609600" y="274637"/>
            <a:ext cx="10972800" cy="1143001"/>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chemeClr val="accent1">
                    <a:lumOff val="51466"/>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j-lt"/>
          <a:ea typeface="+mj-ea"/>
          <a:cs typeface="+mj-cs"/>
          <a:sym typeface="Helvetica"/>
        </a:defRPr>
      </a:lvl1pPr>
      <a:lvl2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j-lt"/>
          <a:ea typeface="+mj-ea"/>
          <a:cs typeface="+mj-cs"/>
          <a:sym typeface="Helvetica"/>
        </a:defRPr>
      </a:lvl2pPr>
      <a:lvl3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j-lt"/>
          <a:ea typeface="+mj-ea"/>
          <a:cs typeface="+mj-cs"/>
          <a:sym typeface="Helvetica"/>
        </a:defRPr>
      </a:lvl3pPr>
      <a:lvl4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j-lt"/>
          <a:ea typeface="+mj-ea"/>
          <a:cs typeface="+mj-cs"/>
          <a:sym typeface="Helvetica"/>
        </a:defRPr>
      </a:lvl4pPr>
      <a:lvl5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j-lt"/>
          <a:ea typeface="+mj-ea"/>
          <a:cs typeface="+mj-cs"/>
          <a:sym typeface="Helvetica"/>
        </a:defRPr>
      </a:lvl5pPr>
      <a:lvl6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j-lt"/>
          <a:ea typeface="+mj-ea"/>
          <a:cs typeface="+mj-cs"/>
          <a:sym typeface="Helvetica"/>
        </a:defRPr>
      </a:lvl6pPr>
      <a:lvl7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j-lt"/>
          <a:ea typeface="+mj-ea"/>
          <a:cs typeface="+mj-cs"/>
          <a:sym typeface="Helvetica"/>
        </a:defRPr>
      </a:lvl7pPr>
      <a:lvl8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j-lt"/>
          <a:ea typeface="+mj-ea"/>
          <a:cs typeface="+mj-cs"/>
          <a:sym typeface="Helvetica"/>
        </a:defRPr>
      </a:lvl8pPr>
      <a:lvl9pPr marL="0" marR="0" indent="0" algn="ctr" defTabSz="457200" rtl="0" latinLnBrk="0">
        <a:lnSpc>
          <a:spcPct val="100000"/>
        </a:lnSpc>
        <a:spcBef>
          <a:spcPts val="0"/>
        </a:spcBef>
        <a:spcAft>
          <a:spcPts val="0"/>
        </a:spcAft>
        <a:buClrTx/>
        <a:buSzTx/>
        <a:buFontTx/>
        <a:buNone/>
        <a:tabLst/>
        <a:defRPr b="1" baseline="0" cap="none" i="0" spc="0" strike="noStrike" sz="4800" u="none">
          <a:ln w="9525" cap="flat">
            <a:solidFill>
              <a:srgbClr val="404040">
                <a:alpha val="10000"/>
              </a:srgbClr>
            </a:solidFill>
            <a:prstDash val="solid"/>
            <a:round/>
          </a:ln>
          <a:solidFill>
            <a:srgbClr val="F8F8F8"/>
          </a:solidFill>
          <a:uFillTx/>
          <a:latin typeface="+mj-lt"/>
          <a:ea typeface="+mj-ea"/>
          <a:cs typeface="+mj-cs"/>
          <a:sym typeface="Helvetica"/>
        </a:defRPr>
      </a:lvl9pPr>
    </p:titleStyle>
    <p:bodyStyle>
      <a:lvl1pPr marL="342900" marR="0" indent="-305999"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j-lt"/>
          <a:ea typeface="+mj-ea"/>
          <a:cs typeface="+mj-cs"/>
          <a:sym typeface="Helvetica"/>
        </a:defRPr>
      </a:lvl1pPr>
      <a:lvl2pPr marL="0" marR="0" indent="450000" algn="l" defTabSz="457200" rtl="0" latinLnBrk="0">
        <a:lnSpc>
          <a:spcPct val="100000"/>
        </a:lnSpc>
        <a:spcBef>
          <a:spcPts val="900"/>
        </a:spcBef>
        <a:spcAft>
          <a:spcPts val="0"/>
        </a:spcAft>
        <a:buClr>
          <a:srgbClr val="F8F8F8"/>
        </a:buClr>
        <a:buSzTx/>
        <a:buFont typeface="Wingdings 2"/>
        <a:buNone/>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j-lt"/>
          <a:ea typeface="+mj-ea"/>
          <a:cs typeface="+mj-cs"/>
          <a:sym typeface="Helvetica"/>
        </a:defRPr>
      </a:lvl2pPr>
      <a:lvl3pPr marL="1079999" marR="0" indent="-269999"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j-lt"/>
          <a:ea typeface="+mj-ea"/>
          <a:cs typeface="+mj-cs"/>
          <a:sym typeface="Helvetica"/>
        </a:defRPr>
      </a:lvl3pPr>
      <a:lvl4pPr marL="1478571" marR="0" indent="-308571"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j-lt"/>
          <a:ea typeface="+mj-ea"/>
          <a:cs typeface="+mj-cs"/>
          <a:sym typeface="Helvetica"/>
        </a:defRPr>
      </a:lvl4pPr>
      <a:lvl5pPr marL="1817999" marR="0" indent="-359999"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j-lt"/>
          <a:ea typeface="+mj-ea"/>
          <a:cs typeface="+mj-cs"/>
          <a:sym typeface="Helvetica"/>
        </a:defRPr>
      </a:lvl5pPr>
      <a:lvl6pPr marL="2439142" marR="0" indent="-653142"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j-lt"/>
          <a:ea typeface="+mj-ea"/>
          <a:cs typeface="+mj-cs"/>
          <a:sym typeface="Helvetica"/>
        </a:defRPr>
      </a:lvl6pPr>
      <a:lvl7pPr marL="2826342" marR="0" indent="-653142"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j-lt"/>
          <a:ea typeface="+mj-ea"/>
          <a:cs typeface="+mj-cs"/>
          <a:sym typeface="Helvetica"/>
        </a:defRPr>
      </a:lvl7pPr>
      <a:lvl8pPr marL="3213542" marR="0" indent="-653142"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j-lt"/>
          <a:ea typeface="+mj-ea"/>
          <a:cs typeface="+mj-cs"/>
          <a:sym typeface="Helvetica"/>
        </a:defRPr>
      </a:lvl8pPr>
      <a:lvl9pPr marL="3530742" marR="0" indent="-653142" algn="l" defTabSz="457200" rtl="0" latinLnBrk="0">
        <a:lnSpc>
          <a:spcPct val="100000"/>
        </a:lnSpc>
        <a:spcBef>
          <a:spcPts val="900"/>
        </a:spcBef>
        <a:spcAft>
          <a:spcPts val="0"/>
        </a:spcAft>
        <a:buClr>
          <a:srgbClr val="F8F8F8"/>
        </a:buClr>
        <a:buSzPct val="70000"/>
        <a:buFontTx/>
        <a:buChar char="•"/>
        <a:tabLst/>
        <a:defRPr b="0" baseline="0" cap="none" i="0" spc="0" strike="noStrike" sz="4000" u="none">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uFillTx/>
          <a:latin typeface="+mj-lt"/>
          <a:ea typeface="+mj-ea"/>
          <a:cs typeface="+mj-cs"/>
          <a:sym typeface="Helvetica"/>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itle 1"/>
          <p:cNvSpPr txBox="1"/>
          <p:nvPr>
            <p:ph type="ctrTitle"/>
          </p:nvPr>
        </p:nvSpPr>
        <p:spPr>
          <a:xfrm>
            <a:off x="1370693" y="1769540"/>
            <a:ext cx="9440034" cy="1828802"/>
          </a:xfrm>
          <a:prstGeom prst="rect">
            <a:avLst/>
          </a:prstGeom>
        </p:spPr>
        <p:txBody>
          <a:bodyPr/>
          <a:lstStyle/>
          <a:p>
            <a:pPr/>
            <a:r>
              <a:t>2 Corinthians 2:5-11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Content Placeholder 5"/>
          <p:cNvSpPr txBox="1"/>
          <p:nvPr>
            <p:ph type="body" idx="1"/>
          </p:nvPr>
        </p:nvSpPr>
        <p:spPr>
          <a:xfrm>
            <a:off x="707010" y="386498"/>
            <a:ext cx="10925665" cy="5938889"/>
          </a:xfrm>
          <a:prstGeom prst="rect">
            <a:avLst/>
          </a:prstGeom>
        </p:spPr>
        <p:txBody>
          <a:bodyPr/>
          <a:lstStyle/>
          <a:p>
            <a:pPr/>
            <a:r>
              <a:t>Hebrews 13:17 - Obey your leaders and submit to them, for they are keeping watch over your souls, as those who will have to give an account. Let them do this with joy and not with groaning, for that would be of no advantage to you.</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Picture 2" descr="Picture 2"/>
          <p:cNvPicPr>
            <a:picLocks noChangeAspect="1"/>
          </p:cNvPicPr>
          <p:nvPr/>
        </p:nvPicPr>
        <p:blipFill>
          <a:blip r:embed="rId3">
            <a:extLst/>
          </a:blip>
          <a:stretch>
            <a:fillRect/>
          </a:stretch>
        </p:blipFill>
        <p:spPr>
          <a:xfrm>
            <a:off x="633510" y="456942"/>
            <a:ext cx="10924979" cy="5944116"/>
          </a:xfrm>
          <a:prstGeom prst="rect">
            <a:avLst/>
          </a:prstGeom>
          <a:ln w="12700">
            <a:miter lim="400000"/>
          </a:ln>
        </p:spPr>
      </p:pic>
      <p:pic>
        <p:nvPicPr>
          <p:cNvPr id="244" name="Picture 3" descr="Picture 3"/>
          <p:cNvPicPr>
            <a:picLocks noChangeAspect="1"/>
          </p:cNvPicPr>
          <p:nvPr/>
        </p:nvPicPr>
        <p:blipFill>
          <a:blip r:embed="rId4">
            <a:extLst/>
          </a:blip>
          <a:stretch>
            <a:fillRect/>
          </a:stretch>
        </p:blipFill>
        <p:spPr>
          <a:xfrm>
            <a:off x="1524000" y="0"/>
            <a:ext cx="9634781"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itle 1"/>
          <p:cNvSpPr txBox="1"/>
          <p:nvPr>
            <p:ph type="title"/>
          </p:nvPr>
        </p:nvSpPr>
        <p:spPr>
          <a:xfrm>
            <a:off x="913795" y="609600"/>
            <a:ext cx="10353762" cy="970450"/>
          </a:xfrm>
          <a:prstGeom prst="rect">
            <a:avLst/>
          </a:prstGeom>
        </p:spPr>
        <p:txBody>
          <a:bodyPr/>
          <a:lstStyle/>
          <a:p>
            <a:pPr/>
            <a:r>
              <a:t>Application</a:t>
            </a:r>
          </a:p>
        </p:txBody>
      </p:sp>
      <p:sp>
        <p:nvSpPr>
          <p:cNvPr id="249" name="Content Placeholder 2"/>
          <p:cNvSpPr txBox="1"/>
          <p:nvPr>
            <p:ph type="body" sz="quarter" idx="1"/>
          </p:nvPr>
        </p:nvSpPr>
        <p:spPr>
          <a:xfrm>
            <a:off x="913795" y="1580049"/>
            <a:ext cx="10353762" cy="970451"/>
          </a:xfrm>
          <a:prstGeom prst="rect">
            <a:avLst/>
          </a:prstGeom>
        </p:spPr>
        <p:txBody>
          <a:bodyPr/>
          <a:lstStyle/>
          <a:p>
            <a:pPr/>
            <a:r>
              <a:t> If you aren’t a member why aren’t you?</a:t>
            </a:r>
          </a:p>
        </p:txBody>
      </p:sp>
      <p:sp>
        <p:nvSpPr>
          <p:cNvPr id="250" name="Content Placeholder 5"/>
          <p:cNvSpPr txBox="1"/>
          <p:nvPr/>
        </p:nvSpPr>
        <p:spPr>
          <a:xfrm>
            <a:off x="959515" y="2366996"/>
            <a:ext cx="10262322" cy="1721196"/>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05999">
              <a:lnSpc>
                <a:spcPct val="80000"/>
              </a:lnSpc>
              <a:spcBef>
                <a:spcPts val="800"/>
              </a:spcBef>
              <a:buClr>
                <a:srgbClr val="F8F8F8"/>
              </a:buClr>
              <a:buSzPct val="70000"/>
              <a:buChar char="•"/>
              <a:defRPr sz="37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pPr>
            <a:r>
              <a:t> Process – talk to the Deacons</a:t>
            </a:r>
          </a:p>
          <a:p>
            <a:pPr lvl="1" indent="450000">
              <a:lnSpc>
                <a:spcPct val="80000"/>
              </a:lnSpc>
              <a:spcBef>
                <a:spcPts val="700"/>
              </a:spcBef>
              <a:defRPr sz="33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pPr>
            <a:r>
              <a:t>					Meet – Are you a baptized Christian?</a:t>
            </a:r>
          </a:p>
          <a:p>
            <a:pPr lvl="1" indent="450000">
              <a:lnSpc>
                <a:spcPct val="80000"/>
              </a:lnSpc>
              <a:spcBef>
                <a:spcPts val="700"/>
              </a:spcBef>
              <a:defRPr sz="33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pPr>
            <a:r>
              <a:t>					Church Affirmation</a:t>
            </a:r>
          </a:p>
        </p:txBody>
      </p:sp>
      <p:sp>
        <p:nvSpPr>
          <p:cNvPr id="251" name="Content Placeholder 2"/>
          <p:cNvSpPr txBox="1"/>
          <p:nvPr/>
        </p:nvSpPr>
        <p:spPr>
          <a:xfrm>
            <a:off x="959515" y="4088191"/>
            <a:ext cx="10262322" cy="970451"/>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If you are a member are you?</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24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xit" nodeType="clickEffect" presetSubtype="0" presetID="1" grpId="3" fill="hold">
                                  <p:stCondLst>
                                    <p:cond delay="0"/>
                                  </p:stCondLst>
                                  <p:iterate type="el" backwards="0">
                                    <p:tmAbs val="0"/>
                                  </p:iterate>
                                  <p:childTnLst>
                                    <p:set>
                                      <p:cBhvr>
                                        <p:cTn id="14" fill="hold">
                                          <p:stCondLst>
                                            <p:cond delay="0"/>
                                          </p:stCondLst>
                                        </p:cTn>
                                        <p:tgtEl>
                                          <p:spTgt spid="2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1"/>
      <p:bldP build="whole" bldLvl="1" animBg="1" rev="0" advAuto="0" spid="251" grpId="4"/>
      <p:bldP build="whole" bldLvl="1" animBg="1" rev="0" advAuto="0" spid="250" grpId="2"/>
      <p:bldP build="whole" bldLvl="1" animBg="1" rev="0" advAuto="0" spid="250" grpId="3"/>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6"/>
          <p:cNvSpPr txBox="1"/>
          <p:nvPr>
            <p:ph type="ctrTitle"/>
          </p:nvPr>
        </p:nvSpPr>
        <p:spPr>
          <a:xfrm>
            <a:off x="1370693" y="1769540"/>
            <a:ext cx="9440034" cy="1828802"/>
          </a:xfrm>
          <a:prstGeom prst="rect">
            <a:avLst/>
          </a:prstGeom>
        </p:spPr>
        <p:txBody>
          <a:bodyPr/>
          <a:lstStyle/>
          <a:p>
            <a:pPr/>
            <a:r>
              <a:t>Why Church Membership?</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itle 1"/>
          <p:cNvSpPr txBox="1"/>
          <p:nvPr>
            <p:ph type="title"/>
          </p:nvPr>
        </p:nvSpPr>
        <p:spPr>
          <a:xfrm>
            <a:off x="913795" y="609600"/>
            <a:ext cx="10353762" cy="970450"/>
          </a:xfrm>
          <a:prstGeom prst="rect">
            <a:avLst/>
          </a:prstGeom>
        </p:spPr>
        <p:txBody>
          <a:bodyPr/>
          <a:lstStyle>
            <a:lvl1pPr defTabSz="443484">
              <a:defRPr sz="4656"/>
            </a:lvl1pPr>
          </a:lstStyle>
          <a:p>
            <a:pPr/>
            <a:r>
              <a:t>Membership Is Mutual Accountabilty</a:t>
            </a:r>
          </a:p>
        </p:txBody>
      </p:sp>
      <p:sp>
        <p:nvSpPr>
          <p:cNvPr id="206" name="Content Placeholder 2"/>
          <p:cNvSpPr txBox="1"/>
          <p:nvPr>
            <p:ph type="body" sz="quarter" idx="1"/>
          </p:nvPr>
        </p:nvSpPr>
        <p:spPr>
          <a:xfrm>
            <a:off x="913795" y="1580049"/>
            <a:ext cx="10353762" cy="970451"/>
          </a:xfrm>
          <a:prstGeom prst="rect">
            <a:avLst/>
          </a:prstGeom>
        </p:spPr>
        <p:txBody>
          <a:bodyPr/>
          <a:lstStyle/>
          <a:p>
            <a:pPr/>
            <a:r>
              <a:t> v5 What pain? </a:t>
            </a:r>
          </a:p>
        </p:txBody>
      </p:sp>
      <p:sp>
        <p:nvSpPr>
          <p:cNvPr id="207" name="Content Placeholder 7"/>
          <p:cNvSpPr txBox="1"/>
          <p:nvPr/>
        </p:nvSpPr>
        <p:spPr>
          <a:xfrm>
            <a:off x="959515" y="2550499"/>
            <a:ext cx="10262322" cy="970451"/>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Man in adultery of 1 Corinthians 5</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20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3"/>
      <p:bldP build="whole" bldLvl="1" animBg="1" rev="0" advAuto="0" spid="206" grpId="1"/>
      <p:bldP build="whole" bldLvl="1" animBg="1" rev="0" advAuto="0" spid="206"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Content Placeholder 6"/>
          <p:cNvSpPr txBox="1"/>
          <p:nvPr>
            <p:ph type="body" idx="1"/>
          </p:nvPr>
        </p:nvSpPr>
        <p:spPr>
          <a:xfrm>
            <a:off x="847807" y="686073"/>
            <a:ext cx="10353762" cy="4732951"/>
          </a:xfrm>
          <a:prstGeom prst="rect">
            <a:avLst/>
          </a:prstGeom>
        </p:spPr>
        <p:txBody>
          <a:bodyPr/>
          <a:lstStyle/>
          <a:p>
            <a:pPr/>
            <a:r>
              <a:t> When you are assembled in the name of the Lord Jesus and my spirit is present, with the power of our Lord Jesus, you are to deliver this man to Satan for the destruction of the flesh, so that his spirit may be saved in the day of the Lord.</a:t>
            </a:r>
          </a:p>
          <a:p>
            <a:pPr marL="0" indent="36900">
              <a:buSzTx/>
              <a:buFont typeface="Wingdings 2"/>
              <a:buNone/>
            </a:pPr>
            <a:r>
              <a:t>1 Corinthians 5:5</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Content Placeholder 4"/>
          <p:cNvSpPr txBox="1"/>
          <p:nvPr>
            <p:ph type="body" idx="1"/>
          </p:nvPr>
        </p:nvSpPr>
        <p:spPr>
          <a:xfrm>
            <a:off x="707010" y="386498"/>
            <a:ext cx="10925665" cy="5938889"/>
          </a:xfrm>
          <a:prstGeom prst="rect">
            <a:avLst/>
          </a:prstGeom>
        </p:spPr>
        <p:txBody>
          <a:bodyPr/>
          <a:lstStyle/>
          <a:p>
            <a:pPr/>
            <a:r>
              <a:t> For what have I to do with judging outsiders? Is it not those inside the church whom you are to judge? God judges those outside. “Purge the evil person from among you.” </a:t>
            </a:r>
          </a:p>
          <a:p>
            <a:pPr marL="0" indent="36900">
              <a:buSzTx/>
              <a:buFont typeface="Wingdings 2"/>
              <a:buNone/>
            </a:pPr>
            <a:r>
              <a:t>1 Corinthians 5:12–13</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Content Placeholder 6"/>
          <p:cNvSpPr txBox="1"/>
          <p:nvPr>
            <p:ph type="body" sz="quarter" idx="1"/>
          </p:nvPr>
        </p:nvSpPr>
        <p:spPr>
          <a:xfrm>
            <a:off x="847807" y="686074"/>
            <a:ext cx="10353762" cy="831643"/>
          </a:xfrm>
          <a:prstGeom prst="rect">
            <a:avLst/>
          </a:prstGeom>
        </p:spPr>
        <p:txBody>
          <a:bodyPr/>
          <a:lstStyle/>
          <a:p>
            <a:pPr/>
            <a:r>
              <a:t> 2:1 A Painful Visit</a:t>
            </a:r>
          </a:p>
        </p:txBody>
      </p:sp>
      <p:sp>
        <p:nvSpPr>
          <p:cNvPr id="220" name="Content Placeholder 7"/>
          <p:cNvSpPr txBox="1"/>
          <p:nvPr/>
        </p:nvSpPr>
        <p:spPr>
          <a:xfrm>
            <a:off x="893527" y="1625807"/>
            <a:ext cx="10262322" cy="831643"/>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v4 A Painful Letter</a:t>
            </a:r>
          </a:p>
        </p:txBody>
      </p:sp>
      <p:sp>
        <p:nvSpPr>
          <p:cNvPr id="221" name="Content Placeholder 8"/>
          <p:cNvSpPr txBox="1"/>
          <p:nvPr/>
        </p:nvSpPr>
        <p:spPr>
          <a:xfrm>
            <a:off x="893527" y="2565541"/>
            <a:ext cx="10262322" cy="831643"/>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v5 A Painful Person</a:t>
            </a:r>
          </a:p>
        </p:txBody>
      </p:sp>
      <p:sp>
        <p:nvSpPr>
          <p:cNvPr id="222" name="Content Placeholder 8"/>
          <p:cNvSpPr txBox="1"/>
          <p:nvPr/>
        </p:nvSpPr>
        <p:spPr>
          <a:xfrm>
            <a:off x="893527" y="3505274"/>
            <a:ext cx="10262322" cy="831642"/>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v6 Removal By The Majority</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2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xit" nodeType="clickEffect" presetSubtype="0" presetID="1" grpId="3" fill="hold">
                                  <p:stCondLst>
                                    <p:cond delay="0"/>
                                  </p:stCondLst>
                                  <p:iterate type="el" backwards="0">
                                    <p:tmAbs val="0"/>
                                  </p:iterate>
                                  <p:childTnLst>
                                    <p:set>
                                      <p:cBhvr>
                                        <p:cTn id="14" fill="hold">
                                          <p:stCondLst>
                                            <p:cond delay="0"/>
                                          </p:stCondLst>
                                        </p:cTn>
                                        <p:tgtEl>
                                          <p:spTgt spid="2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xit" nodeType="clickEffect" presetSubtype="0" presetID="1" grpId="5" fill="hold">
                                  <p:stCondLst>
                                    <p:cond delay="0"/>
                                  </p:stCondLst>
                                  <p:iterate type="el" backwards="0">
                                    <p:tmAbs val="0"/>
                                  </p:iterate>
                                  <p:childTnLst>
                                    <p:set>
                                      <p:cBhvr>
                                        <p:cTn id="22" fill="hold">
                                          <p:stCondLst>
                                            <p:cond delay="0"/>
                                          </p:stCondLst>
                                        </p:cTn>
                                        <p:tgtEl>
                                          <p:spTgt spid="2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1"/>
      <p:bldP build="whole" bldLvl="1" animBg="1" rev="0" advAuto="0" spid="221" grpId="4"/>
      <p:bldP build="whole" bldLvl="1" animBg="1" rev="0" advAuto="0" spid="220" grpId="2"/>
      <p:bldP build="whole" bldLvl="1" animBg="1" rev="0" advAuto="0" spid="220" grpId="3"/>
      <p:bldP build="whole" bldLvl="1" animBg="1" rev="0" advAuto="0" spid="221" grpId="5"/>
      <p:bldP build="whole" bldLvl="1" animBg="1" rev="0" advAuto="0" spid="222" grpId="6"/>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Content Placeholder 1"/>
          <p:cNvSpPr txBox="1"/>
          <p:nvPr>
            <p:ph type="body" idx="1"/>
          </p:nvPr>
        </p:nvSpPr>
        <p:spPr>
          <a:xfrm>
            <a:off x="707010" y="386498"/>
            <a:ext cx="10925665" cy="5938889"/>
          </a:xfrm>
          <a:prstGeom prst="rect">
            <a:avLst/>
          </a:prstGeom>
        </p:spPr>
        <p:txBody>
          <a:bodyPr/>
          <a:lstStyle>
            <a:lvl1pPr marL="0" indent="36900">
              <a:buSzTx/>
              <a:buFont typeface="Wingdings 2"/>
              <a:buNone/>
            </a:lvl1pPr>
          </a:lstStyle>
          <a:p>
            <a:pPr/>
            <a:r>
              <a:t>And I tell you, you are Peter, and on this rock I will build my church, and the gates of hell shall not prevail against it. I will give you the keys of the kingdom of heaven, and whatever you bind on earth shall be bound in heaven, and whatever you loose on earth shall be loosed in heaven.” Matthew 16:18–19</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itle 1"/>
          <p:cNvSpPr txBox="1"/>
          <p:nvPr>
            <p:ph type="title"/>
          </p:nvPr>
        </p:nvSpPr>
        <p:spPr>
          <a:xfrm>
            <a:off x="913793" y="609600"/>
            <a:ext cx="10742401" cy="970450"/>
          </a:xfrm>
          <a:prstGeom prst="rect">
            <a:avLst/>
          </a:prstGeom>
        </p:spPr>
        <p:txBody>
          <a:bodyPr/>
          <a:lstStyle>
            <a:lvl1pPr defTabSz="434340">
              <a:defRPr sz="4560"/>
            </a:lvl1pPr>
          </a:lstStyle>
          <a:p>
            <a:pPr/>
            <a:r>
              <a:t>Membership Is Mutual Encouragement</a:t>
            </a:r>
          </a:p>
        </p:txBody>
      </p:sp>
      <p:sp>
        <p:nvSpPr>
          <p:cNvPr id="231" name="Content Placeholder 2"/>
          <p:cNvSpPr txBox="1"/>
          <p:nvPr>
            <p:ph type="body" sz="quarter" idx="1"/>
          </p:nvPr>
        </p:nvSpPr>
        <p:spPr>
          <a:xfrm>
            <a:off x="913794" y="1471562"/>
            <a:ext cx="10353762" cy="970450"/>
          </a:xfrm>
          <a:prstGeom prst="rect">
            <a:avLst/>
          </a:prstGeom>
        </p:spPr>
        <p:txBody>
          <a:bodyPr/>
          <a:lstStyle/>
          <a:p>
            <a:pPr/>
            <a:r>
              <a:t> v7 Comfort = Encouragement </a:t>
            </a:r>
          </a:p>
        </p:txBody>
      </p:sp>
      <p:sp>
        <p:nvSpPr>
          <p:cNvPr id="232" name="Content Placeholder 3"/>
          <p:cNvSpPr txBox="1"/>
          <p:nvPr/>
        </p:nvSpPr>
        <p:spPr>
          <a:xfrm>
            <a:off x="959514" y="2475077"/>
            <a:ext cx="10262322" cy="970450"/>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Forgiveness(7) and Obedience(9)</a:t>
            </a:r>
          </a:p>
        </p:txBody>
      </p:sp>
      <p:sp>
        <p:nvSpPr>
          <p:cNvPr id="233" name="Content Placeholder 4"/>
          <p:cNvSpPr txBox="1"/>
          <p:nvPr/>
        </p:nvSpPr>
        <p:spPr>
          <a:xfrm>
            <a:off x="959514" y="3478591"/>
            <a:ext cx="10262322" cy="970451"/>
          </a:xfrm>
          <a:prstGeom prst="rect">
            <a:avLst/>
          </a:prstGeom>
          <a:ln w="12700">
            <a:miter lim="400000"/>
          </a:ln>
          <a:effectLst>
            <a:outerShdw sx="100000" sy="100000" kx="0" ky="0" algn="b" rotWithShape="0" blurRad="25400" dist="0" dir="17880000">
              <a:srgbClr val="000000">
                <a:alpha val="46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05999">
              <a:spcBef>
                <a:spcPts val="900"/>
              </a:spcBef>
              <a:buClr>
                <a:srgbClr val="F8F8F8"/>
              </a:buClr>
              <a:buSzPct val="70000"/>
              <a:buChar char="•"/>
              <a:defRPr sz="4000">
                <a:ln w="9525" cap="flat">
                  <a:solidFill>
                    <a:srgbClr val="404040">
                      <a:alpha val="10000"/>
                    </a:srgbClr>
                  </a:solidFill>
                  <a:prstDash val="solid"/>
                  <a:round/>
                </a:ln>
                <a:solidFill>
                  <a:srgbClr val="F8F8F8"/>
                </a:solidFill>
                <a:effectLst>
                  <a:outerShdw sx="100000" sy="100000" kx="0" ky="0" algn="b" rotWithShape="0" blurRad="12700" dist="25400" dir="14640000">
                    <a:srgbClr val="000000">
                      <a:alpha val="30000"/>
                    </a:srgbClr>
                  </a:outerShdw>
                </a:effectLst>
              </a:defRPr>
            </a:lvl1pPr>
          </a:lstStyle>
          <a:p>
            <a:pPr/>
            <a:r>
              <a:t> Reaffirmation and Affirmation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2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0" presetID="1" grpId="4" fill="hold">
                                  <p:stCondLst>
                                    <p:cond delay="0"/>
                                  </p:stCondLst>
                                  <p:iterate type="el" backwards="0">
                                    <p:tmAbs val="0"/>
                                  </p:iterate>
                                  <p:childTnLst>
                                    <p:set>
                                      <p:cBhvr>
                                        <p:cTn id="18" fill="hold">
                                          <p:stCondLst>
                                            <p:cond delay="0"/>
                                          </p:stCondLst>
                                        </p:cTn>
                                        <p:tgtEl>
                                          <p:spTgt spid="2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2" grpId="3"/>
      <p:bldP build="whole" bldLvl="1" animBg="1" rev="0" advAuto="0" spid="232" grpId="4"/>
      <p:bldP build="whole" bldLvl="1" animBg="1" rev="0" advAuto="0" spid="231" grpId="1"/>
      <p:bldP build="whole" bldLvl="1" animBg="1" rev="0" advAuto="0" spid="231" grpId="2"/>
      <p:bldP build="whole" bldLvl="1" animBg="1" rev="0" advAuto="0" spid="233" grpId="5"/>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Content Placeholder 5"/>
          <p:cNvSpPr txBox="1"/>
          <p:nvPr>
            <p:ph type="body" idx="1"/>
          </p:nvPr>
        </p:nvSpPr>
        <p:spPr>
          <a:xfrm>
            <a:off x="707010" y="185979"/>
            <a:ext cx="10925665" cy="6400803"/>
          </a:xfrm>
          <a:prstGeom prst="rect">
            <a:avLst/>
          </a:prstGeom>
        </p:spPr>
        <p:txBody>
          <a:bodyPr/>
          <a:lstStyle/>
          <a:p>
            <a:pPr/>
            <a:r>
              <a:t> Church Covenant</a:t>
            </a:r>
          </a:p>
          <a:p>
            <a:pPr marL="0" indent="36900">
              <a:buSzTx/>
              <a:buFont typeface="Wingdings 2"/>
              <a:buNone/>
            </a:pPr>
            <a:r>
              <a:t>          Covenant Commitment and Unity</a:t>
            </a:r>
          </a:p>
          <a:p>
            <a:pPr marL="0" indent="36900">
              <a:buSzTx/>
              <a:buFont typeface="Wingdings 2"/>
              <a:buNone/>
            </a:pPr>
            <a:r>
              <a:t>			 Love One Another In Mutual Support</a:t>
            </a:r>
          </a:p>
          <a:p>
            <a:pPr marL="0" indent="36900">
              <a:buSzTx/>
              <a:buFont typeface="Wingdings 2"/>
              <a:buNone/>
            </a:pPr>
            <a:r>
              <a:t>           Support the Doctrine and Mission</a:t>
            </a:r>
          </a:p>
          <a:p>
            <a:pPr marL="0" indent="36900">
              <a:buSzTx/>
              <a:buFont typeface="Wingdings 2"/>
              <a:buNone/>
            </a:pPr>
            <a:r>
              <a:t>           Grow In The Word</a:t>
            </a:r>
          </a:p>
          <a:p>
            <a:pPr marL="0" indent="36900">
              <a:buSzTx/>
              <a:buFont typeface="Wingdings 2"/>
              <a:buNone/>
            </a:pPr>
            <a:r>
              <a:t>           Glorify God in our Conduct</a:t>
            </a:r>
          </a:p>
          <a:p>
            <a:pPr marL="0" indent="36900">
              <a:buSzTx/>
              <a:buFont typeface="Wingdings 2"/>
              <a:buNone/>
            </a:pPr>
            <a:r>
              <a:t>			 Pray For One Another</a:t>
            </a:r>
          </a:p>
          <a:p>
            <a:pPr marL="0" indent="36900">
              <a:buSzTx/>
              <a:buFont typeface="Wingdings 2"/>
              <a:buNone/>
            </a:pPr>
            <a:r>
              <a:t>			 Reconcile and Forgive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late">
  <a:themeElements>
    <a:clrScheme name="Slate">
      <a:dk1>
        <a:srgbClr val="000000"/>
      </a:dk1>
      <a:lt1>
        <a:srgbClr val="000000"/>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Slate">
      <a:majorFont>
        <a:latin typeface="Helvetica"/>
        <a:ea typeface="Helvetica"/>
        <a:cs typeface="Helvetica"/>
      </a:majorFont>
      <a:minorFont>
        <a:latin typeface="Calibri"/>
        <a:ea typeface="Calibri"/>
        <a:cs typeface="Calibri"/>
      </a:minorFont>
    </a:fontScheme>
    <a:fmtScheme name="S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000000">
                <a:alpha val="60000"/>
              </a:srgbClr>
            </a:outerShdw>
          </a:effectLst>
        </a:effectStyle>
        <a:effectStyle>
          <a:effectLst>
            <a:outerShdw sx="100000" sy="100000" kx="0" ky="0" algn="b" rotWithShape="0" blurRad="63500" dist="25400" dir="54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51466"/>
          </a:schemeClr>
        </a:solidFill>
        <a:ln w="15875" cap="rnd">
          <a:solidFill>
            <a:srgbClr val="DDDDDD"/>
          </a:solidFill>
          <a:prstDash val="solid"/>
          <a:round/>
        </a:ln>
        <a:effectLst>
          <a:outerShdw sx="100000" sy="100000" kx="0" ky="0" algn="b" rotWithShape="0" blurRad="63500" dist="25400" dir="54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rgbClr val="DDDDDD"/>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ate">
  <a:themeElements>
    <a:clrScheme name="Slate">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Slate">
      <a:majorFont>
        <a:latin typeface="Helvetica"/>
        <a:ea typeface="Helvetica"/>
        <a:cs typeface="Helvetica"/>
      </a:majorFont>
      <a:minorFont>
        <a:latin typeface="Calibri"/>
        <a:ea typeface="Calibri"/>
        <a:cs typeface="Calibri"/>
      </a:minorFont>
    </a:fontScheme>
    <a:fmtScheme name="S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000000">
                <a:alpha val="60000"/>
              </a:srgbClr>
            </a:outerShdw>
          </a:effectLst>
        </a:effectStyle>
        <a:effectStyle>
          <a:effectLst>
            <a:outerShdw sx="100000" sy="100000" kx="0" ky="0" algn="b" rotWithShape="0" blurRad="63500" dist="25400" dir="54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51466"/>
          </a:schemeClr>
        </a:solidFill>
        <a:ln w="15875" cap="rnd">
          <a:solidFill>
            <a:srgbClr val="DDDDDD"/>
          </a:solidFill>
          <a:prstDash val="solid"/>
          <a:round/>
        </a:ln>
        <a:effectLst>
          <a:outerShdw sx="100000" sy="100000" kx="0" ky="0" algn="b" rotWithShape="0" blurRad="63500" dist="25400" dir="54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rgbClr val="DDDDDD"/>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