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7" r:id="rId6"/>
    <p:sldId id="263" r:id="rId7"/>
    <p:sldId id="260" r:id="rId8"/>
    <p:sldId id="264" r:id="rId9"/>
    <p:sldId id="265" r:id="rId10"/>
    <p:sldId id="261" r:id="rId11"/>
    <p:sldId id="266" r:id="rId12"/>
    <p:sldId id="268" r:id="rId13"/>
    <p:sldId id="262"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3" d="100"/>
          <a:sy n="63" d="100"/>
        </p:scale>
        <p:origin x="804"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an" userId="b8c820857ccdcb8b" providerId="LiveId" clId="{5FD1261C-A9BA-4BD6-B583-69F0EF92945D}"/>
    <pc:docChg chg="custSel modSld">
      <pc:chgData name="Ian" userId="b8c820857ccdcb8b" providerId="LiveId" clId="{5FD1261C-A9BA-4BD6-B583-69F0EF92945D}" dt="2021-12-24T15:44:11.066" v="915" actId="20577"/>
      <pc:docMkLst>
        <pc:docMk/>
      </pc:docMkLst>
      <pc:sldChg chg="modNotesTx">
        <pc:chgData name="Ian" userId="b8c820857ccdcb8b" providerId="LiveId" clId="{5FD1261C-A9BA-4BD6-B583-69F0EF92945D}" dt="2021-12-24T15:39:22.806" v="511" actId="20577"/>
        <pc:sldMkLst>
          <pc:docMk/>
          <pc:sldMk cId="374920849" sldId="260"/>
        </pc:sldMkLst>
      </pc:sldChg>
      <pc:sldChg chg="modNotesTx">
        <pc:chgData name="Ian" userId="b8c820857ccdcb8b" providerId="LiveId" clId="{5FD1261C-A9BA-4BD6-B583-69F0EF92945D}" dt="2021-12-24T15:35:15.181" v="388" actId="20577"/>
        <pc:sldMkLst>
          <pc:docMk/>
          <pc:sldMk cId="1130699511" sldId="264"/>
        </pc:sldMkLst>
      </pc:sldChg>
      <pc:sldChg chg="modNotesTx">
        <pc:chgData name="Ian" userId="b8c820857ccdcb8b" providerId="LiveId" clId="{5FD1261C-A9BA-4BD6-B583-69F0EF92945D}" dt="2021-12-24T15:43:17.206" v="879" actId="20577"/>
        <pc:sldMkLst>
          <pc:docMk/>
          <pc:sldMk cId="3734597635" sldId="266"/>
        </pc:sldMkLst>
      </pc:sldChg>
      <pc:sldChg chg="modNotesTx">
        <pc:chgData name="Ian" userId="b8c820857ccdcb8b" providerId="LiveId" clId="{5FD1261C-A9BA-4BD6-B583-69F0EF92945D}" dt="2021-12-24T15:44:11.066" v="915" actId="20577"/>
        <pc:sldMkLst>
          <pc:docMk/>
          <pc:sldMk cId="3532709232" sldId="26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FDA9ED-8A1C-41AA-80A2-18E2F44CCAD0}" type="datetimeFigureOut">
              <a:rPr lang="en-US" smtClean="0"/>
              <a:t>12/23/2021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75B402-DEAB-43C0-A548-31DEDF15A02D}" type="slidenum">
              <a:rPr lang="en-US" smtClean="0"/>
              <a:t>‹#›</a:t>
            </a:fld>
            <a:endParaRPr lang="en-US"/>
          </a:p>
        </p:txBody>
      </p:sp>
    </p:spTree>
    <p:extLst>
      <p:ext uri="{BB962C8B-B14F-4D97-AF65-F5344CB8AC3E}">
        <p14:creationId xmlns:p14="http://schemas.microsoft.com/office/powerpoint/2010/main" val="28032087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Baptist is not a bad word – But surveys Baptist has a 40 to 50 percent unfavorable reaction </a:t>
            </a:r>
          </a:p>
          <a:p>
            <a:endParaRPr lang="en-US" dirty="0"/>
          </a:p>
          <a:p>
            <a:r>
              <a:rPr lang="en-US" dirty="0"/>
              <a:t>People think Baptist are judgmental, seek political power, and impose their views on other people</a:t>
            </a:r>
          </a:p>
          <a:p>
            <a:endParaRPr lang="en-US" dirty="0"/>
          </a:p>
          <a:p>
            <a:r>
              <a:rPr lang="en-US" dirty="0"/>
              <a:t>Funny because that perception is completely opposite to what Baptists really believe</a:t>
            </a:r>
          </a:p>
          <a:p>
            <a:r>
              <a:rPr lang="en-US" dirty="0"/>
              <a:t>	Liberty, Freedom, and Autonomy</a:t>
            </a:r>
          </a:p>
          <a:p>
            <a:endParaRPr lang="en-US" dirty="0"/>
          </a:p>
          <a:p>
            <a:r>
              <a:rPr lang="en-US" dirty="0"/>
              <a:t>Soul Liberty – really easy for us to be judgmental</a:t>
            </a:r>
          </a:p>
          <a:p>
            <a:endParaRPr lang="en-US" dirty="0"/>
          </a:p>
          <a:p>
            <a:r>
              <a:rPr lang="en-US" dirty="0"/>
              <a:t>Favorite stories about why we need this teaching today</a:t>
            </a:r>
          </a:p>
          <a:p>
            <a:endParaRPr lang="en-US" dirty="0"/>
          </a:p>
          <a:p>
            <a:r>
              <a:rPr lang="en-US" dirty="0"/>
              <a:t>Traveler – between flights at an airport</a:t>
            </a:r>
          </a:p>
          <a:p>
            <a:r>
              <a:rPr lang="en-US" dirty="0"/>
              <a:t>	Quickly bought herself a bag of cookies</a:t>
            </a:r>
          </a:p>
          <a:p>
            <a:r>
              <a:rPr lang="en-US" dirty="0"/>
              <a:t>	She sat down and began reading a newspaper</a:t>
            </a:r>
          </a:p>
          <a:p>
            <a:endParaRPr lang="en-US" dirty="0"/>
          </a:p>
          <a:p>
            <a:r>
              <a:rPr lang="en-US" dirty="0"/>
              <a:t>	She heard a rustling noise</a:t>
            </a:r>
          </a:p>
          <a:p>
            <a:r>
              <a:rPr lang="en-US" dirty="0"/>
              <a:t>	Peaked out from behind her paper – she could not believe her eyes</a:t>
            </a:r>
          </a:p>
          <a:p>
            <a:r>
              <a:rPr lang="en-US" dirty="0"/>
              <a:t>	The man sitting in the nearby seat was helping himself to her cookies</a:t>
            </a:r>
          </a:p>
          <a:p>
            <a:endParaRPr lang="en-US" dirty="0"/>
          </a:p>
          <a:p>
            <a:r>
              <a:rPr lang="en-US" dirty="0"/>
              <a:t>	Not wanting to make a scene – she leaned over and took a cookie herself</a:t>
            </a:r>
          </a:p>
          <a:p>
            <a:endParaRPr lang="en-US" dirty="0"/>
          </a:p>
          <a:p>
            <a:r>
              <a:rPr lang="en-US" dirty="0"/>
              <a:t>	A few minutes later – more rustling</a:t>
            </a:r>
          </a:p>
          <a:p>
            <a:r>
              <a:rPr lang="en-US" dirty="0"/>
              <a:t>	The man was helping himself to another cookie!</a:t>
            </a:r>
          </a:p>
          <a:p>
            <a:endParaRPr lang="en-US" dirty="0"/>
          </a:p>
          <a:p>
            <a:r>
              <a:rPr lang="en-US" dirty="0"/>
              <a:t>	By this time they had gotten to the end of the package</a:t>
            </a:r>
          </a:p>
          <a:p>
            <a:r>
              <a:rPr lang="en-US" dirty="0"/>
              <a:t>	The woman was so angry that she didn’t allow herself to say anything</a:t>
            </a:r>
          </a:p>
          <a:p>
            <a:endParaRPr lang="en-US" dirty="0"/>
          </a:p>
          <a:p>
            <a:r>
              <a:rPr lang="en-US" dirty="0"/>
              <a:t>	As if to add insult to injury the man broke the last cookie in two and pushed half over to her and then left</a:t>
            </a:r>
          </a:p>
          <a:p>
            <a:endParaRPr lang="en-US" dirty="0"/>
          </a:p>
          <a:p>
            <a:r>
              <a:rPr lang="en-US" dirty="0"/>
              <a:t>	Still fuming when her flight was announced she opened her handbag to get her ticket and saw her package of unopened cookies!</a:t>
            </a:r>
          </a:p>
          <a:p>
            <a:endParaRPr lang="en-US" dirty="0"/>
          </a:p>
          <a:p>
            <a:r>
              <a:rPr lang="en-US" dirty="0"/>
              <a:t>It is really easy to judge, we do it so often</a:t>
            </a:r>
          </a:p>
          <a:p>
            <a:endParaRPr lang="en-US" dirty="0"/>
          </a:p>
          <a:p>
            <a:r>
              <a:rPr lang="en-US" dirty="0"/>
              <a:t>We often judge wrongly</a:t>
            </a:r>
          </a:p>
        </p:txBody>
      </p:sp>
      <p:sp>
        <p:nvSpPr>
          <p:cNvPr id="4" name="Slide Number Placeholder 3"/>
          <p:cNvSpPr>
            <a:spLocks noGrp="1"/>
          </p:cNvSpPr>
          <p:nvPr>
            <p:ph type="sldNum" sz="quarter" idx="5"/>
          </p:nvPr>
        </p:nvSpPr>
        <p:spPr/>
        <p:txBody>
          <a:bodyPr/>
          <a:lstStyle/>
          <a:p>
            <a:fld id="{2D75B402-DEAB-43C0-A548-31DEDF15A02D}" type="slidenum">
              <a:rPr lang="en-US" smtClean="0"/>
              <a:t>1</a:t>
            </a:fld>
            <a:endParaRPr lang="en-US"/>
          </a:p>
        </p:txBody>
      </p:sp>
    </p:spTree>
    <p:extLst>
      <p:ext uri="{BB962C8B-B14F-4D97-AF65-F5344CB8AC3E}">
        <p14:creationId xmlns:p14="http://schemas.microsoft.com/office/powerpoint/2010/main" val="27940301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you think others want you to change – or what you want to change – Lord Jesus he is the only Master that matters</a:t>
            </a:r>
          </a:p>
          <a:p>
            <a:endParaRPr lang="en-US" dirty="0"/>
          </a:p>
          <a:p>
            <a:r>
              <a:rPr lang="en-US" dirty="0"/>
              <a:t>Only power is the power of Christ in the inner man</a:t>
            </a:r>
          </a:p>
          <a:p>
            <a:endParaRPr lang="en-US" dirty="0"/>
          </a:p>
          <a:p>
            <a:r>
              <a:rPr lang="en-US" dirty="0"/>
              <a:t>Convinced from you study of Scripture</a:t>
            </a:r>
          </a:p>
        </p:txBody>
      </p:sp>
      <p:sp>
        <p:nvSpPr>
          <p:cNvPr id="4" name="Slide Number Placeholder 3"/>
          <p:cNvSpPr>
            <a:spLocks noGrp="1"/>
          </p:cNvSpPr>
          <p:nvPr>
            <p:ph type="sldNum" sz="quarter" idx="5"/>
          </p:nvPr>
        </p:nvSpPr>
        <p:spPr/>
        <p:txBody>
          <a:bodyPr/>
          <a:lstStyle/>
          <a:p>
            <a:fld id="{2D75B402-DEAB-43C0-A548-31DEDF15A02D}" type="slidenum">
              <a:rPr lang="en-US" smtClean="0"/>
              <a:t>13</a:t>
            </a:fld>
            <a:endParaRPr lang="en-US"/>
          </a:p>
        </p:txBody>
      </p:sp>
    </p:spTree>
    <p:extLst>
      <p:ext uri="{BB962C8B-B14F-4D97-AF65-F5344CB8AC3E}">
        <p14:creationId xmlns:p14="http://schemas.microsoft.com/office/powerpoint/2010/main" val="10403854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 what I believe after boldly proclaiming that I am a follower of Jesus Christ</a:t>
            </a:r>
          </a:p>
          <a:p>
            <a:r>
              <a:rPr lang="en-US" dirty="0"/>
              <a:t>Reformed Baptist</a:t>
            </a:r>
          </a:p>
          <a:p>
            <a:r>
              <a:rPr lang="en-US" dirty="0"/>
              <a:t>	Five </a:t>
            </a:r>
            <a:r>
              <a:rPr lang="en-US" dirty="0" err="1"/>
              <a:t>Solas</a:t>
            </a:r>
            <a:endParaRPr lang="en-US" dirty="0"/>
          </a:p>
          <a:p>
            <a:r>
              <a:rPr lang="en-US" dirty="0"/>
              <a:t>	Doctrines of Grace</a:t>
            </a:r>
          </a:p>
          <a:p>
            <a:r>
              <a:rPr lang="en-US" dirty="0"/>
              <a:t>	Baptist – Believer Baptism instead of Child Baptism and these four distinctives</a:t>
            </a:r>
          </a:p>
        </p:txBody>
      </p:sp>
      <p:sp>
        <p:nvSpPr>
          <p:cNvPr id="4" name="Slide Number Placeholder 3"/>
          <p:cNvSpPr>
            <a:spLocks noGrp="1"/>
          </p:cNvSpPr>
          <p:nvPr>
            <p:ph type="sldNum" sz="quarter" idx="5"/>
          </p:nvPr>
        </p:nvSpPr>
        <p:spPr/>
        <p:txBody>
          <a:bodyPr/>
          <a:lstStyle/>
          <a:p>
            <a:fld id="{2D75B402-DEAB-43C0-A548-31DEDF15A02D}" type="slidenum">
              <a:rPr lang="en-US" smtClean="0"/>
              <a:t>2</a:t>
            </a:fld>
            <a:endParaRPr lang="en-US"/>
          </a:p>
        </p:txBody>
      </p:sp>
    </p:spTree>
    <p:extLst>
      <p:ext uri="{BB962C8B-B14F-4D97-AF65-F5344CB8AC3E}">
        <p14:creationId xmlns:p14="http://schemas.microsoft.com/office/powerpoint/2010/main" val="30337931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Wise man did not come to pay regard to an earthly king but to worship a heavenly king</a:t>
            </a:r>
          </a:p>
          <a:p>
            <a:endParaRPr lang="en-US" dirty="0"/>
          </a:p>
          <a:p>
            <a:r>
              <a:rPr lang="en-US" dirty="0"/>
              <a:t>Christ wasn’t born in Herod’s house</a:t>
            </a:r>
          </a:p>
          <a:p>
            <a:endParaRPr lang="en-US" dirty="0"/>
          </a:p>
          <a:p>
            <a:r>
              <a:rPr lang="en-US" dirty="0"/>
              <a:t>Government Overreach – maintain power and to eliminate all threats to that power</a:t>
            </a:r>
          </a:p>
        </p:txBody>
      </p:sp>
      <p:sp>
        <p:nvSpPr>
          <p:cNvPr id="4" name="Slide Number Placeholder 3"/>
          <p:cNvSpPr>
            <a:spLocks noGrp="1"/>
          </p:cNvSpPr>
          <p:nvPr>
            <p:ph type="sldNum" sz="quarter" idx="5"/>
          </p:nvPr>
        </p:nvSpPr>
        <p:spPr/>
        <p:txBody>
          <a:bodyPr/>
          <a:lstStyle/>
          <a:p>
            <a:fld id="{2D75B402-DEAB-43C0-A548-31DEDF15A02D}" type="slidenum">
              <a:rPr lang="en-US" smtClean="0"/>
              <a:t>5</a:t>
            </a:fld>
            <a:endParaRPr lang="en-US"/>
          </a:p>
        </p:txBody>
      </p:sp>
    </p:spTree>
    <p:extLst>
      <p:ext uri="{BB962C8B-B14F-4D97-AF65-F5344CB8AC3E}">
        <p14:creationId xmlns:p14="http://schemas.microsoft.com/office/powerpoint/2010/main" val="33317441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Thomas </a:t>
            </a:r>
            <a:r>
              <a:rPr lang="en-US" dirty="0" err="1"/>
              <a:t>Helwys</a:t>
            </a:r>
            <a:r>
              <a:rPr lang="en-US" dirty="0"/>
              <a:t> – wrote a book in 1612 call The Mystery of Iniquity demanding full religious liberty and challenging the authority of the state church.</a:t>
            </a:r>
          </a:p>
          <a:p>
            <a:endParaRPr lang="en-US" dirty="0"/>
          </a:p>
          <a:p>
            <a:r>
              <a:rPr lang="en-US" dirty="0"/>
              <a:t>John Bunyan – Pilgrims Progress – imprisoned for holding religious meetings not sanctioned by the church</a:t>
            </a:r>
          </a:p>
          <a:p>
            <a:endParaRPr lang="en-US" dirty="0"/>
          </a:p>
          <a:p>
            <a:r>
              <a:rPr lang="en-US" dirty="0"/>
              <a:t>Thomas Jefferson – often attended Baptist meeting, thought it was the best plan of government for the American Colonies</a:t>
            </a:r>
          </a:p>
          <a:p>
            <a:endParaRPr lang="en-US" dirty="0"/>
          </a:p>
          <a:p>
            <a:r>
              <a:rPr lang="en-US" dirty="0"/>
              <a:t>Government Mandates and Government Overreach</a:t>
            </a:r>
          </a:p>
          <a:p>
            <a:r>
              <a:rPr lang="en-US" dirty="0"/>
              <a:t>	Masks and Vaccines </a:t>
            </a:r>
          </a:p>
        </p:txBody>
      </p:sp>
      <p:sp>
        <p:nvSpPr>
          <p:cNvPr id="4" name="Slide Number Placeholder 3"/>
          <p:cNvSpPr>
            <a:spLocks noGrp="1"/>
          </p:cNvSpPr>
          <p:nvPr>
            <p:ph type="sldNum" sz="quarter" idx="5"/>
          </p:nvPr>
        </p:nvSpPr>
        <p:spPr/>
        <p:txBody>
          <a:bodyPr/>
          <a:lstStyle/>
          <a:p>
            <a:fld id="{2D75B402-DEAB-43C0-A548-31DEDF15A02D}" type="slidenum">
              <a:rPr lang="en-US" smtClean="0"/>
              <a:t>6</a:t>
            </a:fld>
            <a:endParaRPr lang="en-US"/>
          </a:p>
        </p:txBody>
      </p:sp>
    </p:spTree>
    <p:extLst>
      <p:ext uri="{BB962C8B-B14F-4D97-AF65-F5344CB8AC3E}">
        <p14:creationId xmlns:p14="http://schemas.microsoft.com/office/powerpoint/2010/main" val="16066984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Bad Times and Good Times – Celebration and Suffering – circumstances</a:t>
            </a:r>
          </a:p>
          <a:p>
            <a:endParaRPr lang="en-US" dirty="0"/>
          </a:p>
          <a:p>
            <a:r>
              <a:rPr lang="en-US" dirty="0"/>
              <a:t>United to Christ’s death and resurrection</a:t>
            </a:r>
          </a:p>
          <a:p>
            <a:r>
              <a:rPr lang="en-US" dirty="0"/>
              <a:t>Feasting and Fasting – things that we allow ourselves that we rejoice in</a:t>
            </a:r>
          </a:p>
          <a:p>
            <a:r>
              <a:rPr lang="en-US" dirty="0"/>
              <a:t>	 things that we abstain from </a:t>
            </a:r>
          </a:p>
          <a:p>
            <a:endParaRPr lang="en-US" dirty="0"/>
          </a:p>
          <a:p>
            <a:r>
              <a:rPr lang="en-US" dirty="0"/>
              <a:t>What is important is Christ’s life and death so when we are doing these things they must flow out of our relationship with Christ</a:t>
            </a:r>
          </a:p>
        </p:txBody>
      </p:sp>
      <p:sp>
        <p:nvSpPr>
          <p:cNvPr id="4" name="Slide Number Placeholder 3"/>
          <p:cNvSpPr>
            <a:spLocks noGrp="1"/>
          </p:cNvSpPr>
          <p:nvPr>
            <p:ph type="sldNum" sz="quarter" idx="5"/>
          </p:nvPr>
        </p:nvSpPr>
        <p:spPr/>
        <p:txBody>
          <a:bodyPr/>
          <a:lstStyle/>
          <a:p>
            <a:fld id="{2D75B402-DEAB-43C0-A548-31DEDF15A02D}" type="slidenum">
              <a:rPr lang="en-US" smtClean="0"/>
              <a:t>7</a:t>
            </a:fld>
            <a:endParaRPr lang="en-US"/>
          </a:p>
        </p:txBody>
      </p:sp>
    </p:spTree>
    <p:extLst>
      <p:ext uri="{BB962C8B-B14F-4D97-AF65-F5344CB8AC3E}">
        <p14:creationId xmlns:p14="http://schemas.microsoft.com/office/powerpoint/2010/main" val="36116765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God is able</a:t>
            </a:r>
          </a:p>
          <a:p>
            <a:endParaRPr lang="en-US" dirty="0"/>
          </a:p>
          <a:p>
            <a:r>
              <a:rPr lang="en-US" dirty="0"/>
              <a:t>Abounding grace</a:t>
            </a:r>
          </a:p>
          <a:p>
            <a:endParaRPr lang="en-US" dirty="0"/>
          </a:p>
          <a:p>
            <a:r>
              <a:rPr lang="en-US" dirty="0"/>
              <a:t>Sufficient grace</a:t>
            </a:r>
          </a:p>
          <a:p>
            <a:endParaRPr lang="en-US" dirty="0"/>
          </a:p>
          <a:p>
            <a:r>
              <a:rPr lang="en-US" dirty="0"/>
              <a:t>All times – good times</a:t>
            </a:r>
          </a:p>
        </p:txBody>
      </p:sp>
      <p:sp>
        <p:nvSpPr>
          <p:cNvPr id="4" name="Slide Number Placeholder 3"/>
          <p:cNvSpPr>
            <a:spLocks noGrp="1"/>
          </p:cNvSpPr>
          <p:nvPr>
            <p:ph type="sldNum" sz="quarter" idx="5"/>
          </p:nvPr>
        </p:nvSpPr>
        <p:spPr/>
        <p:txBody>
          <a:bodyPr/>
          <a:lstStyle/>
          <a:p>
            <a:fld id="{2D75B402-DEAB-43C0-A548-31DEDF15A02D}" type="slidenum">
              <a:rPr lang="en-US" smtClean="0"/>
              <a:t>8</a:t>
            </a:fld>
            <a:endParaRPr lang="en-US"/>
          </a:p>
        </p:txBody>
      </p:sp>
    </p:spTree>
    <p:extLst>
      <p:ext uri="{BB962C8B-B14F-4D97-AF65-F5344CB8AC3E}">
        <p14:creationId xmlns:p14="http://schemas.microsoft.com/office/powerpoint/2010/main" val="39450019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Spurgeon told an old Roman legend</a:t>
            </a:r>
          </a:p>
          <a:p>
            <a:endParaRPr lang="en-US" dirty="0"/>
          </a:p>
          <a:p>
            <a:r>
              <a:rPr lang="en-US" dirty="0"/>
              <a:t>There was a brother who preached very mightily – won many souls – pretty impressed</a:t>
            </a:r>
          </a:p>
          <a:p>
            <a:endParaRPr lang="en-US" dirty="0"/>
          </a:p>
          <a:p>
            <a:r>
              <a:rPr lang="en-US" dirty="0"/>
              <a:t>Revealed one night in a dream that he would have no reward in heaven for all he had done</a:t>
            </a:r>
          </a:p>
          <a:p>
            <a:endParaRPr lang="en-US" dirty="0"/>
          </a:p>
          <a:p>
            <a:r>
              <a:rPr lang="en-US" dirty="0"/>
              <a:t>“Who will my reward go to?” The preacher asked</a:t>
            </a:r>
          </a:p>
          <a:p>
            <a:endParaRPr lang="en-US" dirty="0"/>
          </a:p>
          <a:p>
            <a:r>
              <a:rPr lang="en-US" dirty="0"/>
              <a:t>The angel said – Do you remember the old man who used to sit on the pulpit stairs and pray while you were preaching?</a:t>
            </a:r>
          </a:p>
          <a:p>
            <a:endParaRPr lang="en-US" dirty="0"/>
          </a:p>
          <a:p>
            <a:r>
              <a:rPr lang="en-US" dirty="0"/>
              <a:t>Yes I do – he replied</a:t>
            </a:r>
          </a:p>
          <a:p>
            <a:endParaRPr lang="en-US" dirty="0"/>
          </a:p>
          <a:p>
            <a:r>
              <a:rPr lang="en-US" dirty="0"/>
              <a:t>The reward will go to him</a:t>
            </a:r>
          </a:p>
          <a:p>
            <a:endParaRPr lang="en-US" dirty="0"/>
          </a:p>
          <a:p>
            <a:r>
              <a:rPr lang="en-US" dirty="0"/>
              <a:t>Reminder that true change comes through the power of God and if we believe that we will set ourselves to pray</a:t>
            </a:r>
          </a:p>
        </p:txBody>
      </p:sp>
      <p:sp>
        <p:nvSpPr>
          <p:cNvPr id="4" name="Slide Number Placeholder 3"/>
          <p:cNvSpPr>
            <a:spLocks noGrp="1"/>
          </p:cNvSpPr>
          <p:nvPr>
            <p:ph type="sldNum" sz="quarter" idx="5"/>
          </p:nvPr>
        </p:nvSpPr>
        <p:spPr/>
        <p:txBody>
          <a:bodyPr/>
          <a:lstStyle/>
          <a:p>
            <a:fld id="{2D75B402-DEAB-43C0-A548-31DEDF15A02D}" type="slidenum">
              <a:rPr lang="en-US" smtClean="0"/>
              <a:t>9</a:t>
            </a:fld>
            <a:endParaRPr lang="en-US"/>
          </a:p>
        </p:txBody>
      </p:sp>
    </p:spTree>
    <p:extLst>
      <p:ext uri="{BB962C8B-B14F-4D97-AF65-F5344CB8AC3E}">
        <p14:creationId xmlns:p14="http://schemas.microsoft.com/office/powerpoint/2010/main" val="4368875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Friend in College – Christian Rock</a:t>
            </a:r>
          </a:p>
          <a:p>
            <a:endParaRPr lang="en-US" dirty="0"/>
          </a:p>
          <a:p>
            <a:r>
              <a:rPr lang="en-US" dirty="0"/>
              <a:t>He was saved out of a life of drugs and alcohol and rock and roll was a part of that</a:t>
            </a:r>
          </a:p>
          <a:p>
            <a:endParaRPr lang="en-US" dirty="0"/>
          </a:p>
          <a:p>
            <a:r>
              <a:rPr lang="en-US" dirty="0"/>
              <a:t>Freedom – make sure we don’t sear someone </a:t>
            </a:r>
            <a:r>
              <a:rPr lang="en-US" dirty="0" err="1"/>
              <a:t>elses</a:t>
            </a:r>
            <a:r>
              <a:rPr lang="en-US" dirty="0"/>
              <a:t> conscience by our freedom</a:t>
            </a:r>
          </a:p>
          <a:p>
            <a:endParaRPr lang="en-US" dirty="0"/>
          </a:p>
          <a:p>
            <a:r>
              <a:rPr lang="en-US" dirty="0"/>
              <a:t>Masks and Vaccines – Brow beat for being in a store with a mask on and brow beat for being in a store with a mask on</a:t>
            </a:r>
          </a:p>
          <a:p>
            <a:endParaRPr lang="en-US" dirty="0"/>
          </a:p>
        </p:txBody>
      </p:sp>
      <p:sp>
        <p:nvSpPr>
          <p:cNvPr id="4" name="Slide Number Placeholder 3"/>
          <p:cNvSpPr>
            <a:spLocks noGrp="1"/>
          </p:cNvSpPr>
          <p:nvPr>
            <p:ph type="sldNum" sz="quarter" idx="5"/>
          </p:nvPr>
        </p:nvSpPr>
        <p:spPr/>
        <p:txBody>
          <a:bodyPr/>
          <a:lstStyle/>
          <a:p>
            <a:fld id="{2D75B402-DEAB-43C0-A548-31DEDF15A02D}" type="slidenum">
              <a:rPr lang="en-US" smtClean="0"/>
              <a:t>11</a:t>
            </a:fld>
            <a:endParaRPr lang="en-US"/>
          </a:p>
        </p:txBody>
      </p:sp>
    </p:spTree>
    <p:extLst>
      <p:ext uri="{BB962C8B-B14F-4D97-AF65-F5344CB8AC3E}">
        <p14:creationId xmlns:p14="http://schemas.microsoft.com/office/powerpoint/2010/main" val="25759016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See the decline of our civilization </a:t>
            </a:r>
          </a:p>
        </p:txBody>
      </p:sp>
      <p:sp>
        <p:nvSpPr>
          <p:cNvPr id="4" name="Slide Number Placeholder 3"/>
          <p:cNvSpPr>
            <a:spLocks noGrp="1"/>
          </p:cNvSpPr>
          <p:nvPr>
            <p:ph type="sldNum" sz="quarter" idx="5"/>
          </p:nvPr>
        </p:nvSpPr>
        <p:spPr/>
        <p:txBody>
          <a:bodyPr/>
          <a:lstStyle/>
          <a:p>
            <a:fld id="{2D75B402-DEAB-43C0-A548-31DEDF15A02D}" type="slidenum">
              <a:rPr lang="en-US" smtClean="0"/>
              <a:t>12</a:t>
            </a:fld>
            <a:endParaRPr lang="en-US"/>
          </a:p>
        </p:txBody>
      </p:sp>
    </p:spTree>
    <p:extLst>
      <p:ext uri="{BB962C8B-B14F-4D97-AF65-F5344CB8AC3E}">
        <p14:creationId xmlns:p14="http://schemas.microsoft.com/office/powerpoint/2010/main" val="29761834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4F5F4-84CE-4574-8067-A650D34AF8B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E6B54F37-4F52-4D4A-944F-1596F50D85CA}"/>
              </a:ext>
            </a:extLst>
          </p:cNvPr>
          <p:cNvSpPr>
            <a:spLocks noGrp="1"/>
          </p:cNvSpPr>
          <p:nvPr>
            <p:ph type="subTitle" idx="1"/>
          </p:nvPr>
        </p:nvSpPr>
        <p:spPr>
          <a:xfrm>
            <a:off x="1524000" y="3602038"/>
            <a:ext cx="9144000" cy="1655762"/>
          </a:xfrm>
        </p:spPr>
        <p:txBody>
          <a:bodyPr>
            <a:normAutofit/>
          </a:bodyPr>
          <a:lstStyle>
            <a:lvl1pPr marL="0" indent="0" algn="ctr">
              <a:buNone/>
              <a:defRPr sz="4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70919719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CD5A8-D070-46E9-B93E-C89C265A89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9F09801-AB32-483F-8650-9D46FAB3A9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65E70D3-E2D6-4548-8444-DBFE63040E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2A6E222-005A-4F81-A6B4-5B7D4582F167}"/>
              </a:ext>
            </a:extLst>
          </p:cNvPr>
          <p:cNvSpPr>
            <a:spLocks noGrp="1"/>
          </p:cNvSpPr>
          <p:nvPr>
            <p:ph type="dt" sz="half" idx="10"/>
          </p:nvPr>
        </p:nvSpPr>
        <p:spPr>
          <a:xfrm>
            <a:off x="838200" y="6356350"/>
            <a:ext cx="2743200" cy="365125"/>
          </a:xfrm>
          <a:prstGeom prst="rect">
            <a:avLst/>
          </a:prstGeom>
        </p:spPr>
        <p:txBody>
          <a:bodyPr/>
          <a:lstStyle/>
          <a:p>
            <a:fld id="{1B3169CB-A500-490E-BC1D-A0A34A07B5E4}" type="datetimeFigureOut">
              <a:rPr lang="en-US" smtClean="0"/>
              <a:t>12/23/2021</a:t>
            </a:fld>
            <a:endParaRPr lang="en-US"/>
          </a:p>
        </p:txBody>
      </p:sp>
      <p:sp>
        <p:nvSpPr>
          <p:cNvPr id="6" name="Footer Placeholder 5">
            <a:extLst>
              <a:ext uri="{FF2B5EF4-FFF2-40B4-BE49-F238E27FC236}">
                <a16:creationId xmlns:a16="http://schemas.microsoft.com/office/drawing/2014/main" id="{FD951DF6-8A6D-42EA-AD1E-0CD388EBDE01}"/>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1A834601-F081-4293-9B5B-9B04BE056E68}"/>
              </a:ext>
            </a:extLst>
          </p:cNvPr>
          <p:cNvSpPr>
            <a:spLocks noGrp="1"/>
          </p:cNvSpPr>
          <p:nvPr>
            <p:ph type="sldNum" sz="quarter" idx="12"/>
          </p:nvPr>
        </p:nvSpPr>
        <p:spPr>
          <a:xfrm>
            <a:off x="8610600" y="6356350"/>
            <a:ext cx="2743200" cy="365125"/>
          </a:xfrm>
          <a:prstGeom prst="rect">
            <a:avLst/>
          </a:prstGeom>
        </p:spPr>
        <p:txBody>
          <a:bodyPr/>
          <a:lstStyle/>
          <a:p>
            <a:fld id="{F7E1B8E5-BD81-4799-999E-D6724A8D6C72}" type="slidenum">
              <a:rPr lang="en-US" smtClean="0"/>
              <a:t>‹#›</a:t>
            </a:fld>
            <a:endParaRPr lang="en-US"/>
          </a:p>
        </p:txBody>
      </p:sp>
    </p:spTree>
    <p:extLst>
      <p:ext uri="{BB962C8B-B14F-4D97-AF65-F5344CB8AC3E}">
        <p14:creationId xmlns:p14="http://schemas.microsoft.com/office/powerpoint/2010/main" val="61463340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69B73-2CB3-4DB0-9883-89F6F6FD22D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457DAEC-3566-4522-8580-9F2EECD8663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CEEC8-7C5D-48D6-8722-6BC2F4DACCE3}"/>
              </a:ext>
            </a:extLst>
          </p:cNvPr>
          <p:cNvSpPr>
            <a:spLocks noGrp="1"/>
          </p:cNvSpPr>
          <p:nvPr>
            <p:ph type="dt" sz="half" idx="10"/>
          </p:nvPr>
        </p:nvSpPr>
        <p:spPr>
          <a:xfrm>
            <a:off x="838200" y="6356350"/>
            <a:ext cx="2743200" cy="365125"/>
          </a:xfrm>
          <a:prstGeom prst="rect">
            <a:avLst/>
          </a:prstGeom>
        </p:spPr>
        <p:txBody>
          <a:bodyPr/>
          <a:lstStyle/>
          <a:p>
            <a:fld id="{1B3169CB-A500-490E-BC1D-A0A34A07B5E4}" type="datetimeFigureOut">
              <a:rPr lang="en-US" smtClean="0"/>
              <a:t>12/23/2021</a:t>
            </a:fld>
            <a:endParaRPr lang="en-US"/>
          </a:p>
        </p:txBody>
      </p:sp>
      <p:sp>
        <p:nvSpPr>
          <p:cNvPr id="5" name="Footer Placeholder 4">
            <a:extLst>
              <a:ext uri="{FF2B5EF4-FFF2-40B4-BE49-F238E27FC236}">
                <a16:creationId xmlns:a16="http://schemas.microsoft.com/office/drawing/2014/main" id="{9D8D886D-2090-4687-8C03-0B630A7DE57D}"/>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F5F4DD3-E24B-46DE-B59A-6B1C3407D6EE}"/>
              </a:ext>
            </a:extLst>
          </p:cNvPr>
          <p:cNvSpPr>
            <a:spLocks noGrp="1"/>
          </p:cNvSpPr>
          <p:nvPr>
            <p:ph type="sldNum" sz="quarter" idx="12"/>
          </p:nvPr>
        </p:nvSpPr>
        <p:spPr>
          <a:xfrm>
            <a:off x="8610600" y="6356350"/>
            <a:ext cx="2743200" cy="365125"/>
          </a:xfrm>
          <a:prstGeom prst="rect">
            <a:avLst/>
          </a:prstGeom>
        </p:spPr>
        <p:txBody>
          <a:bodyPr/>
          <a:lstStyle/>
          <a:p>
            <a:fld id="{F7E1B8E5-BD81-4799-999E-D6724A8D6C72}" type="slidenum">
              <a:rPr lang="en-US" smtClean="0"/>
              <a:t>‹#›</a:t>
            </a:fld>
            <a:endParaRPr lang="en-US"/>
          </a:p>
        </p:txBody>
      </p:sp>
    </p:spTree>
    <p:extLst>
      <p:ext uri="{BB962C8B-B14F-4D97-AF65-F5344CB8AC3E}">
        <p14:creationId xmlns:p14="http://schemas.microsoft.com/office/powerpoint/2010/main" val="386743170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0970167-FDB1-4D07-B7B6-9CEE8E46F85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20B8A9E-726C-4E2F-9E42-68FB411A0C8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A51C60-DB5B-48A1-B97D-5D6503658AAC}"/>
              </a:ext>
            </a:extLst>
          </p:cNvPr>
          <p:cNvSpPr>
            <a:spLocks noGrp="1"/>
          </p:cNvSpPr>
          <p:nvPr>
            <p:ph type="dt" sz="half" idx="10"/>
          </p:nvPr>
        </p:nvSpPr>
        <p:spPr>
          <a:xfrm>
            <a:off x="838200" y="6356350"/>
            <a:ext cx="2743200" cy="365125"/>
          </a:xfrm>
          <a:prstGeom prst="rect">
            <a:avLst/>
          </a:prstGeom>
        </p:spPr>
        <p:txBody>
          <a:bodyPr/>
          <a:lstStyle/>
          <a:p>
            <a:fld id="{1B3169CB-A500-490E-BC1D-A0A34A07B5E4}" type="datetimeFigureOut">
              <a:rPr lang="en-US" smtClean="0"/>
              <a:t>12/23/2021</a:t>
            </a:fld>
            <a:endParaRPr lang="en-US"/>
          </a:p>
        </p:txBody>
      </p:sp>
      <p:sp>
        <p:nvSpPr>
          <p:cNvPr id="5" name="Footer Placeholder 4">
            <a:extLst>
              <a:ext uri="{FF2B5EF4-FFF2-40B4-BE49-F238E27FC236}">
                <a16:creationId xmlns:a16="http://schemas.microsoft.com/office/drawing/2014/main" id="{8F4A89FB-2FAA-49B6-A8C2-31C6C60CFBFC}"/>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2C2208D-1AEA-4D5E-A74D-4FB990266539}"/>
              </a:ext>
            </a:extLst>
          </p:cNvPr>
          <p:cNvSpPr>
            <a:spLocks noGrp="1"/>
          </p:cNvSpPr>
          <p:nvPr>
            <p:ph type="sldNum" sz="quarter" idx="12"/>
          </p:nvPr>
        </p:nvSpPr>
        <p:spPr>
          <a:xfrm>
            <a:off x="8610600" y="6356350"/>
            <a:ext cx="2743200" cy="365125"/>
          </a:xfrm>
          <a:prstGeom prst="rect">
            <a:avLst/>
          </a:prstGeom>
        </p:spPr>
        <p:txBody>
          <a:bodyPr/>
          <a:lstStyle/>
          <a:p>
            <a:fld id="{F7E1B8E5-BD81-4799-999E-D6724A8D6C72}" type="slidenum">
              <a:rPr lang="en-US" smtClean="0"/>
              <a:t>‹#›</a:t>
            </a:fld>
            <a:endParaRPr lang="en-US"/>
          </a:p>
        </p:txBody>
      </p:sp>
    </p:spTree>
    <p:extLst>
      <p:ext uri="{BB962C8B-B14F-4D97-AF65-F5344CB8AC3E}">
        <p14:creationId xmlns:p14="http://schemas.microsoft.com/office/powerpoint/2010/main" val="262742076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FE641-D9E3-4DBB-ADD0-88A9EE35EB9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DD617A-2F3D-48FF-9B71-06A8B5993A3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8039231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B711668A-BBB7-470E-97FC-DBB14715A6D7}"/>
              </a:ext>
            </a:extLst>
          </p:cNvPr>
          <p:cNvSpPr>
            <a:spLocks noGrp="1"/>
          </p:cNvSpPr>
          <p:nvPr>
            <p:ph idx="1"/>
          </p:nvPr>
        </p:nvSpPr>
        <p:spPr>
          <a:xfrm>
            <a:off x="838200" y="365760"/>
            <a:ext cx="10515600" cy="58112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9844277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5037A-5EF4-4049-8CE4-9914A90E5A0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2211B22-47CF-4400-8233-5DDD1F472A4B}"/>
              </a:ext>
            </a:extLst>
          </p:cNvPr>
          <p:cNvSpPr>
            <a:spLocks noGrp="1"/>
          </p:cNvSpPr>
          <p:nvPr>
            <p:ph type="body" idx="1"/>
          </p:nvPr>
        </p:nvSpPr>
        <p:spPr>
          <a:xfrm>
            <a:off x="831850" y="4589463"/>
            <a:ext cx="10515600" cy="1500187"/>
          </a:xfrm>
        </p:spPr>
        <p:txBody>
          <a:bodyPr>
            <a:normAutofit/>
          </a:bodyPr>
          <a:lstStyle>
            <a:lvl1pPr marL="0" indent="0">
              <a:buNone/>
              <a:defRPr sz="4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61929887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83384-A4DA-4BAA-A761-6856624B407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8E6C8F-C628-433A-8EBB-9E3BED560CA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BE57C07-5207-4B86-A18E-CC2B79C3598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2041942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71F024-15AE-4840-AAF2-6868F860D44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23098DE-C914-4EF8-AE2B-A022C07CA0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3CC7282-A3B6-477E-BC01-4068314C1FF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DEF1C62-8726-461E-B091-373CBACE46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F53349C-4494-40AB-BEC8-07478775B7E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0E2C472-642F-46AC-8DE5-2F32135BF14E}"/>
              </a:ext>
            </a:extLst>
          </p:cNvPr>
          <p:cNvSpPr>
            <a:spLocks noGrp="1"/>
          </p:cNvSpPr>
          <p:nvPr>
            <p:ph type="dt" sz="half" idx="10"/>
          </p:nvPr>
        </p:nvSpPr>
        <p:spPr>
          <a:xfrm>
            <a:off x="838200" y="6356350"/>
            <a:ext cx="2743200" cy="365125"/>
          </a:xfrm>
          <a:prstGeom prst="rect">
            <a:avLst/>
          </a:prstGeom>
        </p:spPr>
        <p:txBody>
          <a:bodyPr/>
          <a:lstStyle/>
          <a:p>
            <a:fld id="{1B3169CB-A500-490E-BC1D-A0A34A07B5E4}" type="datetimeFigureOut">
              <a:rPr lang="en-US" smtClean="0"/>
              <a:t>12/23/2021</a:t>
            </a:fld>
            <a:endParaRPr lang="en-US"/>
          </a:p>
        </p:txBody>
      </p:sp>
      <p:sp>
        <p:nvSpPr>
          <p:cNvPr id="8" name="Footer Placeholder 7">
            <a:extLst>
              <a:ext uri="{FF2B5EF4-FFF2-40B4-BE49-F238E27FC236}">
                <a16:creationId xmlns:a16="http://schemas.microsoft.com/office/drawing/2014/main" id="{0A49B491-299F-48C6-A085-802BDC58A12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21E253F9-07BB-4D97-B12B-48F8F913545E}"/>
              </a:ext>
            </a:extLst>
          </p:cNvPr>
          <p:cNvSpPr>
            <a:spLocks noGrp="1"/>
          </p:cNvSpPr>
          <p:nvPr>
            <p:ph type="sldNum" sz="quarter" idx="12"/>
          </p:nvPr>
        </p:nvSpPr>
        <p:spPr>
          <a:xfrm>
            <a:off x="8610600" y="6356350"/>
            <a:ext cx="2743200" cy="365125"/>
          </a:xfrm>
          <a:prstGeom prst="rect">
            <a:avLst/>
          </a:prstGeom>
        </p:spPr>
        <p:txBody>
          <a:bodyPr/>
          <a:lstStyle/>
          <a:p>
            <a:fld id="{F7E1B8E5-BD81-4799-999E-D6724A8D6C72}" type="slidenum">
              <a:rPr lang="en-US" smtClean="0"/>
              <a:t>‹#›</a:t>
            </a:fld>
            <a:endParaRPr lang="en-US"/>
          </a:p>
        </p:txBody>
      </p:sp>
    </p:spTree>
    <p:extLst>
      <p:ext uri="{BB962C8B-B14F-4D97-AF65-F5344CB8AC3E}">
        <p14:creationId xmlns:p14="http://schemas.microsoft.com/office/powerpoint/2010/main" val="150358561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649A3-8B0A-4C24-9F27-BD3EAC200B8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54661706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B80B76A-A582-4EE8-8B44-63DBC8E7C599}"/>
              </a:ext>
            </a:extLst>
          </p:cNvPr>
          <p:cNvSpPr>
            <a:spLocks noGrp="1"/>
          </p:cNvSpPr>
          <p:nvPr>
            <p:ph type="dt" sz="half" idx="10"/>
          </p:nvPr>
        </p:nvSpPr>
        <p:spPr>
          <a:xfrm>
            <a:off x="838200" y="6356350"/>
            <a:ext cx="2743200" cy="365125"/>
          </a:xfrm>
          <a:prstGeom prst="rect">
            <a:avLst/>
          </a:prstGeom>
        </p:spPr>
        <p:txBody>
          <a:bodyPr/>
          <a:lstStyle/>
          <a:p>
            <a:fld id="{1B3169CB-A500-490E-BC1D-A0A34A07B5E4}" type="datetimeFigureOut">
              <a:rPr lang="en-US" smtClean="0"/>
              <a:t>12/23/2021</a:t>
            </a:fld>
            <a:endParaRPr lang="en-US"/>
          </a:p>
        </p:txBody>
      </p:sp>
      <p:sp>
        <p:nvSpPr>
          <p:cNvPr id="3" name="Footer Placeholder 2">
            <a:extLst>
              <a:ext uri="{FF2B5EF4-FFF2-40B4-BE49-F238E27FC236}">
                <a16:creationId xmlns:a16="http://schemas.microsoft.com/office/drawing/2014/main" id="{E6E8F98D-82FF-4275-A587-52D8BEDC9CF9}"/>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23891221-4E53-46B6-A728-7598217AD64C}"/>
              </a:ext>
            </a:extLst>
          </p:cNvPr>
          <p:cNvSpPr>
            <a:spLocks noGrp="1"/>
          </p:cNvSpPr>
          <p:nvPr>
            <p:ph type="sldNum" sz="quarter" idx="12"/>
          </p:nvPr>
        </p:nvSpPr>
        <p:spPr>
          <a:xfrm>
            <a:off x="8610600" y="6356350"/>
            <a:ext cx="2743200" cy="365125"/>
          </a:xfrm>
          <a:prstGeom prst="rect">
            <a:avLst/>
          </a:prstGeom>
        </p:spPr>
        <p:txBody>
          <a:bodyPr/>
          <a:lstStyle/>
          <a:p>
            <a:fld id="{F7E1B8E5-BD81-4799-999E-D6724A8D6C72}" type="slidenum">
              <a:rPr lang="en-US" smtClean="0"/>
              <a:t>‹#›</a:t>
            </a:fld>
            <a:endParaRPr lang="en-US"/>
          </a:p>
        </p:txBody>
      </p:sp>
    </p:spTree>
    <p:extLst>
      <p:ext uri="{BB962C8B-B14F-4D97-AF65-F5344CB8AC3E}">
        <p14:creationId xmlns:p14="http://schemas.microsoft.com/office/powerpoint/2010/main" val="254175515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69059-AFC5-4863-B530-ABFF51791D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0E483FB-998C-4CDF-BD62-1783419EFD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648A51-6ED2-4B05-B6B7-33394D7CAE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E5D7778-FB77-4AAB-B4BF-89EA60690F03}"/>
              </a:ext>
            </a:extLst>
          </p:cNvPr>
          <p:cNvSpPr>
            <a:spLocks noGrp="1"/>
          </p:cNvSpPr>
          <p:nvPr>
            <p:ph type="dt" sz="half" idx="10"/>
          </p:nvPr>
        </p:nvSpPr>
        <p:spPr>
          <a:xfrm>
            <a:off x="838200" y="6356350"/>
            <a:ext cx="2743200" cy="365125"/>
          </a:xfrm>
          <a:prstGeom prst="rect">
            <a:avLst/>
          </a:prstGeom>
        </p:spPr>
        <p:txBody>
          <a:bodyPr/>
          <a:lstStyle/>
          <a:p>
            <a:fld id="{1B3169CB-A500-490E-BC1D-A0A34A07B5E4}" type="datetimeFigureOut">
              <a:rPr lang="en-US" smtClean="0"/>
              <a:t>12/23/2021</a:t>
            </a:fld>
            <a:endParaRPr lang="en-US"/>
          </a:p>
        </p:txBody>
      </p:sp>
      <p:sp>
        <p:nvSpPr>
          <p:cNvPr id="6" name="Footer Placeholder 5">
            <a:extLst>
              <a:ext uri="{FF2B5EF4-FFF2-40B4-BE49-F238E27FC236}">
                <a16:creationId xmlns:a16="http://schemas.microsoft.com/office/drawing/2014/main" id="{648EFE7B-496C-4F81-B051-2642ABD91B8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61C21E86-F11D-43A8-B872-95782E447810}"/>
              </a:ext>
            </a:extLst>
          </p:cNvPr>
          <p:cNvSpPr>
            <a:spLocks noGrp="1"/>
          </p:cNvSpPr>
          <p:nvPr>
            <p:ph type="sldNum" sz="quarter" idx="12"/>
          </p:nvPr>
        </p:nvSpPr>
        <p:spPr>
          <a:xfrm>
            <a:off x="8610600" y="6356350"/>
            <a:ext cx="2743200" cy="365125"/>
          </a:xfrm>
          <a:prstGeom prst="rect">
            <a:avLst/>
          </a:prstGeom>
        </p:spPr>
        <p:txBody>
          <a:bodyPr/>
          <a:lstStyle/>
          <a:p>
            <a:fld id="{F7E1B8E5-BD81-4799-999E-D6724A8D6C72}" type="slidenum">
              <a:rPr lang="en-US" smtClean="0"/>
              <a:t>‹#›</a:t>
            </a:fld>
            <a:endParaRPr lang="en-US"/>
          </a:p>
        </p:txBody>
      </p:sp>
    </p:spTree>
    <p:extLst>
      <p:ext uri="{BB962C8B-B14F-4D97-AF65-F5344CB8AC3E}">
        <p14:creationId xmlns:p14="http://schemas.microsoft.com/office/powerpoint/2010/main" val="44208097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microsoft.com/office/2007/relationships/hdphoto" Target="../media/hdphoto1.wdp"/><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extLst>
              <a:ext uri="{BEBA8EAE-BF5A-486C-A8C5-ECC9F3942E4B}">
                <a14:imgProps xmlns:a14="http://schemas.microsoft.com/office/drawing/2010/main">
                  <a14:imgLayer r:embed="rId15">
                    <a14:imgEffect>
                      <a14:sharpenSoften amount="-50000"/>
                    </a14:imgEffect>
                    <a14:imgEffect>
                      <a14:brightnessContrast bright="-46000" contrast="51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D0CFD0B-7563-4B3D-8E8C-1A174BEE13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4262F6B-B5A1-4CE4-B559-FFB96B66BC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12598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xStyles>
    <p:titleStyle>
      <a:lvl1pPr algn="l" defTabSz="914400" rtl="0" eaLnBrk="1" latinLnBrk="0" hangingPunct="1">
        <a:lnSpc>
          <a:spcPct val="90000"/>
        </a:lnSpc>
        <a:spcBef>
          <a:spcPct val="0"/>
        </a:spcBef>
        <a:buNone/>
        <a:defRPr sz="5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4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4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4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4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4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BDB25-DD9D-4A34-9C82-74DFC70AA77E}"/>
              </a:ext>
            </a:extLst>
          </p:cNvPr>
          <p:cNvSpPr>
            <a:spLocks noGrp="1"/>
          </p:cNvSpPr>
          <p:nvPr>
            <p:ph type="ctrTitle"/>
          </p:nvPr>
        </p:nvSpPr>
        <p:spPr/>
        <p:txBody>
          <a:bodyPr/>
          <a:lstStyle/>
          <a:p>
            <a:r>
              <a:rPr lang="en-US" dirty="0"/>
              <a:t>Soul Liberty</a:t>
            </a:r>
          </a:p>
        </p:txBody>
      </p:sp>
      <p:sp>
        <p:nvSpPr>
          <p:cNvPr id="3" name="Subtitle 2">
            <a:extLst>
              <a:ext uri="{FF2B5EF4-FFF2-40B4-BE49-F238E27FC236}">
                <a16:creationId xmlns:a16="http://schemas.microsoft.com/office/drawing/2014/main" id="{DECB93AD-0730-4BF6-A681-AFFE069BF2D7}"/>
              </a:ext>
            </a:extLst>
          </p:cNvPr>
          <p:cNvSpPr>
            <a:spLocks noGrp="1"/>
          </p:cNvSpPr>
          <p:nvPr>
            <p:ph type="subTitle" idx="1"/>
          </p:nvPr>
        </p:nvSpPr>
        <p:spPr/>
        <p:txBody>
          <a:bodyPr/>
          <a:lstStyle/>
          <a:p>
            <a:r>
              <a:rPr lang="en-US" dirty="0"/>
              <a:t>Romans 14:4-12</a:t>
            </a:r>
          </a:p>
        </p:txBody>
      </p:sp>
    </p:spTree>
    <p:extLst>
      <p:ext uri="{BB962C8B-B14F-4D97-AF65-F5344CB8AC3E}">
        <p14:creationId xmlns:p14="http://schemas.microsoft.com/office/powerpoint/2010/main" val="279895527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5221B-D080-485D-B85F-61B658C194E9}"/>
              </a:ext>
            </a:extLst>
          </p:cNvPr>
          <p:cNvSpPr>
            <a:spLocks noGrp="1"/>
          </p:cNvSpPr>
          <p:nvPr>
            <p:ph type="title"/>
          </p:nvPr>
        </p:nvSpPr>
        <p:spPr/>
        <p:txBody>
          <a:bodyPr/>
          <a:lstStyle/>
          <a:p>
            <a:r>
              <a:rPr lang="en-US" dirty="0"/>
              <a:t>Be Fully Convinced In Your Mind</a:t>
            </a:r>
          </a:p>
        </p:txBody>
      </p:sp>
      <p:sp>
        <p:nvSpPr>
          <p:cNvPr id="3" name="Content Placeholder 2">
            <a:extLst>
              <a:ext uri="{FF2B5EF4-FFF2-40B4-BE49-F238E27FC236}">
                <a16:creationId xmlns:a16="http://schemas.microsoft.com/office/drawing/2014/main" id="{6935FA5A-0CB5-4FA1-9C11-9DDECD250E22}"/>
              </a:ext>
            </a:extLst>
          </p:cNvPr>
          <p:cNvSpPr>
            <a:spLocks noGrp="1"/>
          </p:cNvSpPr>
          <p:nvPr>
            <p:ph idx="1"/>
          </p:nvPr>
        </p:nvSpPr>
        <p:spPr/>
        <p:txBody>
          <a:bodyPr/>
          <a:lstStyle/>
          <a:p>
            <a:r>
              <a:rPr lang="en-US" dirty="0"/>
              <a:t> v5 The Importance of Conscience</a:t>
            </a:r>
          </a:p>
          <a:p>
            <a:r>
              <a:rPr lang="en-US" dirty="0"/>
              <a:t> Make Sure Your Conscience Is Biblical</a:t>
            </a:r>
          </a:p>
          <a:p>
            <a:pPr marL="0" indent="0">
              <a:buNone/>
            </a:pPr>
            <a:endParaRPr lang="en-US" dirty="0"/>
          </a:p>
        </p:txBody>
      </p:sp>
    </p:spTree>
    <p:extLst>
      <p:ext uri="{BB962C8B-B14F-4D97-AF65-F5344CB8AC3E}">
        <p14:creationId xmlns:p14="http://schemas.microsoft.com/office/powerpoint/2010/main" val="196906777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443D4D5-FC0B-4333-AC0F-085856BF8505}"/>
              </a:ext>
            </a:extLst>
          </p:cNvPr>
          <p:cNvSpPr>
            <a:spLocks noGrp="1"/>
          </p:cNvSpPr>
          <p:nvPr>
            <p:ph idx="1"/>
          </p:nvPr>
        </p:nvSpPr>
        <p:spPr/>
        <p:txBody>
          <a:bodyPr/>
          <a:lstStyle/>
          <a:p>
            <a:r>
              <a:rPr lang="en-US" dirty="0"/>
              <a:t> “through the insincerity of liars whose consciences are seared”</a:t>
            </a:r>
          </a:p>
        </p:txBody>
      </p:sp>
    </p:spTree>
    <p:extLst>
      <p:ext uri="{BB962C8B-B14F-4D97-AF65-F5344CB8AC3E}">
        <p14:creationId xmlns:p14="http://schemas.microsoft.com/office/powerpoint/2010/main" val="37345976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039C5DB-AC0C-4B0B-8D8B-099E0BF95D10}"/>
              </a:ext>
            </a:extLst>
          </p:cNvPr>
          <p:cNvSpPr>
            <a:spLocks noGrp="1"/>
          </p:cNvSpPr>
          <p:nvPr>
            <p:ph type="title"/>
          </p:nvPr>
        </p:nvSpPr>
        <p:spPr/>
        <p:txBody>
          <a:bodyPr/>
          <a:lstStyle/>
          <a:p>
            <a:r>
              <a:rPr lang="en-US" dirty="0"/>
              <a:t>Application #1: Government</a:t>
            </a:r>
          </a:p>
        </p:txBody>
      </p:sp>
      <p:sp>
        <p:nvSpPr>
          <p:cNvPr id="4" name="Content Placeholder 3">
            <a:extLst>
              <a:ext uri="{FF2B5EF4-FFF2-40B4-BE49-F238E27FC236}">
                <a16:creationId xmlns:a16="http://schemas.microsoft.com/office/drawing/2014/main" id="{B4346AC2-C6B4-4441-BBC8-EB4D5381518C}"/>
              </a:ext>
            </a:extLst>
          </p:cNvPr>
          <p:cNvSpPr>
            <a:spLocks noGrp="1"/>
          </p:cNvSpPr>
          <p:nvPr>
            <p:ph idx="1"/>
          </p:nvPr>
        </p:nvSpPr>
        <p:spPr/>
        <p:txBody>
          <a:bodyPr/>
          <a:lstStyle/>
          <a:p>
            <a:r>
              <a:rPr lang="en-US" dirty="0"/>
              <a:t> Political solutions never change a persons conscience!</a:t>
            </a:r>
          </a:p>
        </p:txBody>
      </p:sp>
    </p:spTree>
    <p:extLst>
      <p:ext uri="{BB962C8B-B14F-4D97-AF65-F5344CB8AC3E}">
        <p14:creationId xmlns:p14="http://schemas.microsoft.com/office/powerpoint/2010/main" val="353270923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A0701-23B9-4D06-A0A6-41CD6C90C317}"/>
              </a:ext>
            </a:extLst>
          </p:cNvPr>
          <p:cNvSpPr>
            <a:spLocks noGrp="1"/>
          </p:cNvSpPr>
          <p:nvPr>
            <p:ph type="title"/>
          </p:nvPr>
        </p:nvSpPr>
        <p:spPr/>
        <p:txBody>
          <a:bodyPr/>
          <a:lstStyle/>
          <a:p>
            <a:r>
              <a:rPr lang="en-US" dirty="0"/>
              <a:t>Application #2: Resolutions</a:t>
            </a:r>
          </a:p>
        </p:txBody>
      </p:sp>
      <p:sp>
        <p:nvSpPr>
          <p:cNvPr id="3" name="Content Placeholder 2">
            <a:extLst>
              <a:ext uri="{FF2B5EF4-FFF2-40B4-BE49-F238E27FC236}">
                <a16:creationId xmlns:a16="http://schemas.microsoft.com/office/drawing/2014/main" id="{5FBF0ED5-AB4E-44E6-9EEB-3E17B3A43A52}"/>
              </a:ext>
            </a:extLst>
          </p:cNvPr>
          <p:cNvSpPr>
            <a:spLocks noGrp="1"/>
          </p:cNvSpPr>
          <p:nvPr>
            <p:ph idx="1"/>
          </p:nvPr>
        </p:nvSpPr>
        <p:spPr/>
        <p:txBody>
          <a:bodyPr/>
          <a:lstStyle/>
          <a:p>
            <a:r>
              <a:rPr lang="en-US" dirty="0"/>
              <a:t> Jesus Led</a:t>
            </a:r>
          </a:p>
          <a:p>
            <a:r>
              <a:rPr lang="en-US" dirty="0"/>
              <a:t> Jesus Empowered</a:t>
            </a:r>
          </a:p>
          <a:p>
            <a:r>
              <a:rPr lang="en-US" dirty="0"/>
              <a:t> Biblically Based</a:t>
            </a:r>
          </a:p>
        </p:txBody>
      </p:sp>
    </p:spTree>
    <p:extLst>
      <p:ext uri="{BB962C8B-B14F-4D97-AF65-F5344CB8AC3E}">
        <p14:creationId xmlns:p14="http://schemas.microsoft.com/office/powerpoint/2010/main" val="24313586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97142-2E1D-451F-BDDD-1CC7E89B1A1C}"/>
              </a:ext>
            </a:extLst>
          </p:cNvPr>
          <p:cNvSpPr>
            <a:spLocks noGrp="1"/>
          </p:cNvSpPr>
          <p:nvPr>
            <p:ph type="title"/>
          </p:nvPr>
        </p:nvSpPr>
        <p:spPr/>
        <p:txBody>
          <a:bodyPr/>
          <a:lstStyle/>
          <a:p>
            <a:r>
              <a:rPr lang="en-US" dirty="0"/>
              <a:t>Baptist Distinctives</a:t>
            </a:r>
          </a:p>
        </p:txBody>
      </p:sp>
      <p:sp>
        <p:nvSpPr>
          <p:cNvPr id="3" name="Content Placeholder 2">
            <a:extLst>
              <a:ext uri="{FF2B5EF4-FFF2-40B4-BE49-F238E27FC236}">
                <a16:creationId xmlns:a16="http://schemas.microsoft.com/office/drawing/2014/main" id="{BA65A0D6-F0F4-4982-9E6C-48194F14DCD2}"/>
              </a:ext>
            </a:extLst>
          </p:cNvPr>
          <p:cNvSpPr>
            <a:spLocks noGrp="1"/>
          </p:cNvSpPr>
          <p:nvPr>
            <p:ph idx="1"/>
          </p:nvPr>
        </p:nvSpPr>
        <p:spPr/>
        <p:txBody>
          <a:bodyPr/>
          <a:lstStyle/>
          <a:p>
            <a:r>
              <a:rPr lang="en-US" dirty="0"/>
              <a:t> Soul Liberty</a:t>
            </a:r>
          </a:p>
          <a:p>
            <a:r>
              <a:rPr lang="en-US" dirty="0"/>
              <a:t> Separation of Church and State</a:t>
            </a:r>
          </a:p>
          <a:p>
            <a:r>
              <a:rPr lang="en-US" dirty="0"/>
              <a:t> Saved Baptized Church Membership</a:t>
            </a:r>
          </a:p>
          <a:p>
            <a:r>
              <a:rPr lang="en-US" dirty="0"/>
              <a:t> Autonomy of the Local Church</a:t>
            </a:r>
          </a:p>
        </p:txBody>
      </p:sp>
    </p:spTree>
    <p:extLst>
      <p:ext uri="{BB962C8B-B14F-4D97-AF65-F5344CB8AC3E}">
        <p14:creationId xmlns:p14="http://schemas.microsoft.com/office/powerpoint/2010/main" val="109106209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A8BFD-9FC3-43A1-BFC2-FB3A86378F6C}"/>
              </a:ext>
            </a:extLst>
          </p:cNvPr>
          <p:cNvSpPr>
            <a:spLocks noGrp="1"/>
          </p:cNvSpPr>
          <p:nvPr>
            <p:ph type="title"/>
          </p:nvPr>
        </p:nvSpPr>
        <p:spPr/>
        <p:txBody>
          <a:bodyPr/>
          <a:lstStyle/>
          <a:p>
            <a:r>
              <a:rPr lang="en-US" dirty="0"/>
              <a:t>“No King But Jesus”</a:t>
            </a:r>
          </a:p>
        </p:txBody>
      </p:sp>
      <p:sp>
        <p:nvSpPr>
          <p:cNvPr id="3" name="Content Placeholder 2">
            <a:extLst>
              <a:ext uri="{FF2B5EF4-FFF2-40B4-BE49-F238E27FC236}">
                <a16:creationId xmlns:a16="http://schemas.microsoft.com/office/drawing/2014/main" id="{9B0BFE19-9867-455C-8992-A7BFFD716874}"/>
              </a:ext>
            </a:extLst>
          </p:cNvPr>
          <p:cNvSpPr>
            <a:spLocks noGrp="1"/>
          </p:cNvSpPr>
          <p:nvPr>
            <p:ph idx="1"/>
          </p:nvPr>
        </p:nvSpPr>
        <p:spPr/>
        <p:txBody>
          <a:bodyPr/>
          <a:lstStyle/>
          <a:p>
            <a:r>
              <a:rPr lang="en-US" dirty="0"/>
              <a:t> You Are Not Another’s Master</a:t>
            </a:r>
          </a:p>
          <a:p>
            <a:r>
              <a:rPr lang="en-US" dirty="0"/>
              <a:t> The Lord Is Able</a:t>
            </a:r>
          </a:p>
          <a:p>
            <a:r>
              <a:rPr lang="en-US" dirty="0"/>
              <a:t> Be Fully Convinced In Your Mind</a:t>
            </a:r>
          </a:p>
          <a:p>
            <a:pPr marL="0" indent="0">
              <a:buNone/>
            </a:pPr>
            <a:endParaRPr lang="en-US" dirty="0"/>
          </a:p>
        </p:txBody>
      </p:sp>
    </p:spTree>
    <p:extLst>
      <p:ext uri="{BB962C8B-B14F-4D97-AF65-F5344CB8AC3E}">
        <p14:creationId xmlns:p14="http://schemas.microsoft.com/office/powerpoint/2010/main" val="243037951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13066-F188-41A8-A2BD-2C756B2D197F}"/>
              </a:ext>
            </a:extLst>
          </p:cNvPr>
          <p:cNvSpPr>
            <a:spLocks noGrp="1"/>
          </p:cNvSpPr>
          <p:nvPr>
            <p:ph type="title"/>
          </p:nvPr>
        </p:nvSpPr>
        <p:spPr/>
        <p:txBody>
          <a:bodyPr/>
          <a:lstStyle/>
          <a:p>
            <a:r>
              <a:rPr lang="en-US" dirty="0"/>
              <a:t>You Are Not Another’s Master</a:t>
            </a:r>
          </a:p>
        </p:txBody>
      </p:sp>
      <p:sp>
        <p:nvSpPr>
          <p:cNvPr id="3" name="Content Placeholder 2">
            <a:extLst>
              <a:ext uri="{FF2B5EF4-FFF2-40B4-BE49-F238E27FC236}">
                <a16:creationId xmlns:a16="http://schemas.microsoft.com/office/drawing/2014/main" id="{D9BBE991-8A58-4AF7-893F-F2B7F3A41D75}"/>
              </a:ext>
            </a:extLst>
          </p:cNvPr>
          <p:cNvSpPr>
            <a:spLocks noGrp="1"/>
          </p:cNvSpPr>
          <p:nvPr>
            <p:ph idx="1"/>
          </p:nvPr>
        </p:nvSpPr>
        <p:spPr/>
        <p:txBody>
          <a:bodyPr/>
          <a:lstStyle/>
          <a:p>
            <a:r>
              <a:rPr lang="en-US" dirty="0"/>
              <a:t> Context Sabbath Observance/Dietary Laws</a:t>
            </a:r>
          </a:p>
          <a:p>
            <a:r>
              <a:rPr lang="en-US" dirty="0"/>
              <a:t> v4 Master/Slave Relationship</a:t>
            </a:r>
          </a:p>
          <a:p>
            <a:r>
              <a:rPr lang="en-US" dirty="0"/>
              <a:t> v6 “For the Lord”</a:t>
            </a:r>
          </a:p>
        </p:txBody>
      </p:sp>
    </p:spTree>
    <p:extLst>
      <p:ext uri="{BB962C8B-B14F-4D97-AF65-F5344CB8AC3E}">
        <p14:creationId xmlns:p14="http://schemas.microsoft.com/office/powerpoint/2010/main" val="342109187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ABAC415B-4B54-4653-A97D-B84CB9C7DC3F}"/>
              </a:ext>
            </a:extLst>
          </p:cNvPr>
          <p:cNvSpPr>
            <a:spLocks noGrp="1"/>
          </p:cNvSpPr>
          <p:nvPr>
            <p:ph idx="1"/>
          </p:nvPr>
        </p:nvSpPr>
        <p:spPr/>
        <p:txBody>
          <a:bodyPr/>
          <a:lstStyle/>
          <a:p>
            <a:r>
              <a:rPr lang="en-US" dirty="0"/>
              <a:t> “Where is he who has been born king of the Jews? For we saw his star when it rose and have come to worship Him.”</a:t>
            </a:r>
          </a:p>
        </p:txBody>
      </p:sp>
    </p:spTree>
    <p:extLst>
      <p:ext uri="{BB962C8B-B14F-4D97-AF65-F5344CB8AC3E}">
        <p14:creationId xmlns:p14="http://schemas.microsoft.com/office/powerpoint/2010/main" val="286180527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89F1964-2EDE-4081-BE3F-C0C8F9B37253}"/>
              </a:ext>
            </a:extLst>
          </p:cNvPr>
          <p:cNvSpPr>
            <a:spLocks noGrp="1"/>
          </p:cNvSpPr>
          <p:nvPr>
            <p:ph idx="1"/>
          </p:nvPr>
        </p:nvSpPr>
        <p:spPr/>
        <p:txBody>
          <a:bodyPr/>
          <a:lstStyle/>
          <a:p>
            <a:r>
              <a:rPr lang="en-US" dirty="0"/>
              <a:t>“The king is a mortal man and not God, and therefore hath no power over the immortal souls of his subjects…for our lord the king is an earthly king, and he hath no authority as a king but in earthly causes…men’s religion is betwixt God and themselves.”	-Thomas </a:t>
            </a:r>
            <a:r>
              <a:rPr lang="en-US" dirty="0" err="1"/>
              <a:t>Helwys</a:t>
            </a:r>
            <a:r>
              <a:rPr lang="en-US" dirty="0"/>
              <a:t> </a:t>
            </a:r>
          </a:p>
        </p:txBody>
      </p:sp>
    </p:spTree>
    <p:extLst>
      <p:ext uri="{BB962C8B-B14F-4D97-AF65-F5344CB8AC3E}">
        <p14:creationId xmlns:p14="http://schemas.microsoft.com/office/powerpoint/2010/main" val="418608579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329D4-CCB5-4AB2-8E65-D45268A3BF60}"/>
              </a:ext>
            </a:extLst>
          </p:cNvPr>
          <p:cNvSpPr>
            <a:spLocks noGrp="1"/>
          </p:cNvSpPr>
          <p:nvPr>
            <p:ph type="title"/>
          </p:nvPr>
        </p:nvSpPr>
        <p:spPr/>
        <p:txBody>
          <a:bodyPr/>
          <a:lstStyle/>
          <a:p>
            <a:r>
              <a:rPr lang="en-US" dirty="0"/>
              <a:t>The Lord Is Able!</a:t>
            </a:r>
          </a:p>
        </p:txBody>
      </p:sp>
      <p:sp>
        <p:nvSpPr>
          <p:cNvPr id="3" name="Content Placeholder 2">
            <a:extLst>
              <a:ext uri="{FF2B5EF4-FFF2-40B4-BE49-F238E27FC236}">
                <a16:creationId xmlns:a16="http://schemas.microsoft.com/office/drawing/2014/main" id="{8D1E7173-E5A1-43AF-B98D-4E99D3B94A58}"/>
              </a:ext>
            </a:extLst>
          </p:cNvPr>
          <p:cNvSpPr>
            <a:spLocks noGrp="1"/>
          </p:cNvSpPr>
          <p:nvPr>
            <p:ph idx="1"/>
          </p:nvPr>
        </p:nvSpPr>
        <p:spPr/>
        <p:txBody>
          <a:bodyPr/>
          <a:lstStyle/>
          <a:p>
            <a:r>
              <a:rPr lang="en-US" dirty="0"/>
              <a:t> v4 The power of sustaining grace</a:t>
            </a:r>
          </a:p>
          <a:p>
            <a:r>
              <a:rPr lang="en-US" dirty="0"/>
              <a:t> v7 “Living and Dying?”</a:t>
            </a:r>
          </a:p>
          <a:p>
            <a:r>
              <a:rPr lang="en-US" dirty="0"/>
              <a:t> v8 Out of Our Union With Christ</a:t>
            </a:r>
          </a:p>
        </p:txBody>
      </p:sp>
    </p:spTree>
    <p:extLst>
      <p:ext uri="{BB962C8B-B14F-4D97-AF65-F5344CB8AC3E}">
        <p14:creationId xmlns:p14="http://schemas.microsoft.com/office/powerpoint/2010/main" val="37492084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07FE1069-AE45-4C7F-811D-035046FCC737}"/>
              </a:ext>
            </a:extLst>
          </p:cNvPr>
          <p:cNvSpPr>
            <a:spLocks noGrp="1"/>
          </p:cNvSpPr>
          <p:nvPr>
            <p:ph idx="1"/>
          </p:nvPr>
        </p:nvSpPr>
        <p:spPr/>
        <p:txBody>
          <a:bodyPr/>
          <a:lstStyle/>
          <a:p>
            <a:r>
              <a:rPr lang="en-US" dirty="0"/>
              <a:t> “And God is able to make all grace abound to you, so that having all sufficiency in all things and at all times, you may abound in every good work.”</a:t>
            </a:r>
          </a:p>
          <a:p>
            <a:pPr marL="0" indent="0">
              <a:buNone/>
            </a:pPr>
            <a:r>
              <a:rPr lang="en-US" dirty="0"/>
              <a:t>	-2 Corinthians 8:9</a:t>
            </a:r>
          </a:p>
        </p:txBody>
      </p:sp>
    </p:spTree>
    <p:extLst>
      <p:ext uri="{BB962C8B-B14F-4D97-AF65-F5344CB8AC3E}">
        <p14:creationId xmlns:p14="http://schemas.microsoft.com/office/powerpoint/2010/main" val="113069951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7971CAA-0A12-40F2-B2A6-73409878DB4F}"/>
              </a:ext>
            </a:extLst>
          </p:cNvPr>
          <p:cNvSpPr>
            <a:spLocks noGrp="1"/>
          </p:cNvSpPr>
          <p:nvPr>
            <p:ph idx="1"/>
          </p:nvPr>
        </p:nvSpPr>
        <p:spPr/>
        <p:txBody>
          <a:bodyPr/>
          <a:lstStyle/>
          <a:p>
            <a:r>
              <a:rPr lang="en-US" dirty="0"/>
              <a:t> “The Christian life is more than difficult; it is humanly impossible to live. Only Jesus can live it through you as He dwells in you. The Christian life is not a person trying to imitate Christ; rather, it is imparting His life to and living His life through the person. The Christian life is not what you do for Him; it is what He does for and through you.”	-Bill Bright</a:t>
            </a:r>
          </a:p>
        </p:txBody>
      </p:sp>
    </p:spTree>
    <p:extLst>
      <p:ext uri="{BB962C8B-B14F-4D97-AF65-F5344CB8AC3E}">
        <p14:creationId xmlns:p14="http://schemas.microsoft.com/office/powerpoint/2010/main" val="183295780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Custom 1">
      <a:dk1>
        <a:srgbClr val="FFFFFF"/>
      </a:dk1>
      <a:lt1>
        <a:sysClr val="window" lastClr="FFFFFF"/>
      </a:lt1>
      <a:dk2>
        <a:srgbClr val="FFFFFF"/>
      </a:dk2>
      <a:lt2>
        <a:srgbClr val="FFFFFF"/>
      </a:lt2>
      <a:accent1>
        <a:srgbClr val="FF0000"/>
      </a:accent1>
      <a:accent2>
        <a:srgbClr val="FFC000"/>
      </a:accent2>
      <a:accent3>
        <a:srgbClr val="A5A5A5"/>
      </a:accent3>
      <a:accent4>
        <a:srgbClr val="00B0F0"/>
      </a:accent4>
      <a:accent5>
        <a:srgbClr val="5B9BD5"/>
      </a:accent5>
      <a:accent6>
        <a:srgbClr val="70AD47"/>
      </a:accent6>
      <a:hlink>
        <a:srgbClr val="0563C1"/>
      </a:hlink>
      <a:folHlink>
        <a:srgbClr val="954F72"/>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A084E126-8816-4181-9B9C-231F5109A706}" vid="{8312F3B5-04AD-4BCA-8942-D38C9C7DDEC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Baptist Distinctives</Template>
  <TotalTime>1290</TotalTime>
  <Words>1080</Words>
  <Application>Microsoft Office PowerPoint</Application>
  <PresentationFormat>Widescreen</PresentationFormat>
  <Paragraphs>139</Paragraphs>
  <Slides>13</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Franklin Gothic Book</vt:lpstr>
      <vt:lpstr>Franklin Gothic Medium</vt:lpstr>
      <vt:lpstr>Office Theme</vt:lpstr>
      <vt:lpstr>Soul Liberty</vt:lpstr>
      <vt:lpstr>Baptist Distinctives</vt:lpstr>
      <vt:lpstr>“No King But Jesus”</vt:lpstr>
      <vt:lpstr>You Are Not Another’s Master</vt:lpstr>
      <vt:lpstr>PowerPoint Presentation</vt:lpstr>
      <vt:lpstr>PowerPoint Presentation</vt:lpstr>
      <vt:lpstr>The Lord Is Able!</vt:lpstr>
      <vt:lpstr>PowerPoint Presentation</vt:lpstr>
      <vt:lpstr>PowerPoint Presentation</vt:lpstr>
      <vt:lpstr>Be Fully Convinced In Your Mind</vt:lpstr>
      <vt:lpstr>PowerPoint Presentation</vt:lpstr>
      <vt:lpstr>Application #1: Government</vt:lpstr>
      <vt:lpstr>Application #2: Resolutions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Soul Liberty</dc:title>
  <dc:creator>Ian</dc:creator>
  <cp:lastModifiedBy>Ian</cp:lastModifiedBy>
  <cp:revision>3</cp:revision>
  <dcterms:created xsi:type="dcterms:W3CDTF">2021-12-23T18:15:06Z</dcterms:created>
  <dcterms:modified xsi:type="dcterms:W3CDTF">2021-12-24T15:45:22Z</dcterms:modified>
</cp:coreProperties>
</file>