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562" r:id="rId2"/>
    <p:sldId id="539" r:id="rId3"/>
    <p:sldId id="548" r:id="rId4"/>
    <p:sldId id="557" r:id="rId5"/>
    <p:sldId id="556" r:id="rId6"/>
    <p:sldId id="558" r:id="rId7"/>
    <p:sldId id="559" r:id="rId8"/>
    <p:sldId id="5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108"/>
    <a:srgbClr val="99CCFF"/>
    <a:srgbClr val="A50021"/>
    <a:srgbClr val="993300"/>
    <a:srgbClr val="663300"/>
    <a:srgbClr val="153553"/>
    <a:srgbClr val="996633"/>
    <a:srgbClr val="FFCC66"/>
    <a:srgbClr val="FF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902" autoAdjust="0"/>
  </p:normalViewPr>
  <p:slideViewPr>
    <p:cSldViewPr>
      <p:cViewPr varScale="1">
        <p:scale>
          <a:sx n="114" d="100"/>
          <a:sy n="114" d="100"/>
        </p:scale>
        <p:origin x="8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5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4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3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9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2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1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6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8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0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9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E367-AA32-4A22-9D07-BBE8E5397DDA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3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00 Mother Quotes And Motherhood Sayings By WishesQuotes | Happy mothers day  wallpaper, Happy mothers day wishes, Happy mothers day images">
            <a:extLst>
              <a:ext uri="{FF2B5EF4-FFF2-40B4-BE49-F238E27FC236}">
                <a16:creationId xmlns:a16="http://schemas.microsoft.com/office/drawing/2014/main" id="{2599612F-DD47-4F3B-AAE2-7178AE252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r="2" b="3417"/>
          <a:stretch/>
        </p:blipFill>
        <p:spPr bwMode="auto">
          <a:xfrm>
            <a:off x="342900" y="457200"/>
            <a:ext cx="8458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95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uke 5:12-16">
            <a:extLst>
              <a:ext uri="{FF2B5EF4-FFF2-40B4-BE49-F238E27FC236}">
                <a16:creationId xmlns:a16="http://schemas.microsoft.com/office/drawing/2014/main" id="{28784F33-755E-4194-A3EC-F2BF42300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r="-2" b="-2"/>
          <a:stretch/>
        </p:blipFill>
        <p:spPr bwMode="auto">
          <a:xfrm>
            <a:off x="241299" y="321733"/>
            <a:ext cx="8661401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D19F83-35EB-4604-A59A-D45D685F8033}"/>
              </a:ext>
            </a:extLst>
          </p:cNvPr>
          <p:cNvSpPr txBox="1"/>
          <p:nvPr/>
        </p:nvSpPr>
        <p:spPr>
          <a:xfrm>
            <a:off x="457199" y="4495800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eorgia" panose="02040502050405020303" pitchFamily="18" charset="0"/>
              </a:rPr>
              <a:t>“</a:t>
            </a:r>
            <a:r>
              <a:rPr lang="en-US" sz="3200" b="1" dirty="0">
                <a:latin typeface="Georgia" panose="02040502050405020303" pitchFamily="18" charset="0"/>
              </a:rPr>
              <a:t>The Authority of Jesus</a:t>
            </a:r>
            <a:r>
              <a:rPr lang="en-US" sz="3600" b="1" dirty="0">
                <a:latin typeface="Georgia" panose="02040502050405020303" pitchFamily="18" charset="0"/>
              </a:rPr>
              <a:t>”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Part 1</a:t>
            </a:r>
          </a:p>
          <a:p>
            <a:pPr algn="ctr"/>
            <a:r>
              <a:rPr lang="en-US" sz="3200" b="1" dirty="0">
                <a:latin typeface="Georgia" panose="02040502050405020303" pitchFamily="18" charset="0"/>
              </a:rPr>
              <a:t>Luke 8:22-25</a:t>
            </a:r>
          </a:p>
        </p:txBody>
      </p:sp>
    </p:spTree>
    <p:extLst>
      <p:ext uri="{BB962C8B-B14F-4D97-AF65-F5344CB8AC3E}">
        <p14:creationId xmlns:p14="http://schemas.microsoft.com/office/powerpoint/2010/main" val="3123458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“The Authority of Jesus”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Part 1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7:18-35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590550" y="2057400"/>
            <a:ext cx="79629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2800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Intro:: 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we looked over the past two weeks, we saw a recurring theme of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obedience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God’s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endParaRPr lang="en-US" sz="1400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noticed in the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parable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Lamp on a lampstand that we weren’t to make a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judgment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to who should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Gospel message.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endParaRPr lang="en-US" sz="1400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that same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parable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 noticed an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evangelistic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challenge as the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Gospel was to be seen/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heard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everyone.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endParaRPr lang="en-US" sz="1400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tells us that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obedience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His word was an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indication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our love for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Him, </a:t>
            </a:r>
            <a:r>
              <a:rPr lang="en-US" sz="24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Jn. 14:15,21,23.</a:t>
            </a:r>
          </a:p>
        </p:txBody>
      </p:sp>
    </p:spTree>
    <p:extLst>
      <p:ext uri="{BB962C8B-B14F-4D97-AF65-F5344CB8AC3E}">
        <p14:creationId xmlns:p14="http://schemas.microsoft.com/office/powerpoint/2010/main" val="353093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“The Authority of Jesus”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Part 1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7:18-35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590550" y="2057400"/>
            <a:ext cx="79629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Authority over the Natural World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endParaRPr lang="en-US" sz="1400" b="1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2400" b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 </a:t>
            </a:r>
            <a:r>
              <a:rPr lang="en-US" sz="2400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Background: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Luke gives no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indication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to the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chronology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event. Mark says It was </a:t>
            </a:r>
            <a:r>
              <a:rPr lang="en-US" sz="2400" i="1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“On that day…” 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His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teaching,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 4:35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shore of the lake was primarily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Gentile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territory.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12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29300" algn="l"/>
              </a:tabLst>
            </a:pP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Jesus’ necessity to go there was due to a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divine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appointment with a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demoniac.</a:t>
            </a:r>
            <a:endParaRPr lang="en-US" sz="20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1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ing the Storm">
            <a:extLst>
              <a:ext uri="{FF2B5EF4-FFF2-40B4-BE49-F238E27FC236}">
                <a16:creationId xmlns:a16="http://schemas.microsoft.com/office/drawing/2014/main" id="{68311D69-1690-493E-A6AC-3973CB473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4" r="1" b="39573"/>
          <a:stretch/>
        </p:blipFill>
        <p:spPr bwMode="auto">
          <a:xfrm>
            <a:off x="241299" y="321733"/>
            <a:ext cx="8661401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20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“The Authority of Jesus”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Part 1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7:18-35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590550" y="2057400"/>
            <a:ext cx="79629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sz="2400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Calm: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Lord asleep during the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pandemonium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attests to His: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Humanity,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 was fatigued!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Tranquility,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Nothing can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rile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Him. He is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sovereign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over all.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disciples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were panicked. It takes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peace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one’s heart to be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calm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such circumstances.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Peter learned this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lesson: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When Jesus is in your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Boat,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there’s no need to </a:t>
            </a:r>
            <a:r>
              <a:rPr lang="en-US" sz="24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worry,</a:t>
            </a:r>
            <a:r>
              <a:rPr lang="en-US" sz="24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Acts 12:6-7.</a:t>
            </a:r>
            <a:endParaRPr lang="en-U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9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“The Authority of Jesus”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Part 1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7:18-35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590550" y="1828800"/>
            <a:ext cx="7962900" cy="4762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US" sz="2800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Rebuke: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800" b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the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wind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sea,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Vs. 24.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immediately became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calm.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His actions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fulfilled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OT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prophecy,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Psalm 107:23-30.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2. 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the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disciples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Vs. 25.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asked,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“Where is your faith?”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let their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circumstances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take their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off of following Jesus.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4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“The Authority of Jesus”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Part 1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7:18-35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590550" y="2057400"/>
            <a:ext cx="7962900" cy="395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US" sz="2800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Response: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They were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terrified,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sz="28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faith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was brought to a new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they pondered, “Who is this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Jesus?”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800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answer has </a:t>
            </a:r>
            <a:r>
              <a:rPr lang="en-US" sz="2800" i="1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eternal</a:t>
            </a:r>
            <a:r>
              <a:rPr lang="en-US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consequences.</a:t>
            </a:r>
            <a:endParaRPr lang="en-US" sz="2800" b="1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95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405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Archer</dc:creator>
  <cp:lastModifiedBy>David Archer</cp:lastModifiedBy>
  <cp:revision>90</cp:revision>
  <dcterms:created xsi:type="dcterms:W3CDTF">2021-01-29T17:24:21Z</dcterms:created>
  <dcterms:modified xsi:type="dcterms:W3CDTF">2021-05-09T15:42:44Z</dcterms:modified>
</cp:coreProperties>
</file>