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64" r:id="rId3"/>
    <p:sldId id="257" r:id="rId4"/>
    <p:sldId id="261" r:id="rId5"/>
    <p:sldId id="265" r:id="rId6"/>
    <p:sldId id="266" r:id="rId7"/>
    <p:sldId id="258" r:id="rId8"/>
    <p:sldId id="262" r:id="rId9"/>
    <p:sldId id="267" r:id="rId10"/>
    <p:sldId id="271" r:id="rId11"/>
    <p:sldId id="259" r:id="rId12"/>
    <p:sldId id="263" r:id="rId13"/>
    <p:sldId id="268" r:id="rId14"/>
    <p:sldId id="269" r:id="rId15"/>
    <p:sldId id="260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784" autoAdjust="0"/>
  </p:normalViewPr>
  <p:slideViewPr>
    <p:cSldViewPr snapToGrid="0">
      <p:cViewPr varScale="1">
        <p:scale>
          <a:sx n="41" d="100"/>
          <a:sy n="41" d="100"/>
        </p:scale>
        <p:origin x="162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8C7C-E1BA-4CFC-B608-AC6610197795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EBFF-A589-4012-883B-8F2AB737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APATHY – GODS WORD HEAD NOT HEART</a:t>
            </a:r>
          </a:p>
          <a:p>
            <a:endParaRPr lang="en-US" dirty="0"/>
          </a:p>
          <a:p>
            <a:r>
              <a:rPr lang="en-US" dirty="0"/>
              <a:t>PEOPLE – SCRIPTURE KNOWLEDGE – NO HEART</a:t>
            </a:r>
          </a:p>
          <a:p>
            <a:endParaRPr lang="en-US" dirty="0"/>
          </a:p>
          <a:p>
            <a:r>
              <a:rPr lang="en-US" dirty="0"/>
              <a:t>GO TO CHURCH – LIVE FOR THEMSELVES THE REST OF THE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WORSHIP</a:t>
            </a:r>
          </a:p>
          <a:p>
            <a:endParaRPr lang="en-US" dirty="0"/>
          </a:p>
          <a:p>
            <a:r>
              <a:rPr lang="en-US" dirty="0"/>
              <a:t>WORSHIP IS TOTAL LOVE, DEVOTION, OBEDIENCE, AND SERVICE TO CHRIST OUR KING</a:t>
            </a:r>
          </a:p>
          <a:p>
            <a:endParaRPr lang="en-US" dirty="0"/>
          </a:p>
          <a:p>
            <a:r>
              <a:rPr lang="en-US" dirty="0"/>
              <a:t>WORSHIP IS NOT A CONCERT</a:t>
            </a:r>
          </a:p>
          <a:p>
            <a:endParaRPr lang="en-US" dirty="0"/>
          </a:p>
          <a:p>
            <a:r>
              <a:rPr lang="en-US" dirty="0"/>
              <a:t>WISE MEN – NOT KINGS – NOT THREE – NOT ORIENT – BABYLON</a:t>
            </a:r>
          </a:p>
          <a:p>
            <a:endParaRPr lang="en-US" dirty="0"/>
          </a:p>
          <a:p>
            <a:r>
              <a:rPr lang="en-US" dirty="0"/>
              <a:t>DANIEL – SOME KNOWLEDGE OF SCRIPTURE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 – ANGEL OR A LOCALIZED PHENOMENON</a:t>
            </a:r>
          </a:p>
          <a:p>
            <a:endParaRPr lang="en-US" dirty="0"/>
          </a:p>
          <a:p>
            <a:r>
              <a:rPr lang="en-US" dirty="0"/>
              <a:t>WORK OF GOD BY THE HOLY SPIRIT</a:t>
            </a:r>
          </a:p>
          <a:p>
            <a:endParaRPr lang="en-US" dirty="0"/>
          </a:p>
          <a:p>
            <a:r>
              <a:rPr lang="en-US" dirty="0"/>
              <a:t>4 TO 5 MONTHS OF TRAVEL – DROPPED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0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WORSHIPPED – NO MUSIC</a:t>
            </a:r>
          </a:p>
          <a:p>
            <a:endParaRPr lang="en-US" dirty="0"/>
          </a:p>
          <a:p>
            <a:r>
              <a:rPr lang="en-US" dirty="0"/>
              <a:t>FELL DOWN – TOTAL SUBMISSION TO CHRIST OUR KING</a:t>
            </a:r>
          </a:p>
          <a:p>
            <a:endParaRPr lang="en-US" dirty="0"/>
          </a:p>
          <a:p>
            <a:r>
              <a:rPr lang="en-US" dirty="0"/>
              <a:t>DEVOTION – LOVE – GREAT PERSONAL COST</a:t>
            </a:r>
          </a:p>
          <a:p>
            <a:endParaRPr lang="en-US" dirty="0"/>
          </a:p>
          <a:p>
            <a:r>
              <a:rPr lang="en-US" dirty="0"/>
              <a:t>TIME - TREASURES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8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WORSHIP – LIGHTS, SMOKE MACHINES, INSTRUMENTS, SINGING</a:t>
            </a:r>
          </a:p>
          <a:p>
            <a:endParaRPr lang="en-US" dirty="0"/>
          </a:p>
          <a:p>
            <a:r>
              <a:rPr lang="en-US" dirty="0"/>
              <a:t>WORSHIP – OBJECT, JESUS CHRIST – SPIRIT AND TRUTH</a:t>
            </a:r>
          </a:p>
          <a:p>
            <a:endParaRPr lang="en-US" dirty="0"/>
          </a:p>
          <a:p>
            <a:r>
              <a:rPr lang="en-US" dirty="0"/>
              <a:t>HEART – SERVICE, TIME, TALENTS, AND OUR TREASURE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SUBMITTED TO KING JESUS FROM THE HEART</a:t>
            </a:r>
          </a:p>
          <a:p>
            <a:r>
              <a:rPr lang="en-US" dirty="0"/>
              <a:t>JESUS – SON OF GOD</a:t>
            </a:r>
          </a:p>
          <a:p>
            <a:r>
              <a:rPr lang="en-US" dirty="0"/>
              <a:t>ATONEMENT </a:t>
            </a:r>
          </a:p>
          <a:p>
            <a:endParaRPr lang="en-US" dirty="0"/>
          </a:p>
          <a:p>
            <a:r>
              <a:rPr lang="en-US" dirty="0"/>
              <a:t>HEART – THREAT, APATHY, FILLED WITH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3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HYMN “THOU DIDST LEAVE THY THRONE” WAS WRITTEN BY EMILY E. ELLIOTT. IT WAS FIRST USED IN 1864 AT ST. MARK’S CHURCH IN BRIGHT­ON, ENG­LAND WHERE EL­LI­OTT’S FA­THER WAS THE REC­TOR (SIMILAR TO A PASTOR).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Thou didst leave Thy throne and Thy kingly crown,</a:t>
            </a:r>
            <a:br>
              <a:rPr lang="en-US" dirty="0"/>
            </a:b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When Thou </a:t>
            </a:r>
            <a:r>
              <a:rPr lang="en-US" b="0" i="0" dirty="0" err="1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camest</a:t>
            </a: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 to earth for me;</a:t>
            </a:r>
            <a:br>
              <a:rPr lang="en-US" dirty="0"/>
            </a:b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But in Bethlehem's home was there found no room</a:t>
            </a:r>
            <a:br>
              <a:rPr lang="en-US" dirty="0"/>
            </a:b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For Thy holy nativity.</a:t>
            </a:r>
            <a:br>
              <a:rPr lang="en-US" dirty="0"/>
            </a:b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O come to my heart, Lord Jesus,</a:t>
            </a:r>
            <a:br>
              <a:rPr lang="en-US" dirty="0"/>
            </a:br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There is room in my heart for Thee.</a:t>
            </a:r>
          </a:p>
          <a:p>
            <a:endParaRPr lang="en-US" b="0" i="0" dirty="0">
              <a:solidFill>
                <a:srgbClr val="0A3F64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A3F64"/>
                </a:solidFill>
                <a:effectLst/>
                <a:latin typeface="Verdana" panose="020B0604030504040204" pitchFamily="34" charset="0"/>
              </a:rPr>
              <a:t>MAY WE SERVE KING JESUS FROM OUT HEART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- QUESTION</a:t>
            </a:r>
          </a:p>
          <a:p>
            <a:endParaRPr lang="en-US" dirty="0"/>
          </a:p>
          <a:p>
            <a:r>
              <a:rPr lang="en-US" dirty="0"/>
              <a:t>JOHN WAYNE OR CLINT EASTWOOD – FAVORITE WESTERN HERO</a:t>
            </a:r>
          </a:p>
          <a:p>
            <a:r>
              <a:rPr lang="en-US" dirty="0"/>
              <a:t>CHRISTMAS – NOT DOVES, PEACE, REINDER, AND ELVES AND CANDY CANES</a:t>
            </a:r>
          </a:p>
          <a:p>
            <a:r>
              <a:rPr lang="en-US" dirty="0"/>
              <a:t>THERE IS A NEW SHERIFF IN TOWN – NOT EVERYONE IS HAPPY</a:t>
            </a:r>
          </a:p>
          <a:p>
            <a:endParaRPr lang="en-US" dirty="0"/>
          </a:p>
          <a:p>
            <a:r>
              <a:rPr lang="en-US" dirty="0"/>
              <a:t>THREE RESPONSES</a:t>
            </a:r>
          </a:p>
          <a:p>
            <a:r>
              <a:rPr lang="en-US" dirty="0"/>
              <a:t>      HEROD – THREAT</a:t>
            </a:r>
          </a:p>
          <a:p>
            <a:r>
              <a:rPr lang="en-US" dirty="0"/>
              <a:t>      CHIEF PRIESTS – APATHY</a:t>
            </a:r>
          </a:p>
          <a:p>
            <a:r>
              <a:rPr lang="en-US" dirty="0"/>
              <a:t>      WISE MEN -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SHERIFF IN TOWN </a:t>
            </a:r>
          </a:p>
          <a:p>
            <a:endParaRPr lang="en-US" dirty="0"/>
          </a:p>
          <a:p>
            <a:r>
              <a:rPr lang="en-US" dirty="0"/>
              <a:t>CURRENT SHERIFF ISNT HAPPY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– LINEAGE OF KING</a:t>
            </a:r>
          </a:p>
          <a:p>
            <a:r>
              <a:rPr lang="en-US" dirty="0"/>
              <a:t>SON OF GOD – CHRIST THE PROMISED MESSIAH</a:t>
            </a:r>
          </a:p>
          <a:p>
            <a:endParaRPr lang="en-US" dirty="0"/>
          </a:p>
          <a:p>
            <a:r>
              <a:rPr lang="en-US" dirty="0"/>
              <a:t>HEROD THE KING</a:t>
            </a:r>
          </a:p>
          <a:p>
            <a:endParaRPr lang="en-US" dirty="0"/>
          </a:p>
          <a:p>
            <a:r>
              <a:rPr lang="en-US" dirty="0"/>
              <a:t>CONFLICT</a:t>
            </a:r>
          </a:p>
          <a:p>
            <a:endParaRPr lang="en-US" dirty="0"/>
          </a:p>
          <a:p>
            <a:r>
              <a:rPr lang="en-US" dirty="0"/>
              <a:t>HISTORY WORLD – KINGDOM OF MAN AND THE KINGDOM OF GOD</a:t>
            </a:r>
          </a:p>
          <a:p>
            <a:r>
              <a:rPr lang="en-US" dirty="0"/>
              <a:t>MAN OF LAWLESSNESS AND CHRIST THE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THREATENS PEOPLE WITH HIS AUTHORITY</a:t>
            </a:r>
          </a:p>
          <a:p>
            <a:endParaRPr lang="en-US" dirty="0"/>
          </a:p>
          <a:p>
            <a:r>
              <a:rPr lang="en-US" dirty="0"/>
              <a:t>TROUBLED</a:t>
            </a:r>
          </a:p>
          <a:p>
            <a:endParaRPr lang="en-US" dirty="0"/>
          </a:p>
          <a:p>
            <a:r>
              <a:rPr lang="en-US" dirty="0"/>
              <a:t>ONE OF THE BIGGEST FEARS – MY LIFE WILL CHANGE</a:t>
            </a:r>
          </a:p>
          <a:p>
            <a:r>
              <a:rPr lang="en-US" dirty="0"/>
              <a:t>I WILL GIVE UP THE RIGHT TO MYSELF</a:t>
            </a:r>
          </a:p>
          <a:p>
            <a:endParaRPr lang="en-US" dirty="0"/>
          </a:p>
          <a:p>
            <a:r>
              <a:rPr lang="en-US" dirty="0"/>
              <a:t>SIN – SELF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SEASON – PEACE ON EARTH – SUBMIT TO CHRIST - RECONCILES</a:t>
            </a:r>
          </a:p>
          <a:p>
            <a:endParaRPr lang="en-US" dirty="0"/>
          </a:p>
          <a:p>
            <a:r>
              <a:rPr lang="en-US" dirty="0"/>
              <a:t>JOHN 16:2 – DISCIPLES – PEOPLE KILL YOU DOING A SERVICE TO GOD</a:t>
            </a:r>
          </a:p>
          <a:p>
            <a:endParaRPr lang="en-US" dirty="0"/>
          </a:p>
          <a:p>
            <a:r>
              <a:rPr lang="en-US" dirty="0"/>
              <a:t>MATTHEW 10:34 – DO NOT THINK I CAME TO BRING PEACE</a:t>
            </a:r>
          </a:p>
          <a:p>
            <a:endParaRPr lang="en-US" dirty="0"/>
          </a:p>
          <a:p>
            <a:r>
              <a:rPr lang="en-US" dirty="0"/>
              <a:t>REVELATION 11 – CHRISTMAS PARTY BECAUSE GODS WITNESSES ARE KILLED</a:t>
            </a:r>
          </a:p>
          <a:p>
            <a:endParaRPr lang="en-US" dirty="0"/>
          </a:p>
          <a:p>
            <a:r>
              <a:rPr lang="en-US" dirty="0"/>
              <a:t>INCREASE IN HOSTILITY TOWARDS CHRISTIANS AND BIBLICAL IDEAS</a:t>
            </a:r>
          </a:p>
          <a:p>
            <a:r>
              <a:rPr lang="en-US" dirty="0"/>
              <a:t>WE SHOULD NOT BE SURPRISED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7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OPENLY AGAINST JESUS</a:t>
            </a:r>
          </a:p>
          <a:p>
            <a:endParaRPr lang="en-US" dirty="0"/>
          </a:p>
          <a:p>
            <a:r>
              <a:rPr lang="en-US" dirty="0"/>
              <a:t>RELIGIOUS LOST</a:t>
            </a:r>
          </a:p>
          <a:p>
            <a:endParaRPr lang="en-US" dirty="0"/>
          </a:p>
          <a:p>
            <a:r>
              <a:rPr lang="en-US" dirty="0"/>
              <a:t>PEOPLE WHO CLAIM ALLEGIANCE BUT THEIR HEARTS ARE FAR FROM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MICAH 5:2</a:t>
            </a:r>
          </a:p>
          <a:p>
            <a:endParaRPr lang="en-US" dirty="0"/>
          </a:p>
          <a:p>
            <a:r>
              <a:rPr lang="en-US" dirty="0"/>
              <a:t>ISRAEL AND JUDAH – JUDGMENT</a:t>
            </a:r>
          </a:p>
          <a:p>
            <a:endParaRPr lang="en-US" dirty="0"/>
          </a:p>
          <a:p>
            <a:r>
              <a:rPr lang="en-US" dirty="0"/>
              <a:t>REBELLED</a:t>
            </a:r>
          </a:p>
          <a:p>
            <a:endParaRPr lang="en-US" dirty="0"/>
          </a:p>
          <a:p>
            <a:r>
              <a:rPr lang="en-US" dirty="0"/>
              <a:t>RESTORED – MESSIANIC KING –BORN IN BETHLEHEM – RULE JERUSALEM – RESTORED PEOPLE</a:t>
            </a:r>
          </a:p>
          <a:p>
            <a:endParaRPr lang="en-US" dirty="0"/>
          </a:p>
          <a:p>
            <a:r>
              <a:rPr lang="en-US" dirty="0"/>
              <a:t>KNEW GOD’S WORD – NO LOVE – NO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1474"/>
            <a:ext cx="10353762" cy="405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4082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AB4BFD-1388-487C-8881-39D7A3B8EE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3795" y="231127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5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ED63-3B9A-41EC-BFF6-4FD94C167C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1336742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56E544-5694-42E1-9F2B-191A1CDF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10925665" cy="5938887"/>
          </a:xfrm>
        </p:spPr>
        <p:txBody>
          <a:bodyPr/>
          <a:lstStyle>
            <a:lvl2pPr marL="450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25" y="408517"/>
            <a:ext cx="9590550" cy="1828813"/>
          </a:xfrm>
        </p:spPr>
        <p:txBody>
          <a:bodyPr anchor="b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61" r:id="rId3"/>
    <p:sldLayoutId id="2147483863" r:id="rId4"/>
    <p:sldLayoutId id="2147483862" r:id="rId5"/>
    <p:sldLayoutId id="2147483860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2" r:id="rId14"/>
    <p:sldLayoutId id="2147483853" r:id="rId15"/>
    <p:sldLayoutId id="2147483854" r:id="rId16"/>
    <p:sldLayoutId id="2147483855" r:id="rId17"/>
    <p:sldLayoutId id="2147483858" r:id="rId18"/>
    <p:sldLayoutId id="2147483859" r:id="rId19"/>
    <p:sldLayoutId id="2147483850" r:id="rId20"/>
    <p:sldLayoutId id="214748385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/>
          <a:latin typeface="Bahnschrift" panose="020B0502040204020203" pitchFamily="34" charset="0"/>
          <a:ea typeface="+mj-ea"/>
          <a:cs typeface="Bahnschrift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4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527-7B48-4854-9A60-7F914C87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826566"/>
            <a:ext cx="9440034" cy="1281368"/>
          </a:xfrm>
        </p:spPr>
        <p:txBody>
          <a:bodyPr/>
          <a:lstStyle/>
          <a:p>
            <a:r>
              <a:rPr lang="en-US" dirty="0"/>
              <a:t>Matthew 2:1-11</a:t>
            </a:r>
          </a:p>
        </p:txBody>
      </p:sp>
    </p:spTree>
    <p:extLst>
      <p:ext uri="{BB962C8B-B14F-4D97-AF65-F5344CB8AC3E}">
        <p14:creationId xmlns:p14="http://schemas.microsoft.com/office/powerpoint/2010/main" val="191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34CDC-2D5C-13F1-991A-09CFFF92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3DF77B-79F4-B6A1-8746-17EFFD6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Wise Men Worship</a:t>
            </a:r>
          </a:p>
        </p:txBody>
      </p:sp>
    </p:spTree>
    <p:extLst>
      <p:ext uri="{BB962C8B-B14F-4D97-AF65-F5344CB8AC3E}">
        <p14:creationId xmlns:p14="http://schemas.microsoft.com/office/powerpoint/2010/main" val="42093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120D1-F2B6-F0E2-B1F4-395D905F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8901939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2:10</a:t>
            </a:r>
          </a:p>
          <a:p>
            <a:pPr marL="36900" indent="0">
              <a:buNone/>
            </a:pPr>
            <a:r>
              <a:rPr lang="en-US" dirty="0"/>
              <a:t>When they saw the star, they </a:t>
            </a:r>
            <a:r>
              <a:rPr lang="en-US" dirty="0">
                <a:solidFill>
                  <a:srgbClr val="FFFF00"/>
                </a:solidFill>
              </a:rPr>
              <a:t>rejoiced exceedingly </a:t>
            </a:r>
            <a:r>
              <a:rPr lang="en-US" dirty="0"/>
              <a:t>with great joy. </a:t>
            </a:r>
          </a:p>
        </p:txBody>
      </p:sp>
    </p:spTree>
    <p:extLst>
      <p:ext uri="{BB962C8B-B14F-4D97-AF65-F5344CB8AC3E}">
        <p14:creationId xmlns:p14="http://schemas.microsoft.com/office/powerpoint/2010/main" val="40890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79476-F21C-3C0F-10F0-3138B83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529980" cy="5938887"/>
          </a:xfrm>
        </p:spPr>
        <p:txBody>
          <a:bodyPr/>
          <a:lstStyle/>
          <a:p>
            <a:pPr marL="36900" indent="0">
              <a:buNone/>
            </a:pPr>
            <a:r>
              <a:rPr lang="en-US" sz="4800" dirty="0"/>
              <a:t>MATTHEW 2:11 ESV</a:t>
            </a:r>
          </a:p>
          <a:p>
            <a:pPr marL="36900" indent="0">
              <a:buNone/>
            </a:pPr>
            <a:r>
              <a:rPr lang="en-US" dirty="0"/>
              <a:t>And going into the house, they saw the child with Mary his mother, and </a:t>
            </a:r>
            <a:r>
              <a:rPr lang="en-US" dirty="0">
                <a:solidFill>
                  <a:srgbClr val="FFFF00"/>
                </a:solidFill>
              </a:rPr>
              <a:t>they fell down and worshiped him</a:t>
            </a:r>
            <a:r>
              <a:rPr lang="en-US" dirty="0"/>
              <a:t>. Then, opening their treasures</a:t>
            </a:r>
            <a:r>
              <a:rPr lang="en-US" dirty="0">
                <a:solidFill>
                  <a:srgbClr val="FFFF00"/>
                </a:solidFill>
              </a:rPr>
              <a:t>, they offered him gifts</a:t>
            </a:r>
            <a:r>
              <a:rPr lang="en-US" dirty="0"/>
              <a:t>, gold and frankincense and myrrh.</a:t>
            </a:r>
          </a:p>
        </p:txBody>
      </p:sp>
    </p:spTree>
    <p:extLst>
      <p:ext uri="{BB962C8B-B14F-4D97-AF65-F5344CB8AC3E}">
        <p14:creationId xmlns:p14="http://schemas.microsoft.com/office/powerpoint/2010/main" val="30668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4C6EE-F5AB-0999-ECBC-61F257364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17"/>
            <a:ext cx="12192000" cy="67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DEEC-CE89-7197-0506-87382D20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E27F-E73B-F9F5-37E6-816CCE1B91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3795" y="1340825"/>
            <a:ext cx="8602164" cy="1602950"/>
          </a:xfrm>
        </p:spPr>
        <p:txBody>
          <a:bodyPr>
            <a:normAutofit/>
          </a:bodyPr>
          <a:lstStyle/>
          <a:p>
            <a:r>
              <a:rPr lang="en-US" dirty="0"/>
              <a:t> What Is Your Response to King Jesus?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33402-9DEE-79BF-0AE5-0391ACDDE6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3795" y="2943775"/>
            <a:ext cx="10353762" cy="970450"/>
          </a:xfrm>
        </p:spPr>
        <p:txBody>
          <a:bodyPr/>
          <a:lstStyle/>
          <a:p>
            <a:r>
              <a:rPr lang="en-US" dirty="0"/>
              <a:t> Heart Check</a:t>
            </a:r>
          </a:p>
        </p:txBody>
      </p:sp>
    </p:spTree>
    <p:extLst>
      <p:ext uri="{BB962C8B-B14F-4D97-AF65-F5344CB8AC3E}">
        <p14:creationId xmlns:p14="http://schemas.microsoft.com/office/powerpoint/2010/main" val="20430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F6F8E-9734-5CEB-D6CC-41B2BCC7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54" y="0"/>
            <a:ext cx="725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48DC0-A174-3214-A16F-EDDA3D06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53127"/>
            <a:ext cx="9440034" cy="1699659"/>
          </a:xfrm>
        </p:spPr>
        <p:txBody>
          <a:bodyPr>
            <a:normAutofit fontScale="90000"/>
          </a:bodyPr>
          <a:lstStyle/>
          <a:p>
            <a:r>
              <a:rPr lang="en-US" dirty="0"/>
              <a:t>How will you respond to </a:t>
            </a:r>
            <a:br>
              <a:rPr lang="en-US" dirty="0"/>
            </a:br>
            <a:r>
              <a:rPr lang="en-US" dirty="0"/>
              <a:t>King Jesus?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CA494-10C3-5CE0-6A43-50BE8A320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967" y="2265380"/>
            <a:ext cx="5906324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08A14-0CEB-755F-F1CD-5543B39B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Herod, Jesus Is A Threat</a:t>
            </a:r>
          </a:p>
        </p:txBody>
      </p:sp>
    </p:spTree>
    <p:extLst>
      <p:ext uri="{BB962C8B-B14F-4D97-AF65-F5344CB8AC3E}">
        <p14:creationId xmlns:p14="http://schemas.microsoft.com/office/powerpoint/2010/main" val="2915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1971E-D65A-FECE-BA11-9C17CD01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8096027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2:1 ESV</a:t>
            </a:r>
          </a:p>
          <a:p>
            <a:pPr marL="36900" indent="0">
              <a:buNone/>
            </a:pPr>
            <a:r>
              <a:rPr lang="en-US" dirty="0"/>
              <a:t>Now after </a:t>
            </a:r>
            <a:r>
              <a:rPr lang="en-US" dirty="0">
                <a:solidFill>
                  <a:srgbClr val="FFFF00"/>
                </a:solidFill>
              </a:rPr>
              <a:t>Jesus was born </a:t>
            </a:r>
            <a:r>
              <a:rPr lang="en-US" dirty="0"/>
              <a:t>in Bethlehem of Judea in the days of </a:t>
            </a:r>
            <a:r>
              <a:rPr lang="en-US" dirty="0">
                <a:solidFill>
                  <a:srgbClr val="FFFF00"/>
                </a:solidFill>
              </a:rPr>
              <a:t>Herod the king</a:t>
            </a:r>
            <a:r>
              <a:rPr lang="en-US" dirty="0"/>
              <a:t>, behold, wise men from the east came to Jerusalem, (ESV)</a:t>
            </a:r>
          </a:p>
        </p:txBody>
      </p:sp>
    </p:spTree>
    <p:extLst>
      <p:ext uri="{BB962C8B-B14F-4D97-AF65-F5344CB8AC3E}">
        <p14:creationId xmlns:p14="http://schemas.microsoft.com/office/powerpoint/2010/main" val="33546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D2585-66BA-1438-F671-AEE3A649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142522" cy="5938887"/>
          </a:xfrm>
        </p:spPr>
        <p:txBody>
          <a:bodyPr/>
          <a:lstStyle/>
          <a:p>
            <a:pPr marL="36900" indent="0">
              <a:buNone/>
            </a:pPr>
            <a:r>
              <a:rPr lang="en-US" sz="4800" dirty="0"/>
              <a:t>MATTHEW 2:3 ESV</a:t>
            </a:r>
          </a:p>
          <a:p>
            <a:pPr marL="36900" indent="0">
              <a:buNone/>
            </a:pPr>
            <a:r>
              <a:rPr lang="en-US" dirty="0"/>
              <a:t>When Herod the king heard this, he was </a:t>
            </a:r>
            <a:r>
              <a:rPr lang="en-US" dirty="0">
                <a:solidFill>
                  <a:srgbClr val="FFFF00"/>
                </a:solidFill>
              </a:rPr>
              <a:t>troubled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all Jerusalem</a:t>
            </a:r>
            <a:r>
              <a:rPr lang="en-US" dirty="0"/>
              <a:t> with him;</a:t>
            </a:r>
          </a:p>
        </p:txBody>
      </p:sp>
    </p:spTree>
    <p:extLst>
      <p:ext uri="{BB962C8B-B14F-4D97-AF65-F5344CB8AC3E}">
        <p14:creationId xmlns:p14="http://schemas.microsoft.com/office/powerpoint/2010/main" val="2318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67E96-87DC-B7B2-FA2E-AD4C535A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9BCB53-229A-95AF-0CFF-C7146DD1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Chief Priests Are Apathetic</a:t>
            </a:r>
          </a:p>
        </p:txBody>
      </p:sp>
    </p:spTree>
    <p:extLst>
      <p:ext uri="{BB962C8B-B14F-4D97-AF65-F5344CB8AC3E}">
        <p14:creationId xmlns:p14="http://schemas.microsoft.com/office/powerpoint/2010/main" val="300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E2D25-0E38-A724-D850-DB845EF5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9134414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2:4-5 ESV</a:t>
            </a:r>
          </a:p>
          <a:p>
            <a:pPr marL="36900" indent="0">
              <a:buNone/>
            </a:pPr>
            <a:r>
              <a:rPr lang="en-US" dirty="0"/>
              <a:t>and assembling all the </a:t>
            </a:r>
            <a:r>
              <a:rPr lang="en-US" dirty="0">
                <a:solidFill>
                  <a:srgbClr val="FFFF00"/>
                </a:solidFill>
              </a:rPr>
              <a:t>chief priests and scribes</a:t>
            </a:r>
            <a:r>
              <a:rPr lang="en-US" dirty="0"/>
              <a:t> of the people, he inquired of them where the Christ was to be born. They told him, “In Bethlehem of Judea, for so it is written by the prophet:</a:t>
            </a:r>
          </a:p>
        </p:txBody>
      </p:sp>
    </p:spTree>
    <p:extLst>
      <p:ext uri="{BB962C8B-B14F-4D97-AF65-F5344CB8AC3E}">
        <p14:creationId xmlns:p14="http://schemas.microsoft.com/office/powerpoint/2010/main" val="12832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3E7A3E-6DCE-222D-9D42-B3FEA31E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111526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2:6 ESV</a:t>
            </a:r>
          </a:p>
          <a:p>
            <a:pPr marL="36900" indent="0">
              <a:buNone/>
            </a:pPr>
            <a:r>
              <a:rPr lang="en-US" dirty="0"/>
              <a:t>“And you, O Bethlehem, in the land of Judah, are by no means least among the rulers of Judah; for </a:t>
            </a:r>
            <a:r>
              <a:rPr lang="en-US" dirty="0">
                <a:solidFill>
                  <a:srgbClr val="FFFF00"/>
                </a:solidFill>
              </a:rPr>
              <a:t>from you shall come a ruler who will shepherd my people Israel.”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9A8134-BA41-44AA-8C31-0C3CD3EFDA6E}" vid="{E0F6B406-30E5-4302-98FF-312343E88B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 2023</Template>
  <TotalTime>3377</TotalTime>
  <Words>774</Words>
  <Application>Microsoft Office PowerPoint</Application>
  <PresentationFormat>Widescreen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Bahnschrift</vt:lpstr>
      <vt:lpstr>Calibri</vt:lpstr>
      <vt:lpstr>Calisto MT</vt:lpstr>
      <vt:lpstr>Verdana</vt:lpstr>
      <vt:lpstr>Wingdings 2</vt:lpstr>
      <vt:lpstr>Slate</vt:lpstr>
      <vt:lpstr>Matthew 2:1-11</vt:lpstr>
      <vt:lpstr>How will you respond to  King Jesus?</vt:lpstr>
      <vt:lpstr>For Herod, Jesus Is A Threat</vt:lpstr>
      <vt:lpstr>PowerPoint Presentation</vt:lpstr>
      <vt:lpstr>PowerPoint Presentation</vt:lpstr>
      <vt:lpstr>PowerPoint Presentation</vt:lpstr>
      <vt:lpstr>The Chief Priests Are Apathetic</vt:lpstr>
      <vt:lpstr>PowerPoint Presentation</vt:lpstr>
      <vt:lpstr>PowerPoint Presentation</vt:lpstr>
      <vt:lpstr>PowerPoint Presentation</vt:lpstr>
      <vt:lpstr>Wise Men Worship</vt:lpstr>
      <vt:lpstr>PowerPoint Presentation</vt:lpstr>
      <vt:lpstr>PowerPoint Presentation</vt:lpstr>
      <vt:lpstr>PowerPoint Presentation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2:1-11</dc:title>
  <dc:creator>Ian</dc:creator>
  <cp:lastModifiedBy>Ian Ross</cp:lastModifiedBy>
  <cp:revision>4</cp:revision>
  <dcterms:created xsi:type="dcterms:W3CDTF">2023-12-13T21:29:34Z</dcterms:created>
  <dcterms:modified xsi:type="dcterms:W3CDTF">2023-12-17T02:56:07Z</dcterms:modified>
</cp:coreProperties>
</file>