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sldIdLst>
    <p:sldId id="277" r:id="rId2"/>
    <p:sldId id="256" r:id="rId3"/>
    <p:sldId id="257" r:id="rId4"/>
    <p:sldId id="264" r:id="rId5"/>
    <p:sldId id="261" r:id="rId6"/>
    <p:sldId id="276" r:id="rId7"/>
    <p:sldId id="275" r:id="rId8"/>
    <p:sldId id="279" r:id="rId9"/>
    <p:sldId id="280" r:id="rId10"/>
    <p:sldId id="278" r:id="rId11"/>
    <p:sldId id="258" r:id="rId12"/>
    <p:sldId id="262" r:id="rId13"/>
    <p:sldId id="259" r:id="rId14"/>
    <p:sldId id="263" r:id="rId15"/>
    <p:sldId id="274" r:id="rId16"/>
    <p:sldId id="265" r:id="rId17"/>
    <p:sldId id="267" r:id="rId18"/>
    <p:sldId id="269" r:id="rId19"/>
    <p:sldId id="266" r:id="rId20"/>
    <p:sldId id="273" r:id="rId21"/>
    <p:sldId id="281" r:id="rId22"/>
    <p:sldId id="282" r:id="rId23"/>
    <p:sldId id="26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535F4-8A71-F347-84CA-10932BA1823A}" v="31" dt="2024-12-22T03:16:34.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8" autoAdjust="0"/>
    <p:restoredTop sz="62814" autoAdjust="0"/>
  </p:normalViewPr>
  <p:slideViewPr>
    <p:cSldViewPr snapToGrid="0">
      <p:cViewPr varScale="1">
        <p:scale>
          <a:sx n="66" d="100"/>
          <a:sy n="66" d="100"/>
        </p:scale>
        <p:origin x="848"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18C7C-E1BA-4CFC-B608-AC6610197795}" type="datetimeFigureOut">
              <a:rPr lang="en-US" smtClean="0"/>
              <a:t>12/21/24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BFF-A589-4012-883B-8F2AB7379AAB}" type="slidenum">
              <a:rPr lang="en-US" smtClean="0"/>
              <a:t>‹#›</a:t>
            </a:fld>
            <a:endParaRPr lang="en-US"/>
          </a:p>
        </p:txBody>
      </p:sp>
    </p:spTree>
    <p:extLst>
      <p:ext uri="{BB962C8B-B14F-4D97-AF65-F5344CB8AC3E}">
        <p14:creationId xmlns:p14="http://schemas.microsoft.com/office/powerpoint/2010/main" val="7863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119 MILLION PEOPLE WILL TRAVEL FOR THE HOLIDAYS THIS YEAR, BREAKING THE RECORD SET IN 2019. TRIPLE A PREDICTS THAT 107 MILLION PEOPLE WILL TRAVEL BY CAR,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7.85 MILLION BY AIR AND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4.47 MILLION WILL USE OTHER TRANSPORTATION. </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THE FAMILY LEFT NAZARETH FOR BETHLEHEM. THAT TRIP WAS 90 MILES AT 2.5MPH ON FOOT. JERUSALEM FOR JESUS’ CIRCUMCISION, 12 MILES.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AGAIN TO JERUSALEM FOR MARY’S PURIFICATION, MEETING ANNA AND SIMEON.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BACK IN BETHLEHEM, THEY SAW THE WISE MEN.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THEN THEY TRAVELED TO EGYPT, ANOTHER 50 MILES.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THEN BACK TO NAZARETH, WHICH WAS 140 MILES. </a:t>
            </a:r>
          </a:p>
          <a:p>
            <a:pPr marL="0" marR="0">
              <a:lnSpc>
                <a:spcPct val="115000"/>
              </a:lnSpc>
              <a:spcAft>
                <a:spcPts val="800"/>
              </a:spcAft>
            </a:pPr>
            <a:r>
              <a:rPr lang="en-US" sz="1800" kern="0" dirty="0">
                <a:effectLst/>
                <a:latin typeface="Aptos" panose="020B0004020202020204" pitchFamily="34" charset="0"/>
                <a:ea typeface="Aptos" panose="020B0004020202020204" pitchFamily="34" charset="0"/>
                <a:cs typeface="Times New Roman" panose="02020603050405020304" pitchFamily="18" charset="0"/>
              </a:rPr>
              <a:t>THE TOTAL NUMBER OF MILES THAT THEY TRAVELED WAS ABOUT 300 MILES ON FOOT.</a:t>
            </a:r>
          </a:p>
          <a:p>
            <a:pPr marL="0" marR="0">
              <a:lnSpc>
                <a:spcPct val="115000"/>
              </a:lnSpc>
              <a:spcAft>
                <a:spcPts val="800"/>
              </a:spcAft>
            </a:pPr>
            <a:endParaRPr lang="en-US" sz="1800" kern="0" dirty="0">
              <a:effectLst/>
              <a:latin typeface="Aptos" panose="020B0004020202020204" pitchFamily="34" charset="0"/>
              <a:cs typeface="Times New Roman" panose="02020603050405020304" pitchFamily="18" charset="0"/>
            </a:endParaRPr>
          </a:p>
          <a:p>
            <a:pPr marL="0" marR="0">
              <a:lnSpc>
                <a:spcPct val="115000"/>
              </a:lnSpc>
              <a:spcAft>
                <a:spcPts val="800"/>
              </a:spcAft>
            </a:pPr>
            <a:r>
              <a:rPr lang="en-US" sz="1800" kern="0" dirty="0">
                <a:effectLst/>
                <a:latin typeface="Aptos" panose="020B0004020202020204" pitchFamily="34" charset="0"/>
                <a:cs typeface="Times New Roman" panose="02020603050405020304" pitchFamily="18" charset="0"/>
              </a:rPr>
              <a:t>CHRISTMAS SEASON CAN BE STRESSFUL – TRUE FIRST CHRISTMAS</a:t>
            </a:r>
          </a:p>
        </p:txBody>
      </p:sp>
      <p:sp>
        <p:nvSpPr>
          <p:cNvPr id="4" name="Slide Number Placeholder 3"/>
          <p:cNvSpPr>
            <a:spLocks noGrp="1"/>
          </p:cNvSpPr>
          <p:nvPr>
            <p:ph type="sldNum" sz="quarter" idx="5"/>
          </p:nvPr>
        </p:nvSpPr>
        <p:spPr/>
        <p:txBody>
          <a:bodyPr/>
          <a:lstStyle/>
          <a:p>
            <a:fld id="{A555EBFF-A589-4012-883B-8F2AB7379AAB}" type="slidenum">
              <a:rPr lang="en-US" smtClean="0"/>
              <a:t>1</a:t>
            </a:fld>
            <a:endParaRPr lang="en-US"/>
          </a:p>
        </p:txBody>
      </p:sp>
    </p:spTree>
    <p:extLst>
      <p:ext uri="{BB962C8B-B14F-4D97-AF65-F5344CB8AC3E}">
        <p14:creationId xmlns:p14="http://schemas.microsoft.com/office/powerpoint/2010/main" val="72741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UNDERSTANDS OUR GRIEF</a:t>
            </a:r>
          </a:p>
          <a:p>
            <a:endParaRPr lang="en-US" dirty="0"/>
          </a:p>
          <a:p>
            <a:r>
              <a:rPr lang="en-US" dirty="0"/>
              <a:t>JESUS HAS A PLAN</a:t>
            </a:r>
          </a:p>
        </p:txBody>
      </p:sp>
      <p:sp>
        <p:nvSpPr>
          <p:cNvPr id="4" name="Slide Number Placeholder 3"/>
          <p:cNvSpPr>
            <a:spLocks noGrp="1"/>
          </p:cNvSpPr>
          <p:nvPr>
            <p:ph type="sldNum" sz="quarter" idx="5"/>
          </p:nvPr>
        </p:nvSpPr>
        <p:spPr/>
        <p:txBody>
          <a:bodyPr/>
          <a:lstStyle/>
          <a:p>
            <a:fld id="{A555EBFF-A589-4012-883B-8F2AB7379AAB}" type="slidenum">
              <a:rPr lang="en-US" smtClean="0"/>
              <a:t>10</a:t>
            </a:fld>
            <a:endParaRPr lang="en-US"/>
          </a:p>
        </p:txBody>
      </p:sp>
    </p:spTree>
    <p:extLst>
      <p:ext uri="{BB962C8B-B14F-4D97-AF65-F5344CB8AC3E}">
        <p14:creationId xmlns:p14="http://schemas.microsoft.com/office/powerpoint/2010/main" val="994322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REDEEMS ISRAEL OUT OF ALL OF ITS PROBLEMS</a:t>
            </a:r>
          </a:p>
        </p:txBody>
      </p:sp>
      <p:sp>
        <p:nvSpPr>
          <p:cNvPr id="4" name="Slide Number Placeholder 3"/>
          <p:cNvSpPr>
            <a:spLocks noGrp="1"/>
          </p:cNvSpPr>
          <p:nvPr>
            <p:ph type="sldNum" sz="quarter" idx="5"/>
          </p:nvPr>
        </p:nvSpPr>
        <p:spPr/>
        <p:txBody>
          <a:bodyPr/>
          <a:lstStyle/>
          <a:p>
            <a:fld id="{A555EBFF-A589-4012-883B-8F2AB7379AAB}" type="slidenum">
              <a:rPr lang="en-US" smtClean="0"/>
              <a:t>11</a:t>
            </a:fld>
            <a:endParaRPr lang="en-US"/>
          </a:p>
        </p:txBody>
      </p:sp>
    </p:spTree>
    <p:extLst>
      <p:ext uri="{BB962C8B-B14F-4D97-AF65-F5344CB8AC3E}">
        <p14:creationId xmlns:p14="http://schemas.microsoft.com/office/powerpoint/2010/main" val="242271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 – NOT HOW WE WOULD USUALLY COME TO PASS - ACCOMPLISH</a:t>
            </a:r>
          </a:p>
          <a:p>
            <a:r>
              <a:rPr lang="en-US" dirty="0"/>
              <a:t>THAT HIS LIFE FULFILLS A PROMISE – PROMISE GIVEN TO ISRAEL, JEREMAIH, ISAIAH</a:t>
            </a:r>
          </a:p>
          <a:p>
            <a:r>
              <a:rPr lang="en-US" dirty="0"/>
              <a:t>JESUS IS THE FULFILLMENT OF THOSE PROMISES</a:t>
            </a:r>
          </a:p>
          <a:p>
            <a:endParaRPr lang="en-US" dirty="0"/>
          </a:p>
          <a:p>
            <a:r>
              <a:rPr lang="en-US" dirty="0"/>
              <a:t>EXODUS</a:t>
            </a:r>
          </a:p>
          <a:p>
            <a:endParaRPr lang="en-US" dirty="0"/>
          </a:p>
          <a:p>
            <a:r>
              <a:rPr lang="en-US" dirty="0"/>
              <a:t>MOSES – KILLED ALL THE CHILDREN UNDER TWO YEARS OF AGE</a:t>
            </a:r>
          </a:p>
          <a:p>
            <a:r>
              <a:rPr lang="en-US" dirty="0"/>
              <a:t>JESUS</a:t>
            </a:r>
          </a:p>
          <a:p>
            <a:endParaRPr lang="en-US" dirty="0"/>
          </a:p>
          <a:p>
            <a:r>
              <a:rPr lang="en-US" dirty="0"/>
              <a:t>MOSES – DELIEVERED GOD’S PEOPLE FROM SLAVERY</a:t>
            </a:r>
          </a:p>
          <a:p>
            <a:endParaRPr lang="en-US" dirty="0"/>
          </a:p>
          <a:p>
            <a:r>
              <a:rPr lang="en-US" dirty="0"/>
              <a:t>JESUS – DELIVERS GOD’S PEOPLE FROM SIN</a:t>
            </a:r>
          </a:p>
        </p:txBody>
      </p:sp>
      <p:sp>
        <p:nvSpPr>
          <p:cNvPr id="4" name="Slide Number Placeholder 3"/>
          <p:cNvSpPr>
            <a:spLocks noGrp="1"/>
          </p:cNvSpPr>
          <p:nvPr>
            <p:ph type="sldNum" sz="quarter" idx="5"/>
          </p:nvPr>
        </p:nvSpPr>
        <p:spPr/>
        <p:txBody>
          <a:bodyPr/>
          <a:lstStyle/>
          <a:p>
            <a:fld id="{A555EBFF-A589-4012-883B-8F2AB7379AAB}" type="slidenum">
              <a:rPr lang="en-US" smtClean="0"/>
              <a:t>12</a:t>
            </a:fld>
            <a:endParaRPr lang="en-US"/>
          </a:p>
        </p:txBody>
      </p:sp>
    </p:spTree>
    <p:extLst>
      <p:ext uri="{BB962C8B-B14F-4D97-AF65-F5344CB8AC3E}">
        <p14:creationId xmlns:p14="http://schemas.microsoft.com/office/powerpoint/2010/main" val="46702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BAPTISM</a:t>
            </a:r>
          </a:p>
          <a:p>
            <a:endParaRPr lang="en-US" dirty="0"/>
          </a:p>
          <a:p>
            <a:r>
              <a:rPr lang="en-US" b="1" u="sng" dirty="0">
                <a:solidFill>
                  <a:srgbClr val="FFFF00"/>
                </a:solidFill>
                <a:highlight>
                  <a:srgbClr val="FFFF00"/>
                </a:highlight>
              </a:rPr>
              <a:t>FULFIL</a:t>
            </a:r>
            <a:r>
              <a:rPr lang="en-US" b="1" u="sng" dirty="0">
                <a:solidFill>
                  <a:srgbClr val="FFFF00"/>
                </a:solidFill>
              </a:rPr>
              <a:t>L</a:t>
            </a:r>
            <a:r>
              <a:rPr lang="en-US" dirty="0"/>
              <a:t> ALL RIGHTEOUSNESS</a:t>
            </a:r>
          </a:p>
          <a:p>
            <a:endParaRPr lang="en-US" dirty="0"/>
          </a:p>
          <a:p>
            <a:r>
              <a:rPr lang="en-US" dirty="0"/>
              <a:t>IDENTIFY WITH SINNERS – HE TAKES OUR SIN UPON HIMSELF</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13</a:t>
            </a:fld>
            <a:endParaRPr lang="en-US"/>
          </a:p>
        </p:txBody>
      </p:sp>
    </p:spTree>
    <p:extLst>
      <p:ext uri="{BB962C8B-B14F-4D97-AF65-F5344CB8AC3E}">
        <p14:creationId xmlns:p14="http://schemas.microsoft.com/office/powerpoint/2010/main" val="31885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QUOTED – DEUTERONOMY 6</a:t>
            </a:r>
          </a:p>
          <a:p>
            <a:endParaRPr lang="en-US" dirty="0"/>
          </a:p>
          <a:p>
            <a:r>
              <a:rPr lang="en-US" dirty="0"/>
              <a:t>ISRAEL FAILED IN THE WILDERNESS – JESUS ACCOMPLISHED AND OVERCAME</a:t>
            </a:r>
          </a:p>
        </p:txBody>
      </p:sp>
      <p:sp>
        <p:nvSpPr>
          <p:cNvPr id="4" name="Slide Number Placeholder 3"/>
          <p:cNvSpPr>
            <a:spLocks noGrp="1"/>
          </p:cNvSpPr>
          <p:nvPr>
            <p:ph type="sldNum" sz="quarter" idx="5"/>
          </p:nvPr>
        </p:nvSpPr>
        <p:spPr/>
        <p:txBody>
          <a:bodyPr/>
          <a:lstStyle/>
          <a:p>
            <a:fld id="{A555EBFF-A589-4012-883B-8F2AB7379AAB}" type="slidenum">
              <a:rPr lang="en-US" smtClean="0"/>
              <a:t>14</a:t>
            </a:fld>
            <a:endParaRPr lang="en-US"/>
          </a:p>
        </p:txBody>
      </p:sp>
    </p:spTree>
    <p:extLst>
      <p:ext uri="{BB962C8B-B14F-4D97-AF65-F5344CB8AC3E}">
        <p14:creationId xmlns:p14="http://schemas.microsoft.com/office/powerpoint/2010/main" val="66954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 FAILED BEFORE IT WAS GIVEN</a:t>
            </a:r>
          </a:p>
          <a:p>
            <a:endParaRPr lang="en-US" dirty="0"/>
          </a:p>
          <a:p>
            <a:r>
              <a:rPr lang="en-US" dirty="0"/>
              <a:t>JESUS – BLESSED ARE THE POOR IN SPIRIT</a:t>
            </a:r>
          </a:p>
          <a:p>
            <a:endParaRPr lang="en-US" dirty="0"/>
          </a:p>
          <a:p>
            <a:r>
              <a:rPr lang="en-US" dirty="0"/>
              <a:t>I SAY TO YOU</a:t>
            </a:r>
          </a:p>
          <a:p>
            <a:endParaRPr lang="en-US" dirty="0"/>
          </a:p>
          <a:p>
            <a:r>
              <a:rPr lang="en-US" dirty="0"/>
              <a:t>FULFILL THE LAW</a:t>
            </a:r>
          </a:p>
          <a:p>
            <a:endParaRPr lang="en-US" dirty="0"/>
          </a:p>
          <a:p>
            <a:r>
              <a:rPr lang="en-US" dirty="0"/>
              <a:t>PERFECT – IMPUTED RIGHTEOUSNESS</a:t>
            </a:r>
          </a:p>
        </p:txBody>
      </p:sp>
      <p:sp>
        <p:nvSpPr>
          <p:cNvPr id="4" name="Slide Number Placeholder 3"/>
          <p:cNvSpPr>
            <a:spLocks noGrp="1"/>
          </p:cNvSpPr>
          <p:nvPr>
            <p:ph type="sldNum" sz="quarter" idx="5"/>
          </p:nvPr>
        </p:nvSpPr>
        <p:spPr/>
        <p:txBody>
          <a:bodyPr/>
          <a:lstStyle/>
          <a:p>
            <a:fld id="{A555EBFF-A589-4012-883B-8F2AB7379AAB}" type="slidenum">
              <a:rPr lang="en-US" smtClean="0"/>
              <a:t>15</a:t>
            </a:fld>
            <a:endParaRPr lang="en-US"/>
          </a:p>
        </p:txBody>
      </p:sp>
    </p:spTree>
    <p:extLst>
      <p:ext uri="{BB962C8B-B14F-4D97-AF65-F5344CB8AC3E}">
        <p14:creationId xmlns:p14="http://schemas.microsoft.com/office/powerpoint/2010/main" val="155315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 SPEAKS OF CHRIST</a:t>
            </a:r>
          </a:p>
          <a:p>
            <a:endParaRPr lang="en-US" dirty="0"/>
          </a:p>
          <a:p>
            <a:r>
              <a:rPr lang="en-US" dirty="0"/>
              <a:t>BELIEVE MOSES MUST BELIVE CHRIST</a:t>
            </a:r>
          </a:p>
        </p:txBody>
      </p:sp>
      <p:sp>
        <p:nvSpPr>
          <p:cNvPr id="4" name="Slide Number Placeholder 3"/>
          <p:cNvSpPr>
            <a:spLocks noGrp="1"/>
          </p:cNvSpPr>
          <p:nvPr>
            <p:ph type="sldNum" sz="quarter" idx="5"/>
          </p:nvPr>
        </p:nvSpPr>
        <p:spPr/>
        <p:txBody>
          <a:bodyPr/>
          <a:lstStyle/>
          <a:p>
            <a:fld id="{A555EBFF-A589-4012-883B-8F2AB7379AAB}" type="slidenum">
              <a:rPr lang="en-US" smtClean="0"/>
              <a:t>16</a:t>
            </a:fld>
            <a:endParaRPr lang="en-US"/>
          </a:p>
        </p:txBody>
      </p:sp>
    </p:spTree>
    <p:extLst>
      <p:ext uri="{BB962C8B-B14F-4D97-AF65-F5344CB8AC3E}">
        <p14:creationId xmlns:p14="http://schemas.microsoft.com/office/powerpoint/2010/main" val="43418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LAW – BURDEN OF GUILT</a:t>
            </a:r>
          </a:p>
          <a:p>
            <a:r>
              <a:rPr lang="en-US" dirty="0"/>
              <a:t>THINK YOU CAN DO IT ON YOUR OWN</a:t>
            </a:r>
          </a:p>
          <a:p>
            <a:endParaRPr lang="en-US" dirty="0"/>
          </a:p>
          <a:p>
            <a:r>
              <a:rPr lang="en-US" dirty="0"/>
              <a:t>CHRIST DID IT FOR YOU</a:t>
            </a:r>
          </a:p>
        </p:txBody>
      </p:sp>
      <p:sp>
        <p:nvSpPr>
          <p:cNvPr id="4" name="Slide Number Placeholder 3"/>
          <p:cNvSpPr>
            <a:spLocks noGrp="1"/>
          </p:cNvSpPr>
          <p:nvPr>
            <p:ph type="sldNum" sz="quarter" idx="5"/>
          </p:nvPr>
        </p:nvSpPr>
        <p:spPr/>
        <p:txBody>
          <a:bodyPr/>
          <a:lstStyle/>
          <a:p>
            <a:fld id="{A555EBFF-A589-4012-883B-8F2AB7379AAB}" type="slidenum">
              <a:rPr lang="en-US" smtClean="0"/>
              <a:t>17</a:t>
            </a:fld>
            <a:endParaRPr lang="en-US"/>
          </a:p>
        </p:txBody>
      </p:sp>
    </p:spTree>
    <p:extLst>
      <p:ext uri="{BB962C8B-B14F-4D97-AF65-F5344CB8AC3E}">
        <p14:creationId xmlns:p14="http://schemas.microsoft.com/office/powerpoint/2010/main" val="187352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 BLOOD</a:t>
            </a:r>
          </a:p>
          <a:p>
            <a:endParaRPr lang="en-US" dirty="0"/>
          </a:p>
          <a:p>
            <a:r>
              <a:rPr lang="en-US" dirty="0"/>
              <a:t>ETERNAL REDEMPTION</a:t>
            </a:r>
          </a:p>
        </p:txBody>
      </p:sp>
      <p:sp>
        <p:nvSpPr>
          <p:cNvPr id="4" name="Slide Number Placeholder 3"/>
          <p:cNvSpPr>
            <a:spLocks noGrp="1"/>
          </p:cNvSpPr>
          <p:nvPr>
            <p:ph type="sldNum" sz="quarter" idx="5"/>
          </p:nvPr>
        </p:nvSpPr>
        <p:spPr/>
        <p:txBody>
          <a:bodyPr/>
          <a:lstStyle/>
          <a:p>
            <a:fld id="{A555EBFF-A589-4012-883B-8F2AB7379AAB}" type="slidenum">
              <a:rPr lang="en-US" smtClean="0"/>
              <a:t>18</a:t>
            </a:fld>
            <a:endParaRPr lang="en-US"/>
          </a:p>
        </p:txBody>
      </p:sp>
    </p:spTree>
    <p:extLst>
      <p:ext uri="{BB962C8B-B14F-4D97-AF65-F5344CB8AC3E}">
        <p14:creationId xmlns:p14="http://schemas.microsoft.com/office/powerpoint/2010/main" val="381490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EXODUS – SET CAPTIVES FREE</a:t>
            </a:r>
          </a:p>
        </p:txBody>
      </p:sp>
      <p:sp>
        <p:nvSpPr>
          <p:cNvPr id="4" name="Slide Number Placeholder 3"/>
          <p:cNvSpPr>
            <a:spLocks noGrp="1"/>
          </p:cNvSpPr>
          <p:nvPr>
            <p:ph type="sldNum" sz="quarter" idx="5"/>
          </p:nvPr>
        </p:nvSpPr>
        <p:spPr/>
        <p:txBody>
          <a:bodyPr/>
          <a:lstStyle/>
          <a:p>
            <a:fld id="{A555EBFF-A589-4012-883B-8F2AB7379AAB}" type="slidenum">
              <a:rPr lang="en-US" smtClean="0"/>
              <a:t>19</a:t>
            </a:fld>
            <a:endParaRPr lang="en-US"/>
          </a:p>
        </p:txBody>
      </p:sp>
    </p:spTree>
    <p:extLst>
      <p:ext uri="{BB962C8B-B14F-4D97-AF65-F5344CB8AC3E}">
        <p14:creationId xmlns:p14="http://schemas.microsoft.com/office/powerpoint/2010/main" val="320519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YOU’RE HERE TODAY – GRIEVING A LOSS</a:t>
            </a:r>
          </a:p>
          <a:p>
            <a:endParaRPr lang="en-US" dirty="0"/>
          </a:p>
          <a:p>
            <a:r>
              <a:rPr lang="en-US" dirty="0"/>
              <a:t>MAYBE YOU’RE HERE TODAY – WEIGHT OF GUILT AND SIN</a:t>
            </a:r>
          </a:p>
          <a:p>
            <a:endParaRPr lang="en-US" dirty="0"/>
          </a:p>
          <a:p>
            <a:r>
              <a:rPr lang="en-US" dirty="0"/>
              <a:t>REDEEM – BIBLICAL WORD FOR BEING SET FREE</a:t>
            </a:r>
          </a:p>
          <a:p>
            <a:endParaRPr lang="en-US" dirty="0"/>
          </a:p>
          <a:p>
            <a:r>
              <a:rPr lang="en-US" dirty="0"/>
              <a:t>JESUS CAN SET YOU FREE FROM PAIN AND SIN</a:t>
            </a:r>
          </a:p>
        </p:txBody>
      </p:sp>
      <p:sp>
        <p:nvSpPr>
          <p:cNvPr id="4" name="Slide Number Placeholder 3"/>
          <p:cNvSpPr>
            <a:spLocks noGrp="1"/>
          </p:cNvSpPr>
          <p:nvPr>
            <p:ph type="sldNum" sz="quarter" idx="5"/>
          </p:nvPr>
        </p:nvSpPr>
        <p:spPr/>
        <p:txBody>
          <a:bodyPr/>
          <a:lstStyle/>
          <a:p>
            <a:fld id="{A555EBFF-A589-4012-883B-8F2AB7379AAB}" type="slidenum">
              <a:rPr lang="en-US" smtClean="0"/>
              <a:t>2</a:t>
            </a:fld>
            <a:endParaRPr lang="en-US"/>
          </a:p>
        </p:txBody>
      </p:sp>
    </p:spTree>
    <p:extLst>
      <p:ext uri="{BB962C8B-B14F-4D97-AF65-F5344CB8AC3E}">
        <p14:creationId xmlns:p14="http://schemas.microsoft.com/office/powerpoint/2010/main" val="385798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20</a:t>
            </a:fld>
            <a:endParaRPr lang="en-US"/>
          </a:p>
        </p:txBody>
      </p:sp>
    </p:spTree>
    <p:extLst>
      <p:ext uri="{BB962C8B-B14F-4D97-AF65-F5344CB8AC3E}">
        <p14:creationId xmlns:p14="http://schemas.microsoft.com/office/powerpoint/2010/main" val="79306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GUILT AND SHAME OF THE HOLIDAY SEASON</a:t>
            </a:r>
          </a:p>
        </p:txBody>
      </p:sp>
      <p:sp>
        <p:nvSpPr>
          <p:cNvPr id="4" name="Slide Number Placeholder 3"/>
          <p:cNvSpPr>
            <a:spLocks noGrp="1"/>
          </p:cNvSpPr>
          <p:nvPr>
            <p:ph type="sldNum" sz="quarter" idx="5"/>
          </p:nvPr>
        </p:nvSpPr>
        <p:spPr/>
        <p:txBody>
          <a:bodyPr/>
          <a:lstStyle/>
          <a:p>
            <a:fld id="{A555EBFF-A589-4012-883B-8F2AB7379AAB}" type="slidenum">
              <a:rPr lang="en-US" smtClean="0"/>
              <a:t>21</a:t>
            </a:fld>
            <a:endParaRPr lang="en-US"/>
          </a:p>
        </p:txBody>
      </p:sp>
    </p:spTree>
    <p:extLst>
      <p:ext uri="{BB962C8B-B14F-4D97-AF65-F5344CB8AC3E}">
        <p14:creationId xmlns:p14="http://schemas.microsoft.com/office/powerpoint/2010/main" val="4198796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SUNRISE AND SUNSET</a:t>
            </a:r>
          </a:p>
          <a:p>
            <a:r>
              <a:rPr lang="en-US" dirty="0"/>
              <a:t>LONG TIME OF INVERSION </a:t>
            </a:r>
          </a:p>
          <a:p>
            <a:endParaRPr lang="en-US" dirty="0"/>
          </a:p>
          <a:p>
            <a:r>
              <a:rPr lang="en-US" dirty="0"/>
              <a:t>LONGING</a:t>
            </a:r>
          </a:p>
          <a:p>
            <a:endParaRPr lang="en-US" dirty="0"/>
          </a:p>
          <a:p>
            <a:r>
              <a:rPr lang="en-US" dirty="0"/>
              <a:t>TRIALS – LOOK FORWARD TO OUR FULL REDEMPTION</a:t>
            </a:r>
          </a:p>
        </p:txBody>
      </p:sp>
      <p:sp>
        <p:nvSpPr>
          <p:cNvPr id="4" name="Slide Number Placeholder 3"/>
          <p:cNvSpPr>
            <a:spLocks noGrp="1"/>
          </p:cNvSpPr>
          <p:nvPr>
            <p:ph type="sldNum" sz="quarter" idx="5"/>
          </p:nvPr>
        </p:nvSpPr>
        <p:spPr/>
        <p:txBody>
          <a:bodyPr/>
          <a:lstStyle/>
          <a:p>
            <a:fld id="{A555EBFF-A589-4012-883B-8F2AB7379AAB}" type="slidenum">
              <a:rPr lang="en-US" smtClean="0"/>
              <a:t>22</a:t>
            </a:fld>
            <a:endParaRPr lang="en-US"/>
          </a:p>
        </p:txBody>
      </p:sp>
    </p:spTree>
    <p:extLst>
      <p:ext uri="{BB962C8B-B14F-4D97-AF65-F5344CB8AC3E}">
        <p14:creationId xmlns:p14="http://schemas.microsoft.com/office/powerpoint/2010/main" val="2896836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SUFFER – GOD PROTECTS – CHRIST IS KING – NEW KINGDOM COMING</a:t>
            </a:r>
          </a:p>
          <a:p>
            <a:endParaRPr lang="en-US" dirty="0"/>
          </a:p>
          <a:p>
            <a:r>
              <a:rPr lang="en-US" dirty="0"/>
              <a:t>GUILT – JESUS FULFILLED THE RIGHTEOUS REQUIREMENTS OF THE LAW</a:t>
            </a:r>
          </a:p>
          <a:p>
            <a:r>
              <a:rPr lang="en-US" dirty="0"/>
              <a:t>      FAITH – DO YOU BELIEVE THIS FOR YOU</a:t>
            </a:r>
          </a:p>
          <a:p>
            <a:r>
              <a:rPr lang="en-US" dirty="0"/>
              <a:t>      REJOICE – PRAISE HIM</a:t>
            </a:r>
          </a:p>
          <a:p>
            <a:endParaRPr lang="en-US" dirty="0"/>
          </a:p>
          <a:p>
            <a:r>
              <a:rPr lang="en-US" dirty="0"/>
              <a:t>IN CHRIST - WE HAVE A REASON TO SING</a:t>
            </a:r>
          </a:p>
        </p:txBody>
      </p:sp>
      <p:sp>
        <p:nvSpPr>
          <p:cNvPr id="4" name="Slide Number Placeholder 3"/>
          <p:cNvSpPr>
            <a:spLocks noGrp="1"/>
          </p:cNvSpPr>
          <p:nvPr>
            <p:ph type="sldNum" sz="quarter" idx="5"/>
          </p:nvPr>
        </p:nvSpPr>
        <p:spPr/>
        <p:txBody>
          <a:bodyPr/>
          <a:lstStyle/>
          <a:p>
            <a:fld id="{A555EBFF-A589-4012-883B-8F2AB7379AAB}" type="slidenum">
              <a:rPr lang="en-US" smtClean="0"/>
              <a:t>23</a:t>
            </a:fld>
            <a:endParaRPr lang="en-US"/>
          </a:p>
        </p:txBody>
      </p:sp>
    </p:spTree>
    <p:extLst>
      <p:ext uri="{BB962C8B-B14F-4D97-AF65-F5344CB8AC3E}">
        <p14:creationId xmlns:p14="http://schemas.microsoft.com/office/powerpoint/2010/main" val="95666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BORN – CONFRONTED WITH EVIL</a:t>
            </a:r>
          </a:p>
          <a:p>
            <a:r>
              <a:rPr lang="en-US" dirty="0"/>
              <a:t>PERSON BY THE NAME OF HEROD</a:t>
            </a:r>
          </a:p>
        </p:txBody>
      </p:sp>
      <p:sp>
        <p:nvSpPr>
          <p:cNvPr id="4" name="Slide Number Placeholder 3"/>
          <p:cNvSpPr>
            <a:spLocks noGrp="1"/>
          </p:cNvSpPr>
          <p:nvPr>
            <p:ph type="sldNum" sz="quarter" idx="5"/>
          </p:nvPr>
        </p:nvSpPr>
        <p:spPr/>
        <p:txBody>
          <a:bodyPr/>
          <a:lstStyle/>
          <a:p>
            <a:fld id="{A555EBFF-A589-4012-883B-8F2AB7379AAB}" type="slidenum">
              <a:rPr lang="en-US" smtClean="0"/>
              <a:t>3</a:t>
            </a:fld>
            <a:endParaRPr lang="en-US"/>
          </a:p>
        </p:txBody>
      </p:sp>
    </p:spTree>
    <p:extLst>
      <p:ext uri="{BB962C8B-B14F-4D97-AF65-F5344CB8AC3E}">
        <p14:creationId xmlns:p14="http://schemas.microsoft.com/office/powerpoint/2010/main" val="102261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 SOVERIEGNLY KNOWS THE HEARTS OF MAN</a:t>
            </a:r>
          </a:p>
          <a:p>
            <a:r>
              <a:rPr lang="en-US" dirty="0"/>
              <a:t>KNOWS THE FUTURE</a:t>
            </a:r>
          </a:p>
          <a:p>
            <a:endParaRPr lang="en-US" dirty="0"/>
          </a:p>
          <a:p>
            <a:r>
              <a:rPr lang="en-US" dirty="0"/>
              <a:t>WARNS AND PROTECTS – JOSEPH, MARY AND JESUS</a:t>
            </a:r>
          </a:p>
          <a:p>
            <a:endParaRPr lang="en-US" dirty="0"/>
          </a:p>
          <a:p>
            <a:r>
              <a:rPr lang="en-US" dirty="0"/>
              <a:t>WHERE DO PEOPLE LIKE HEROD, HITLER, MANY EVIL PEOPLE THROUGHOUT HISTORY</a:t>
            </a:r>
          </a:p>
          <a:p>
            <a:r>
              <a:rPr lang="en-US" dirty="0"/>
              <a:t>SPIRITUAL WARFARE</a:t>
            </a:r>
          </a:p>
          <a:p>
            <a:endParaRPr lang="en-US" dirty="0"/>
          </a:p>
          <a:p>
            <a:r>
              <a:rPr lang="en-US" dirty="0"/>
              <a:t>GOD HAS A PLAN, PROTECTS HIS PEOPLE </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4</a:t>
            </a:fld>
            <a:endParaRPr lang="en-US"/>
          </a:p>
        </p:txBody>
      </p:sp>
    </p:spTree>
    <p:extLst>
      <p:ext uri="{BB962C8B-B14F-4D97-AF65-F5344CB8AC3E}">
        <p14:creationId xmlns:p14="http://schemas.microsoft.com/office/powerpoint/2010/main" val="89683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SATANS OFFSPRING IS TRYING TO KILL THE CHIRST CHILD</a:t>
            </a:r>
          </a:p>
          <a:p>
            <a:endParaRPr lang="en-US" dirty="0"/>
          </a:p>
          <a:p>
            <a:r>
              <a:rPr lang="en-US" dirty="0"/>
              <a:t>DRAGON AND THE WOMAN OF REVELATION – STORY OF HISTORY</a:t>
            </a:r>
          </a:p>
        </p:txBody>
      </p:sp>
      <p:sp>
        <p:nvSpPr>
          <p:cNvPr id="4" name="Slide Number Placeholder 3"/>
          <p:cNvSpPr>
            <a:spLocks noGrp="1"/>
          </p:cNvSpPr>
          <p:nvPr>
            <p:ph type="sldNum" sz="quarter" idx="5"/>
          </p:nvPr>
        </p:nvSpPr>
        <p:spPr/>
        <p:txBody>
          <a:bodyPr/>
          <a:lstStyle/>
          <a:p>
            <a:fld id="{A555EBFF-A589-4012-883B-8F2AB7379AAB}" type="slidenum">
              <a:rPr lang="en-US" smtClean="0"/>
              <a:t>5</a:t>
            </a:fld>
            <a:endParaRPr lang="en-US"/>
          </a:p>
        </p:txBody>
      </p:sp>
    </p:spTree>
    <p:extLst>
      <p:ext uri="{BB962C8B-B14F-4D97-AF65-F5344CB8AC3E}">
        <p14:creationId xmlns:p14="http://schemas.microsoft.com/office/powerpoint/2010/main" val="89125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JEREMIAH’S PROPHECY</a:t>
            </a:r>
          </a:p>
          <a:p>
            <a:endParaRPr lang="en-US" dirty="0"/>
          </a:p>
          <a:p>
            <a:r>
              <a:rPr lang="en-US" dirty="0"/>
              <a:t>RACHEAL WEEPING</a:t>
            </a:r>
          </a:p>
          <a:p>
            <a:endParaRPr lang="en-US" dirty="0"/>
          </a:p>
          <a:p>
            <a:r>
              <a:rPr lang="en-US" dirty="0"/>
              <a:t>JERUSALEM DESTROYED – JUDAH IS GOING INTO EXILE TO BABYLON</a:t>
            </a:r>
          </a:p>
          <a:p>
            <a:endParaRPr lang="en-US" dirty="0"/>
          </a:p>
          <a:p>
            <a:r>
              <a:rPr lang="en-US" dirty="0"/>
              <a:t>PASS RAMAH – BURIAL PLACE OF RACHAEL</a:t>
            </a:r>
          </a:p>
          <a:p>
            <a:r>
              <a:rPr lang="en-US" dirty="0"/>
              <a:t>DIED IN CHILDBIRTH – WOULD NOT SEE HER CHILDREN</a:t>
            </a:r>
          </a:p>
          <a:p>
            <a:endParaRPr lang="en-US" dirty="0"/>
          </a:p>
          <a:p>
            <a:r>
              <a:rPr lang="en-US" dirty="0"/>
              <a:t>EXILE – RACHAEL WOULD NEVER SEE HER CHILDREN</a:t>
            </a:r>
          </a:p>
          <a:p>
            <a:endParaRPr lang="en-US" dirty="0"/>
          </a:p>
          <a:p>
            <a:r>
              <a:rPr lang="en-US" dirty="0"/>
              <a:t>JEREMIAH – WEEPING PROPHET</a:t>
            </a:r>
          </a:p>
          <a:p>
            <a:r>
              <a:rPr lang="en-US" dirty="0"/>
              <a:t>      SIN, DESTRUCTION</a:t>
            </a:r>
          </a:p>
          <a:p>
            <a:r>
              <a:rPr lang="en-US" dirty="0"/>
              <a:t>      IMPRISONED, FAMINE, THROWN IN A WELL, JERUSALEM WAS BEING SACKED</a:t>
            </a:r>
          </a:p>
          <a:p>
            <a:endParaRPr lang="en-US" dirty="0"/>
          </a:p>
          <a:p>
            <a:r>
              <a:rPr lang="en-US" dirty="0"/>
              <a:t>JESUS WAS BORN A MAN OF SORROWS – ACQUAINTED WITH GRIEF</a:t>
            </a:r>
          </a:p>
        </p:txBody>
      </p:sp>
      <p:sp>
        <p:nvSpPr>
          <p:cNvPr id="4" name="Slide Number Placeholder 3"/>
          <p:cNvSpPr>
            <a:spLocks noGrp="1"/>
          </p:cNvSpPr>
          <p:nvPr>
            <p:ph type="sldNum" sz="quarter" idx="5"/>
          </p:nvPr>
        </p:nvSpPr>
        <p:spPr/>
        <p:txBody>
          <a:bodyPr/>
          <a:lstStyle/>
          <a:p>
            <a:fld id="{A555EBFF-A589-4012-883B-8F2AB7379AAB}" type="slidenum">
              <a:rPr lang="en-US" smtClean="0"/>
              <a:t>6</a:t>
            </a:fld>
            <a:endParaRPr lang="en-US"/>
          </a:p>
        </p:txBody>
      </p:sp>
    </p:spTree>
    <p:extLst>
      <p:ext uri="{BB962C8B-B14F-4D97-AF65-F5344CB8AC3E}">
        <p14:creationId xmlns:p14="http://schemas.microsoft.com/office/powerpoint/2010/main" val="270851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JEREMIAHS LAMENT – IN </a:t>
            </a:r>
          </a:p>
        </p:txBody>
      </p:sp>
      <p:sp>
        <p:nvSpPr>
          <p:cNvPr id="4" name="Slide Number Placeholder 3"/>
          <p:cNvSpPr>
            <a:spLocks noGrp="1"/>
          </p:cNvSpPr>
          <p:nvPr>
            <p:ph type="sldNum" sz="quarter" idx="5"/>
          </p:nvPr>
        </p:nvSpPr>
        <p:spPr/>
        <p:txBody>
          <a:bodyPr/>
          <a:lstStyle/>
          <a:p>
            <a:fld id="{A555EBFF-A589-4012-883B-8F2AB7379AAB}" type="slidenum">
              <a:rPr lang="en-US" smtClean="0"/>
              <a:t>7</a:t>
            </a:fld>
            <a:endParaRPr lang="en-US"/>
          </a:p>
        </p:txBody>
      </p:sp>
    </p:spTree>
    <p:extLst>
      <p:ext uri="{BB962C8B-B14F-4D97-AF65-F5344CB8AC3E}">
        <p14:creationId xmlns:p14="http://schemas.microsoft.com/office/powerpoint/2010/main" val="416268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666666"/>
                </a:solidFill>
                <a:effectLst/>
                <a:latin typeface="Open Sans" panose="020B0606030504020204" pitchFamily="34" charset="0"/>
              </a:rPr>
              <a:t>MAX LUCADO TELLS OF MRS. SMITH - PARAKEET CHIPPY. HIS SONGS BRIGHTENED HER LONELY DAYS.</a:t>
            </a:r>
          </a:p>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666666"/>
                </a:solidFill>
                <a:effectLst/>
                <a:latin typeface="Open Sans" panose="020B0606030504020204" pitchFamily="34" charset="0"/>
              </a:rPr>
              <a:t>ONE DAY WHILE VACUUMING, MRS. SMITH NOTICED CHIPPY”S CAGE WAS DIRTY. OPENING THE LITTLE DOOR, SHE INSERTED HER VACUUM HOSE . . . WHEN THE PHONE RANG. AS SHE TURNED TO PICK UP THE PHONE, THE HOSE SHIFTED SLIGHTLY AND””SLURP!””SUCKED POOR CHIPPY DOWN INTO THE SWEEPER”S BOWELS.</a:t>
            </a:r>
          </a:p>
          <a:p>
            <a:pPr algn="l" fontAlgn="base"/>
            <a:r>
              <a:rPr lang="en-US" b="0" i="0" dirty="0">
                <a:solidFill>
                  <a:srgbClr val="666666"/>
                </a:solidFill>
                <a:effectLst/>
                <a:latin typeface="Open Sans" panose="020B0606030504020204" pitchFamily="34" charset="0"/>
              </a:rPr>
              <a:t>HORRIFIED, MRS. SMITH DROPPED THE PHONE, TORE OPEN THE SWEEPER BAG, AND DUG THROUGH THE DIRT UNTIL SHE FOUND THE NOW-BROWN LITTLE FEATHERED LUMP. CHIPPY WASN”T BREATHING, SO SHE DID THE ONLY THING SHE COULD THINK OF””SHE RUSHED HIM TO THE BATHROOM FAUCET AND SHOVED HIM UNDER THE RUSHING WATER. THE PARAKEET SPUTTERED BACK TO LIFE, BUT NOW FREEZING WET, HER PRECIOUS CHIPPY WAS DRIPPY. AGAIN SHE DID THE ONLY THING THAT CAME TO MIND””SHE GRABBED HER HAIR DRYER AND BLASTED HIM WITH HOT AIR.</a:t>
            </a:r>
          </a:p>
          <a:p>
            <a:pPr algn="l" fontAlgn="base"/>
            <a:r>
              <a:rPr lang="en-US" b="0" i="0" dirty="0">
                <a:solidFill>
                  <a:srgbClr val="666666"/>
                </a:solidFill>
                <a:effectLst/>
                <a:latin typeface="Open Sans" panose="020B0606030504020204" pitchFamily="34" charset="0"/>
              </a:rPr>
              <a:t>POOR CHIPPY HAD NOW BEEN SUCKED UP, WASHED UP, AND BLOWN UP. AT THIS POINT, HE SURELY THOUGHT HE HAD DIED AND, FOR WHATEVER REASON, GONE TO THE LITTLE BIRDIE BAD PLACE</a:t>
            </a:r>
          </a:p>
          <a:p>
            <a:pPr algn="l" fontAlgn="base"/>
            <a:r>
              <a:rPr lang="en-US" b="0" i="0" dirty="0">
                <a:solidFill>
                  <a:srgbClr val="666666"/>
                </a:solidFill>
                <a:effectLst/>
                <a:latin typeface="Open Sans" panose="020B0606030504020204" pitchFamily="34" charset="0"/>
              </a:rPr>
              <a:t>A FEW DAYS LATER, A REPORTER DROPPED BY TO INTERVIEW MRS. SMITH. HE SAW CHIPPY SITTING ON HIS PERCH, STARING VACANTLY INTO SPACE, AND ASKED, “HOW IS CHIPPY DOING?”</a:t>
            </a:r>
          </a:p>
          <a:p>
            <a:pPr algn="l" fontAlgn="base"/>
            <a:r>
              <a:rPr lang="en-US" b="0" i="0" dirty="0">
                <a:solidFill>
                  <a:srgbClr val="666666"/>
                </a:solidFill>
                <a:effectLst/>
                <a:latin typeface="Open Sans" panose="020B0606030504020204" pitchFamily="34" charset="0"/>
              </a:rPr>
              <a:t>MRS. SMITH REPLIED, “WELL, PHYSICALLY HE SEEMS FINE. BUT HE DOESN”T SING MUCH ANYMORE.”</a:t>
            </a:r>
          </a:p>
          <a:p>
            <a:pPr algn="l" fontAlgn="base"/>
            <a:r>
              <a:rPr lang="en-US" b="0" i="0" dirty="0">
                <a:solidFill>
                  <a:srgbClr val="666666"/>
                </a:solidFill>
                <a:effectLst/>
                <a:latin typeface="Open Sans" panose="020B0606030504020204" pitchFamily="34" charset="0"/>
              </a:rPr>
              <a:t>SOMETIMES LIFE HAS A WAY OF STEALING YOUR SONG.</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8</a:t>
            </a:fld>
            <a:endParaRPr lang="en-US"/>
          </a:p>
        </p:txBody>
      </p:sp>
    </p:spTree>
    <p:extLst>
      <p:ext uri="{BB962C8B-B14F-4D97-AF65-F5344CB8AC3E}">
        <p14:creationId xmlns:p14="http://schemas.microsoft.com/office/powerpoint/2010/main" val="24873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LAMENT – VOICE OUR GRIEF IN THE PRESENCE OF THE LORD</a:t>
            </a:r>
          </a:p>
          <a:p>
            <a:endParaRPr lang="en-US" dirty="0"/>
          </a:p>
          <a:p>
            <a:r>
              <a:rPr lang="en-US" dirty="0"/>
              <a:t>WE BOTTLE IT ALL UP</a:t>
            </a:r>
          </a:p>
          <a:p>
            <a:endParaRPr lang="en-US" dirty="0"/>
          </a:p>
          <a:p>
            <a:r>
              <a:rPr lang="en-US" dirty="0"/>
              <a:t>PRAYER TIMES WOULD HAVE LAMENT</a:t>
            </a:r>
          </a:p>
        </p:txBody>
      </p:sp>
      <p:sp>
        <p:nvSpPr>
          <p:cNvPr id="4" name="Slide Number Placeholder 3"/>
          <p:cNvSpPr>
            <a:spLocks noGrp="1"/>
          </p:cNvSpPr>
          <p:nvPr>
            <p:ph type="sldNum" sz="quarter" idx="5"/>
          </p:nvPr>
        </p:nvSpPr>
        <p:spPr/>
        <p:txBody>
          <a:bodyPr/>
          <a:lstStyle/>
          <a:p>
            <a:fld id="{A555EBFF-A589-4012-883B-8F2AB7379AAB}" type="slidenum">
              <a:rPr lang="en-US" smtClean="0"/>
              <a:t>9</a:t>
            </a:fld>
            <a:endParaRPr lang="en-US"/>
          </a:p>
        </p:txBody>
      </p:sp>
    </p:spTree>
    <p:extLst>
      <p:ext uri="{BB962C8B-B14F-4D97-AF65-F5344CB8AC3E}">
        <p14:creationId xmlns:p14="http://schemas.microsoft.com/office/powerpoint/2010/main" val="191184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3" name="Footer Placeholder 2"/>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12/21/24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795" y="1732450"/>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56AB4BFD-1388-487C-8881-39D7A3B8EEF7}"/>
              </a:ext>
            </a:extLst>
          </p:cNvPr>
          <p:cNvSpPr>
            <a:spLocks noGrp="1"/>
          </p:cNvSpPr>
          <p:nvPr>
            <p:ph idx="10"/>
          </p:nvPr>
        </p:nvSpPr>
        <p:spPr>
          <a:xfrm>
            <a:off x="913795" y="275445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213D118-6963-4EF8-BE49-3FF88F5F5F10}"/>
              </a:ext>
            </a:extLst>
          </p:cNvPr>
          <p:cNvSpPr>
            <a:spLocks noGrp="1"/>
          </p:cNvSpPr>
          <p:nvPr>
            <p:ph idx="11"/>
          </p:nvPr>
        </p:nvSpPr>
        <p:spPr>
          <a:xfrm>
            <a:off x="913795" y="3844938"/>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8453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07" y="686075"/>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5D5ED63-3B9A-41EC-BFF6-4FD94C167C11}"/>
              </a:ext>
            </a:extLst>
          </p:cNvPr>
          <p:cNvSpPr>
            <a:spLocks noGrp="1"/>
          </p:cNvSpPr>
          <p:nvPr>
            <p:ph idx="10"/>
          </p:nvPr>
        </p:nvSpPr>
        <p:spPr>
          <a:xfrm>
            <a:off x="847807" y="1625808"/>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01746C8D-18B7-49DB-A25E-A376FF0A0A5A}"/>
              </a:ext>
            </a:extLst>
          </p:cNvPr>
          <p:cNvSpPr>
            <a:spLocks noGrp="1"/>
          </p:cNvSpPr>
          <p:nvPr>
            <p:ph idx="11"/>
          </p:nvPr>
        </p:nvSpPr>
        <p:spPr>
          <a:xfrm>
            <a:off x="847807" y="2565541"/>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30684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6E544-5694-42E1-9F2B-191A1CDF1258}"/>
              </a:ext>
            </a:extLst>
          </p:cNvPr>
          <p:cNvSpPr>
            <a:spLocks noGrp="1"/>
          </p:cNvSpPr>
          <p:nvPr>
            <p:ph idx="1"/>
          </p:nvPr>
        </p:nvSpPr>
        <p:spPr>
          <a:xfrm>
            <a:off x="707010" y="386499"/>
            <a:ext cx="10925665" cy="5938887"/>
          </a:xfrm>
        </p:spPr>
        <p:txBody>
          <a:bodyPr/>
          <a:lstStyle>
            <a:lvl2pPr marL="450000" indent="0">
              <a:buNone/>
              <a:defRPr/>
            </a:lvl2pPr>
          </a:lstStyle>
          <a:p>
            <a:pPr lvl="0"/>
            <a:r>
              <a:rPr lang="en-US"/>
              <a:t>Click to edit Master text styles</a:t>
            </a:r>
          </a:p>
        </p:txBody>
      </p:sp>
    </p:spTree>
    <p:extLst>
      <p:ext uri="{BB962C8B-B14F-4D97-AF65-F5344CB8AC3E}">
        <p14:creationId xmlns:p14="http://schemas.microsoft.com/office/powerpoint/2010/main" val="39057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8" name="Footer Placeholder 7"/>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12/21/24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666EF-2FC4-686C-6AEA-58947D154B0C}"/>
              </a:ext>
            </a:extLst>
          </p:cNvPr>
          <p:cNvPicPr>
            <a:picLocks noChangeAspect="1"/>
          </p:cNvPicPr>
          <p:nvPr userDrawn="1"/>
        </p:nvPicPr>
        <p:blipFill>
          <a:blip r:embed="rId22">
            <a:extLst>
              <a:ext uri="{BEBA8EAE-BF5A-486C-A8C5-ECC9F3942E4B}">
                <a14:imgProps xmlns:a14="http://schemas.microsoft.com/office/drawing/2010/main">
                  <a14:imgLayer r:embed="rId23">
                    <a14:imgEffect>
                      <a14:brightnessContrast bright="-37000" contrast="50000"/>
                    </a14:imgEffect>
                  </a14:imgLayer>
                </a14:imgProps>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61" r:id="rId3"/>
    <p:sldLayoutId id="2147483862" r:id="rId4"/>
    <p:sldLayoutId id="2147483860" r:id="rId5"/>
    <p:sldLayoutId id="2147483843" r:id="rId6"/>
    <p:sldLayoutId id="2147483844" r:id="rId7"/>
    <p:sldLayoutId id="2147483845" r:id="rId8"/>
    <p:sldLayoutId id="2147483846" r:id="rId9"/>
    <p:sldLayoutId id="2147483847" r:id="rId10"/>
    <p:sldLayoutId id="2147483848" r:id="rId11"/>
    <p:sldLayoutId id="2147483849" r:id="rId12"/>
    <p:sldLayoutId id="2147483852" r:id="rId13"/>
    <p:sldLayoutId id="2147483853" r:id="rId14"/>
    <p:sldLayoutId id="2147483854" r:id="rId15"/>
    <p:sldLayoutId id="2147483855" r:id="rId16"/>
    <p:sldLayoutId id="2147483858" r:id="rId17"/>
    <p:sldLayoutId id="2147483859" r:id="rId18"/>
    <p:sldLayoutId id="2147483850" r:id="rId19"/>
    <p:sldLayoutId id="21474838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chemeClr val="tx2"/>
          </a:solidFill>
          <a:effectLst/>
          <a:latin typeface="Bahnschrift" panose="020B0502040204020203" pitchFamily="34" charset="0"/>
          <a:ea typeface="+mj-ea"/>
          <a:cs typeface="Bahnschrif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ed hat and backpack looking at a board&#10;&#10;Description automatically generated">
            <a:extLst>
              <a:ext uri="{FF2B5EF4-FFF2-40B4-BE49-F238E27FC236}">
                <a16:creationId xmlns:a16="http://schemas.microsoft.com/office/drawing/2014/main" id="{C72980BD-C72A-3CA5-918A-C5774FD3F88E}"/>
              </a:ext>
            </a:extLst>
          </p:cNvPr>
          <p:cNvPicPr>
            <a:picLocks noChangeAspect="1"/>
          </p:cNvPicPr>
          <p:nvPr/>
        </p:nvPicPr>
        <p:blipFill>
          <a:blip r:embed="rId3"/>
          <a:stretch>
            <a:fillRect/>
          </a:stretch>
        </p:blipFill>
        <p:spPr>
          <a:xfrm>
            <a:off x="0" y="0"/>
            <a:ext cx="12192000" cy="6857999"/>
          </a:xfrm>
          <a:prstGeom prst="rect">
            <a:avLst/>
          </a:prstGeom>
          <a:noFill/>
        </p:spPr>
      </p:pic>
    </p:spTree>
    <p:extLst>
      <p:ext uri="{BB962C8B-B14F-4D97-AF65-F5344CB8AC3E}">
        <p14:creationId xmlns:p14="http://schemas.microsoft.com/office/powerpoint/2010/main" val="22450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6C667-22A9-9575-1C6E-F83042CDDECF}"/>
              </a:ext>
            </a:extLst>
          </p:cNvPr>
          <p:cNvSpPr>
            <a:spLocks noGrp="1"/>
          </p:cNvSpPr>
          <p:nvPr>
            <p:ph idx="1"/>
          </p:nvPr>
        </p:nvSpPr>
        <p:spPr/>
        <p:txBody>
          <a:bodyPr/>
          <a:lstStyle/>
          <a:p>
            <a:pPr marL="36900" indent="0">
              <a:buNone/>
            </a:pPr>
            <a:r>
              <a:rPr lang="en-US" dirty="0"/>
              <a:t>Christmas is God's answer to our lament. In the person of Jesus, he entered into our suffering, experiencing all the grief and despair and woundedness of being human. The little baby in the manger was God becoming man, signing up for all the pain that life on this planet entails.</a:t>
            </a:r>
          </a:p>
          <a:p>
            <a:pPr marL="36900" indent="0">
              <a:buNone/>
            </a:pPr>
            <a:r>
              <a:rPr lang="en-US" dirty="0"/>
              <a:t>-Matt Proctor</a:t>
            </a:r>
          </a:p>
        </p:txBody>
      </p:sp>
    </p:spTree>
    <p:extLst>
      <p:ext uri="{BB962C8B-B14F-4D97-AF65-F5344CB8AC3E}">
        <p14:creationId xmlns:p14="http://schemas.microsoft.com/office/powerpoint/2010/main" val="14306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5F1C-3C02-351B-CF35-C6704FC862AA}"/>
              </a:ext>
            </a:extLst>
          </p:cNvPr>
          <p:cNvSpPr>
            <a:spLocks noGrp="1"/>
          </p:cNvSpPr>
          <p:nvPr>
            <p:ph type="title"/>
          </p:nvPr>
        </p:nvSpPr>
        <p:spPr>
          <a:xfrm>
            <a:off x="913795" y="609599"/>
            <a:ext cx="10353762" cy="2410691"/>
          </a:xfrm>
        </p:spPr>
        <p:txBody>
          <a:bodyPr/>
          <a:lstStyle/>
          <a:p>
            <a:r>
              <a:rPr lang="en-US" dirty="0"/>
              <a:t>JESUS FULFILLS THE HOPE OF THE OLD TESTAMENT</a:t>
            </a:r>
          </a:p>
        </p:txBody>
      </p:sp>
    </p:spTree>
    <p:extLst>
      <p:ext uri="{BB962C8B-B14F-4D97-AF65-F5344CB8AC3E}">
        <p14:creationId xmlns:p14="http://schemas.microsoft.com/office/powerpoint/2010/main" val="300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CA98-5A26-2676-BE85-E3A1709A4C68}"/>
              </a:ext>
            </a:extLst>
          </p:cNvPr>
          <p:cNvSpPr>
            <a:spLocks noGrp="1"/>
          </p:cNvSpPr>
          <p:nvPr>
            <p:ph type="title"/>
          </p:nvPr>
        </p:nvSpPr>
        <p:spPr/>
        <p:txBody>
          <a:bodyPr/>
          <a:lstStyle/>
          <a:p>
            <a:r>
              <a:rPr lang="en-US" dirty="0"/>
              <a:t>MATTHEW 2:14-15</a:t>
            </a:r>
          </a:p>
        </p:txBody>
      </p:sp>
    </p:spTree>
    <p:extLst>
      <p:ext uri="{BB962C8B-B14F-4D97-AF65-F5344CB8AC3E}">
        <p14:creationId xmlns:p14="http://schemas.microsoft.com/office/powerpoint/2010/main" val="12832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C0308-1B77-F3A1-6E0C-E0EEBD614F41}"/>
              </a:ext>
            </a:extLst>
          </p:cNvPr>
          <p:cNvSpPr>
            <a:spLocks noGrp="1"/>
          </p:cNvSpPr>
          <p:nvPr>
            <p:ph idx="1"/>
          </p:nvPr>
        </p:nvSpPr>
        <p:spPr>
          <a:xfrm>
            <a:off x="707010" y="386500"/>
            <a:ext cx="10925665" cy="955918"/>
          </a:xfrm>
          <a:solidFill>
            <a:schemeClr val="bg1"/>
          </a:solidFill>
        </p:spPr>
        <p:txBody>
          <a:bodyPr>
            <a:normAutofit/>
          </a:bodyPr>
          <a:lstStyle/>
          <a:p>
            <a:pPr marL="36900" indent="0" algn="ctr">
              <a:buNone/>
            </a:pPr>
            <a:r>
              <a:rPr lang="en-US" sz="4400" dirty="0"/>
              <a:t>MATTHEW 3:13, 15</a:t>
            </a:r>
          </a:p>
        </p:txBody>
      </p:sp>
      <p:pic>
        <p:nvPicPr>
          <p:cNvPr id="4" name="Picture 3" descr="A large wave with people walking on the beach&#10;&#10;Description automatically generated">
            <a:extLst>
              <a:ext uri="{FF2B5EF4-FFF2-40B4-BE49-F238E27FC236}">
                <a16:creationId xmlns:a16="http://schemas.microsoft.com/office/drawing/2014/main" id="{028F9BD3-2D88-270A-156A-FCF78D6A0A33}"/>
              </a:ext>
            </a:extLst>
          </p:cNvPr>
          <p:cNvPicPr>
            <a:picLocks noChangeAspect="1"/>
          </p:cNvPicPr>
          <p:nvPr/>
        </p:nvPicPr>
        <p:blipFill>
          <a:blip r:embed="rId3"/>
          <a:stretch>
            <a:fillRect/>
          </a:stretch>
        </p:blipFill>
        <p:spPr>
          <a:xfrm>
            <a:off x="559325" y="1882741"/>
            <a:ext cx="4572000" cy="3506381"/>
          </a:xfrm>
          <a:prstGeom prst="rect">
            <a:avLst/>
          </a:prstGeom>
        </p:spPr>
      </p:pic>
      <p:pic>
        <p:nvPicPr>
          <p:cNvPr id="6" name="Picture 5" descr="A group of people standing in water&#10;&#10;Description automatically generated">
            <a:extLst>
              <a:ext uri="{FF2B5EF4-FFF2-40B4-BE49-F238E27FC236}">
                <a16:creationId xmlns:a16="http://schemas.microsoft.com/office/drawing/2014/main" id="{66D7C0BD-F704-2D54-76E0-F2C7EBB3BB59}"/>
              </a:ext>
            </a:extLst>
          </p:cNvPr>
          <p:cNvPicPr>
            <a:picLocks noChangeAspect="1"/>
          </p:cNvPicPr>
          <p:nvPr/>
        </p:nvPicPr>
        <p:blipFill>
          <a:blip r:embed="rId4"/>
          <a:stretch>
            <a:fillRect/>
          </a:stretch>
        </p:blipFill>
        <p:spPr>
          <a:xfrm>
            <a:off x="5700408" y="1882741"/>
            <a:ext cx="5739319" cy="3506381"/>
          </a:xfrm>
          <a:prstGeom prst="rect">
            <a:avLst/>
          </a:prstGeom>
        </p:spPr>
      </p:pic>
    </p:spTree>
    <p:extLst>
      <p:ext uri="{BB962C8B-B14F-4D97-AF65-F5344CB8AC3E}">
        <p14:creationId xmlns:p14="http://schemas.microsoft.com/office/powerpoint/2010/main" val="42093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E025-81B8-0B2F-F27F-B88D96CDFEC9}"/>
              </a:ext>
            </a:extLst>
          </p:cNvPr>
          <p:cNvSpPr>
            <a:spLocks noGrp="1"/>
          </p:cNvSpPr>
          <p:nvPr>
            <p:ph type="title"/>
          </p:nvPr>
        </p:nvSpPr>
        <p:spPr>
          <a:xfrm>
            <a:off x="919119" y="425080"/>
            <a:ext cx="10353762" cy="970450"/>
          </a:xfrm>
          <a:solidFill>
            <a:schemeClr val="bg1"/>
          </a:solidFill>
        </p:spPr>
        <p:txBody>
          <a:bodyPr>
            <a:normAutofit/>
          </a:bodyPr>
          <a:lstStyle/>
          <a:p>
            <a:r>
              <a:rPr lang="en-US" dirty="0"/>
              <a:t>MATTHEW 4:1, 4, 7, 10</a:t>
            </a:r>
          </a:p>
        </p:txBody>
      </p:sp>
      <p:pic>
        <p:nvPicPr>
          <p:cNvPr id="4" name="Picture 3" descr="A person sitting on rocks&#10;&#10;Description automatically generated">
            <a:extLst>
              <a:ext uri="{FF2B5EF4-FFF2-40B4-BE49-F238E27FC236}">
                <a16:creationId xmlns:a16="http://schemas.microsoft.com/office/drawing/2014/main" id="{1AF0D1A2-0892-D0AD-947D-FD0925B0D92F}"/>
              </a:ext>
            </a:extLst>
          </p:cNvPr>
          <p:cNvPicPr>
            <a:picLocks noChangeAspect="1"/>
          </p:cNvPicPr>
          <p:nvPr/>
        </p:nvPicPr>
        <p:blipFill>
          <a:blip r:embed="rId3"/>
          <a:stretch>
            <a:fillRect/>
          </a:stretch>
        </p:blipFill>
        <p:spPr>
          <a:xfrm>
            <a:off x="6394315" y="1599505"/>
            <a:ext cx="5391012" cy="4658317"/>
          </a:xfrm>
          <a:prstGeom prst="rect">
            <a:avLst/>
          </a:prstGeom>
        </p:spPr>
      </p:pic>
      <p:pic>
        <p:nvPicPr>
          <p:cNvPr id="6" name="Picture 5" descr="A person in a robe holding a stick in a desert&#10;&#10;Description automatically generated">
            <a:extLst>
              <a:ext uri="{FF2B5EF4-FFF2-40B4-BE49-F238E27FC236}">
                <a16:creationId xmlns:a16="http://schemas.microsoft.com/office/drawing/2014/main" id="{EC8DE88F-59ED-CF25-1EB6-35E38B653F69}"/>
              </a:ext>
            </a:extLst>
          </p:cNvPr>
          <p:cNvPicPr>
            <a:picLocks noChangeAspect="1"/>
          </p:cNvPicPr>
          <p:nvPr/>
        </p:nvPicPr>
        <p:blipFill>
          <a:blip r:embed="rId4"/>
          <a:stretch>
            <a:fillRect/>
          </a:stretch>
        </p:blipFill>
        <p:spPr>
          <a:xfrm>
            <a:off x="406672" y="1599505"/>
            <a:ext cx="5689327" cy="4658317"/>
          </a:xfrm>
          <a:prstGeom prst="rect">
            <a:avLst/>
          </a:prstGeom>
        </p:spPr>
      </p:pic>
    </p:spTree>
    <p:extLst>
      <p:ext uri="{BB962C8B-B14F-4D97-AF65-F5344CB8AC3E}">
        <p14:creationId xmlns:p14="http://schemas.microsoft.com/office/powerpoint/2010/main" val="40890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14EAD-CD1A-142F-9107-13F970F4FA67}"/>
              </a:ext>
            </a:extLst>
          </p:cNvPr>
          <p:cNvSpPr>
            <a:spLocks noGrp="1"/>
          </p:cNvSpPr>
          <p:nvPr>
            <p:ph type="title"/>
          </p:nvPr>
        </p:nvSpPr>
        <p:spPr>
          <a:xfrm>
            <a:off x="919119" y="337225"/>
            <a:ext cx="10353762" cy="970450"/>
          </a:xfrm>
          <a:solidFill>
            <a:schemeClr val="bg2"/>
          </a:solidFill>
        </p:spPr>
        <p:txBody>
          <a:bodyPr>
            <a:normAutofit/>
          </a:bodyPr>
          <a:lstStyle/>
          <a:p>
            <a:r>
              <a:rPr lang="en-US" dirty="0"/>
              <a:t>MATTHEW 5:1, 17, 20, 48</a:t>
            </a:r>
          </a:p>
        </p:txBody>
      </p:sp>
      <p:pic>
        <p:nvPicPr>
          <p:cNvPr id="5" name="Picture 4" descr="A painting of a person carrying a stone&#10;&#10;Description automatically generated">
            <a:extLst>
              <a:ext uri="{FF2B5EF4-FFF2-40B4-BE49-F238E27FC236}">
                <a16:creationId xmlns:a16="http://schemas.microsoft.com/office/drawing/2014/main" id="{3B94381A-0E02-D90B-A945-D291340AD239}"/>
              </a:ext>
            </a:extLst>
          </p:cNvPr>
          <p:cNvPicPr>
            <a:picLocks noChangeAspect="1"/>
          </p:cNvPicPr>
          <p:nvPr/>
        </p:nvPicPr>
        <p:blipFill>
          <a:blip r:embed="rId3"/>
          <a:stretch>
            <a:fillRect/>
          </a:stretch>
        </p:blipFill>
        <p:spPr>
          <a:xfrm>
            <a:off x="409938" y="1580050"/>
            <a:ext cx="5080000" cy="4668350"/>
          </a:xfrm>
          <a:prstGeom prst="rect">
            <a:avLst/>
          </a:prstGeom>
        </p:spPr>
      </p:pic>
      <p:pic>
        <p:nvPicPr>
          <p:cNvPr id="7" name="Picture 6" descr="A painting of a person in a red robe&#10;&#10;Description automatically generated">
            <a:extLst>
              <a:ext uri="{FF2B5EF4-FFF2-40B4-BE49-F238E27FC236}">
                <a16:creationId xmlns:a16="http://schemas.microsoft.com/office/drawing/2014/main" id="{F4335102-080E-893A-597E-9B63382331A6}"/>
              </a:ext>
            </a:extLst>
          </p:cNvPr>
          <p:cNvPicPr>
            <a:picLocks noChangeAspect="1"/>
          </p:cNvPicPr>
          <p:nvPr/>
        </p:nvPicPr>
        <p:blipFill>
          <a:blip r:embed="rId4"/>
          <a:stretch>
            <a:fillRect/>
          </a:stretch>
        </p:blipFill>
        <p:spPr>
          <a:xfrm>
            <a:off x="5993795" y="1580050"/>
            <a:ext cx="5541048" cy="4668350"/>
          </a:xfrm>
          <a:prstGeom prst="rect">
            <a:avLst/>
          </a:prstGeom>
        </p:spPr>
      </p:pic>
    </p:spTree>
    <p:extLst>
      <p:ext uri="{BB962C8B-B14F-4D97-AF65-F5344CB8AC3E}">
        <p14:creationId xmlns:p14="http://schemas.microsoft.com/office/powerpoint/2010/main" val="38870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0AC9-5D46-AB64-A6D0-76D3CBD82AF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37B729-BA37-B43A-EC37-079ABF7A3E17}"/>
              </a:ext>
            </a:extLst>
          </p:cNvPr>
          <p:cNvSpPr>
            <a:spLocks noGrp="1"/>
          </p:cNvSpPr>
          <p:nvPr>
            <p:ph idx="1"/>
          </p:nvPr>
        </p:nvSpPr>
        <p:spPr/>
        <p:txBody>
          <a:bodyPr/>
          <a:lstStyle/>
          <a:p>
            <a:pPr marL="36900" indent="0" algn="ctr">
              <a:buNone/>
            </a:pPr>
            <a:r>
              <a:rPr lang="en-US" sz="4400" dirty="0"/>
              <a:t>JOHN 5:39, 46</a:t>
            </a:r>
          </a:p>
          <a:p>
            <a:pPr marL="36900" indent="0" algn="ctr">
              <a:buNone/>
            </a:pPr>
            <a:r>
              <a:rPr lang="en-US" dirty="0"/>
              <a:t>“You search the Scriptures because you think that in them you have eternal life; and it is they that bear witness about me. . . . If you believed Moses, you would believe me; for he wrote of me.”</a:t>
            </a:r>
          </a:p>
        </p:txBody>
      </p:sp>
    </p:spTree>
    <p:extLst>
      <p:ext uri="{BB962C8B-B14F-4D97-AF65-F5344CB8AC3E}">
        <p14:creationId xmlns:p14="http://schemas.microsoft.com/office/powerpoint/2010/main" val="25921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FF37B-582B-BF31-2D63-684F0489EE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1A15F-2DB2-F39D-08A6-651C61DA11E2}"/>
              </a:ext>
            </a:extLst>
          </p:cNvPr>
          <p:cNvSpPr>
            <a:spLocks noGrp="1"/>
          </p:cNvSpPr>
          <p:nvPr>
            <p:ph idx="1"/>
          </p:nvPr>
        </p:nvSpPr>
        <p:spPr/>
        <p:txBody>
          <a:bodyPr/>
          <a:lstStyle/>
          <a:p>
            <a:pPr marL="36900" indent="0" algn="ctr">
              <a:buNone/>
            </a:pPr>
            <a:r>
              <a:rPr lang="en-US" sz="4400" dirty="0"/>
              <a:t>ROMANS 10:4</a:t>
            </a:r>
          </a:p>
          <a:p>
            <a:pPr marL="36900" indent="0" algn="ctr">
              <a:buNone/>
            </a:pPr>
            <a:r>
              <a:rPr lang="en-US" dirty="0"/>
              <a:t>For Christ is the end of the law for righteousness to everyone who believes. </a:t>
            </a:r>
          </a:p>
        </p:txBody>
      </p:sp>
    </p:spTree>
    <p:extLst>
      <p:ext uri="{BB962C8B-B14F-4D97-AF65-F5344CB8AC3E}">
        <p14:creationId xmlns:p14="http://schemas.microsoft.com/office/powerpoint/2010/main" val="4899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A86A9B-72FB-CBFF-4085-FEF1C7E4FBB6}"/>
              </a:ext>
            </a:extLst>
          </p:cNvPr>
          <p:cNvSpPr>
            <a:spLocks noGrp="1"/>
          </p:cNvSpPr>
          <p:nvPr>
            <p:ph idx="1"/>
          </p:nvPr>
        </p:nvSpPr>
        <p:spPr/>
        <p:txBody>
          <a:bodyPr/>
          <a:lstStyle/>
          <a:p>
            <a:pPr marL="36900" indent="0" algn="ctr">
              <a:buNone/>
            </a:pPr>
            <a:r>
              <a:rPr lang="en-US" sz="4400" dirty="0"/>
              <a:t>HEBREWS 9:12</a:t>
            </a:r>
          </a:p>
          <a:p>
            <a:pPr marL="36900" indent="0" algn="ctr">
              <a:buNone/>
            </a:pPr>
            <a:r>
              <a:rPr lang="en-US" dirty="0"/>
              <a:t>he entered once for all into the holy places, not by means of the blood of goats and calves but by means of his own blood, thus securing an eternal redemption.</a:t>
            </a:r>
          </a:p>
        </p:txBody>
      </p:sp>
    </p:spTree>
    <p:extLst>
      <p:ext uri="{BB962C8B-B14F-4D97-AF65-F5344CB8AC3E}">
        <p14:creationId xmlns:p14="http://schemas.microsoft.com/office/powerpoint/2010/main" val="8946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42EB-22DE-4EF3-2A5B-2447667633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12333-1349-1D75-6494-93D102E6BD44}"/>
              </a:ext>
            </a:extLst>
          </p:cNvPr>
          <p:cNvSpPr>
            <a:spLocks noGrp="1"/>
          </p:cNvSpPr>
          <p:nvPr>
            <p:ph idx="1"/>
          </p:nvPr>
        </p:nvSpPr>
        <p:spPr>
          <a:xfrm>
            <a:off x="633167" y="459556"/>
            <a:ext cx="10925665" cy="5938887"/>
          </a:xfrm>
        </p:spPr>
        <p:txBody>
          <a:bodyPr>
            <a:normAutofit/>
          </a:bodyPr>
          <a:lstStyle/>
          <a:p>
            <a:pPr marL="36900" indent="0" algn="ctr">
              <a:buNone/>
            </a:pPr>
            <a:r>
              <a:rPr lang="en-US" sz="4400" dirty="0"/>
              <a:t>LUKE 9:29-31</a:t>
            </a:r>
          </a:p>
          <a:p>
            <a:pPr marL="36900" indent="0" algn="ctr">
              <a:buNone/>
            </a:pPr>
            <a:r>
              <a:rPr lang="en-US" dirty="0"/>
              <a:t>And behold, two men were talking with him, Moses and Elijah, who appeared in glory and spoke of his </a:t>
            </a:r>
            <a:r>
              <a:rPr lang="en-US" dirty="0">
                <a:solidFill>
                  <a:srgbClr val="FFFF00"/>
                </a:solidFill>
              </a:rPr>
              <a:t>departure</a:t>
            </a:r>
            <a:r>
              <a:rPr lang="en-US" dirty="0"/>
              <a:t>, which he was about to accomplish at Jerusalem.</a:t>
            </a:r>
          </a:p>
        </p:txBody>
      </p:sp>
    </p:spTree>
    <p:extLst>
      <p:ext uri="{BB962C8B-B14F-4D97-AF65-F5344CB8AC3E}">
        <p14:creationId xmlns:p14="http://schemas.microsoft.com/office/powerpoint/2010/main" val="4631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4527-7B48-4854-9A60-7F914C873BE2}"/>
              </a:ext>
            </a:extLst>
          </p:cNvPr>
          <p:cNvSpPr>
            <a:spLocks noGrp="1"/>
          </p:cNvSpPr>
          <p:nvPr>
            <p:ph type="ctrTitle"/>
          </p:nvPr>
        </p:nvSpPr>
        <p:spPr>
          <a:xfrm>
            <a:off x="1375983" y="609599"/>
            <a:ext cx="9440034" cy="3435928"/>
          </a:xfrm>
        </p:spPr>
        <p:txBody>
          <a:bodyPr>
            <a:normAutofit/>
          </a:bodyPr>
          <a:lstStyle/>
          <a:p>
            <a:r>
              <a:rPr lang="en-US" dirty="0"/>
              <a:t>MATTHEW 2:13-23</a:t>
            </a:r>
            <a:br>
              <a:rPr lang="en-US" dirty="0"/>
            </a:br>
            <a:r>
              <a:rPr lang="en-US" dirty="0"/>
              <a:t>JESUS REDEEMS FROM THE BONDAGE OF SIN</a:t>
            </a:r>
            <a:br>
              <a:rPr lang="en-US" dirty="0"/>
            </a:br>
            <a:endParaRPr lang="en-US" dirty="0"/>
          </a:p>
        </p:txBody>
      </p:sp>
    </p:spTree>
    <p:extLst>
      <p:ext uri="{BB962C8B-B14F-4D97-AF65-F5344CB8AC3E}">
        <p14:creationId xmlns:p14="http://schemas.microsoft.com/office/powerpoint/2010/main" val="1912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265FC-61CC-61AC-5BED-C6BD69BB1919}"/>
              </a:ext>
            </a:extLst>
          </p:cNvPr>
          <p:cNvSpPr>
            <a:spLocks noGrp="1"/>
          </p:cNvSpPr>
          <p:nvPr>
            <p:ph idx="1"/>
          </p:nvPr>
        </p:nvSpPr>
        <p:spPr/>
        <p:txBody>
          <a:bodyPr/>
          <a:lstStyle/>
          <a:p>
            <a:pPr marL="36900" indent="0">
              <a:buNone/>
            </a:pPr>
            <a:r>
              <a:rPr lang="en-US" dirty="0"/>
              <a:t>This true and final exodus is not a physical deliverance from an earthly pharaoh. Nor is freedom from merely physical servitude. It is deliverance from Satan, and from the guilt, and power, and shame of sin.</a:t>
            </a:r>
          </a:p>
          <a:p>
            <a:pPr marL="36900" indent="0">
              <a:buNone/>
            </a:pPr>
            <a:r>
              <a:rPr lang="en-US" dirty="0"/>
              <a:t>-Sinclair Ferguson</a:t>
            </a:r>
          </a:p>
        </p:txBody>
      </p:sp>
    </p:spTree>
    <p:extLst>
      <p:ext uri="{BB962C8B-B14F-4D97-AF65-F5344CB8AC3E}">
        <p14:creationId xmlns:p14="http://schemas.microsoft.com/office/powerpoint/2010/main" val="25788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er eyes closed and her hand on her forehead&#10;&#10;Description automatically generated">
            <a:extLst>
              <a:ext uri="{FF2B5EF4-FFF2-40B4-BE49-F238E27FC236}">
                <a16:creationId xmlns:a16="http://schemas.microsoft.com/office/drawing/2014/main" id="{0C69116D-3F1A-2F7A-E580-7E4F90BC3162}"/>
              </a:ext>
            </a:extLst>
          </p:cNvPr>
          <p:cNvPicPr>
            <a:picLocks noChangeAspect="1"/>
          </p:cNvPicPr>
          <p:nvPr/>
        </p:nvPicPr>
        <p:blipFill>
          <a:blip r:embed="rId3"/>
          <a:srcRect r="-1" b="18565"/>
          <a:stretch/>
        </p:blipFill>
        <p:spPr>
          <a:xfrm>
            <a:off x="0" y="0"/>
            <a:ext cx="12192000" cy="6857999"/>
          </a:xfrm>
          <a:prstGeom prst="rect">
            <a:avLst/>
          </a:prstGeom>
          <a:noFill/>
        </p:spPr>
      </p:pic>
    </p:spTree>
    <p:extLst>
      <p:ext uri="{BB962C8B-B14F-4D97-AF65-F5344CB8AC3E}">
        <p14:creationId xmlns:p14="http://schemas.microsoft.com/office/powerpoint/2010/main" val="36534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28D97-AA7B-0BBC-6FDB-9DF4CFB0CE7F}"/>
              </a:ext>
            </a:extLst>
          </p:cNvPr>
          <p:cNvSpPr>
            <a:spLocks noGrp="1"/>
          </p:cNvSpPr>
          <p:nvPr>
            <p:ph idx="1"/>
          </p:nvPr>
        </p:nvSpPr>
        <p:spPr/>
        <p:txBody>
          <a:bodyPr/>
          <a:lstStyle/>
          <a:p>
            <a:pPr marL="36900" indent="0">
              <a:buNone/>
            </a:pPr>
            <a:r>
              <a:rPr lang="en-US" dirty="0"/>
              <a:t>God is sovereign but he does allow trials. The purpose is to make us more aware of our need to depend wholly on him. When many things are going wrong, we must turn and cry “Abba, Father”… everything is possible for you.</a:t>
            </a:r>
          </a:p>
          <a:p>
            <a:pPr marL="36900" indent="0">
              <a:buNone/>
            </a:pPr>
            <a:endParaRPr lang="en-US" dirty="0"/>
          </a:p>
        </p:txBody>
      </p:sp>
    </p:spTree>
    <p:extLst>
      <p:ext uri="{BB962C8B-B14F-4D97-AF65-F5344CB8AC3E}">
        <p14:creationId xmlns:p14="http://schemas.microsoft.com/office/powerpoint/2010/main" val="344047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DEEC-CE89-7197-0506-87382D20136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CDE27F-E73B-F9F5-37E6-816CCE1B91D3}"/>
              </a:ext>
            </a:extLst>
          </p:cNvPr>
          <p:cNvSpPr>
            <a:spLocks noGrp="1"/>
          </p:cNvSpPr>
          <p:nvPr>
            <p:ph idx="1"/>
          </p:nvPr>
        </p:nvSpPr>
        <p:spPr>
          <a:xfrm>
            <a:off x="913795" y="1732450"/>
            <a:ext cx="10353762" cy="1455674"/>
          </a:xfrm>
        </p:spPr>
        <p:txBody>
          <a:bodyPr>
            <a:normAutofit/>
          </a:bodyPr>
          <a:lstStyle/>
          <a:p>
            <a:r>
              <a:rPr lang="en-US" dirty="0"/>
              <a:t> SUFFERING? MEDITATE ON PRESENT GRACE AND FUTURE GRACE</a:t>
            </a:r>
          </a:p>
        </p:txBody>
      </p:sp>
      <p:sp>
        <p:nvSpPr>
          <p:cNvPr id="4" name="Content Placeholder 3">
            <a:extLst>
              <a:ext uri="{FF2B5EF4-FFF2-40B4-BE49-F238E27FC236}">
                <a16:creationId xmlns:a16="http://schemas.microsoft.com/office/drawing/2014/main" id="{4C533402-9DEE-79BF-0AE5-0391ACDDE66C}"/>
              </a:ext>
            </a:extLst>
          </p:cNvPr>
          <p:cNvSpPr>
            <a:spLocks noGrp="1"/>
          </p:cNvSpPr>
          <p:nvPr>
            <p:ph idx="10"/>
          </p:nvPr>
        </p:nvSpPr>
        <p:spPr>
          <a:xfrm>
            <a:off x="913795" y="3669876"/>
            <a:ext cx="10353762" cy="1455674"/>
          </a:xfrm>
        </p:spPr>
        <p:txBody>
          <a:bodyPr/>
          <a:lstStyle/>
          <a:p>
            <a:r>
              <a:rPr lang="en-US" dirty="0"/>
              <a:t> FEELING GUILTY? BELIEVE AND REJOICE THAT CHRIST FORGIVE’S YOUR SINS</a:t>
            </a:r>
          </a:p>
        </p:txBody>
      </p:sp>
    </p:spTree>
    <p:extLst>
      <p:ext uri="{BB962C8B-B14F-4D97-AF65-F5344CB8AC3E}">
        <p14:creationId xmlns:p14="http://schemas.microsoft.com/office/powerpoint/2010/main" val="20430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DBF5E-8CEB-3980-9505-0865A4B2CF98}"/>
              </a:ext>
            </a:extLst>
          </p:cNvPr>
          <p:cNvSpPr>
            <a:spLocks noGrp="1"/>
          </p:cNvSpPr>
          <p:nvPr>
            <p:ph type="title"/>
          </p:nvPr>
        </p:nvSpPr>
        <p:spPr>
          <a:xfrm>
            <a:off x="913795" y="609599"/>
            <a:ext cx="10353762" cy="2355273"/>
          </a:xfrm>
        </p:spPr>
        <p:txBody>
          <a:bodyPr>
            <a:normAutofit/>
          </a:bodyPr>
          <a:lstStyle/>
          <a:p>
            <a:r>
              <a:rPr lang="en-US" dirty="0"/>
              <a:t>THE REALITY OF SPIRITUAL WARFARE AND SUFFERING</a:t>
            </a:r>
          </a:p>
        </p:txBody>
      </p:sp>
    </p:spTree>
    <p:extLst>
      <p:ext uri="{BB962C8B-B14F-4D97-AF65-F5344CB8AC3E}">
        <p14:creationId xmlns:p14="http://schemas.microsoft.com/office/powerpoint/2010/main" val="29159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72745-673C-9F03-3BC2-C49B79393E40}"/>
              </a:ext>
            </a:extLst>
          </p:cNvPr>
          <p:cNvSpPr>
            <a:spLocks noGrp="1"/>
          </p:cNvSpPr>
          <p:nvPr>
            <p:ph type="title"/>
          </p:nvPr>
        </p:nvSpPr>
        <p:spPr>
          <a:xfrm>
            <a:off x="913795" y="609600"/>
            <a:ext cx="10353762" cy="1385455"/>
          </a:xfrm>
        </p:spPr>
        <p:txBody>
          <a:bodyPr/>
          <a:lstStyle/>
          <a:p>
            <a:r>
              <a:rPr lang="en-US" dirty="0"/>
              <a:t>MATTHEW 2:13</a:t>
            </a:r>
          </a:p>
        </p:txBody>
      </p:sp>
    </p:spTree>
    <p:extLst>
      <p:ext uri="{BB962C8B-B14F-4D97-AF65-F5344CB8AC3E}">
        <p14:creationId xmlns:p14="http://schemas.microsoft.com/office/powerpoint/2010/main" val="15948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E1971E-D65A-FECE-BA11-9C17CD0127D5}"/>
              </a:ext>
            </a:extLst>
          </p:cNvPr>
          <p:cNvSpPr>
            <a:spLocks noGrp="1"/>
          </p:cNvSpPr>
          <p:nvPr>
            <p:ph idx="1"/>
          </p:nvPr>
        </p:nvSpPr>
        <p:spPr/>
        <p:txBody>
          <a:bodyPr>
            <a:normAutofit/>
          </a:bodyPr>
          <a:lstStyle/>
          <a:p>
            <a:pPr marL="36900" indent="0" algn="ctr">
              <a:buNone/>
            </a:pPr>
            <a:r>
              <a:rPr lang="en-US" sz="4400" dirty="0"/>
              <a:t>GENESIS 3:15</a:t>
            </a:r>
          </a:p>
          <a:p>
            <a:pPr marL="36900" indent="0" algn="ctr">
              <a:buNone/>
            </a:pPr>
            <a:r>
              <a:rPr lang="en-US" dirty="0"/>
              <a:t> I will put enmity between you and the woman, and between your offspring and her offspring he shall bruise your head and you shall bruise his heel.”</a:t>
            </a:r>
          </a:p>
        </p:txBody>
      </p:sp>
    </p:spTree>
    <p:extLst>
      <p:ext uri="{BB962C8B-B14F-4D97-AF65-F5344CB8AC3E}">
        <p14:creationId xmlns:p14="http://schemas.microsoft.com/office/powerpoint/2010/main" val="33546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9C6D4-DFCC-1D35-60C1-7A122919DE36}"/>
              </a:ext>
            </a:extLst>
          </p:cNvPr>
          <p:cNvSpPr>
            <a:spLocks noGrp="1"/>
          </p:cNvSpPr>
          <p:nvPr>
            <p:ph type="title"/>
          </p:nvPr>
        </p:nvSpPr>
        <p:spPr/>
        <p:txBody>
          <a:bodyPr/>
          <a:lstStyle/>
          <a:p>
            <a:r>
              <a:rPr lang="en-US" dirty="0"/>
              <a:t>MATTHEW 2:17-18</a:t>
            </a:r>
          </a:p>
        </p:txBody>
      </p:sp>
    </p:spTree>
    <p:extLst>
      <p:ext uri="{BB962C8B-B14F-4D97-AF65-F5344CB8AC3E}">
        <p14:creationId xmlns:p14="http://schemas.microsoft.com/office/powerpoint/2010/main" val="21495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B3771-6629-FADF-F075-41FDE70F7096}"/>
              </a:ext>
            </a:extLst>
          </p:cNvPr>
          <p:cNvSpPr>
            <a:spLocks noGrp="1"/>
          </p:cNvSpPr>
          <p:nvPr>
            <p:ph idx="1"/>
          </p:nvPr>
        </p:nvSpPr>
        <p:spPr/>
        <p:txBody>
          <a:bodyPr/>
          <a:lstStyle/>
          <a:p>
            <a:pPr marL="36900" indent="0" algn="ctr">
              <a:buNone/>
            </a:pPr>
            <a:r>
              <a:rPr lang="en-US" sz="4400" dirty="0"/>
              <a:t>JEREMIAH 20:18</a:t>
            </a:r>
          </a:p>
          <a:p>
            <a:pPr marL="36900" indent="0" algn="ctr">
              <a:buNone/>
            </a:pPr>
            <a:r>
              <a:rPr lang="en-US" dirty="0"/>
              <a:t>Why did I come out from the womb to see toil and sorrow, and spend my days in shame?</a:t>
            </a:r>
          </a:p>
        </p:txBody>
      </p:sp>
    </p:spTree>
    <p:extLst>
      <p:ext uri="{BB962C8B-B14F-4D97-AF65-F5344CB8AC3E}">
        <p14:creationId xmlns:p14="http://schemas.microsoft.com/office/powerpoint/2010/main" val="16909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cartoon of a person vacuuming a bird cage&#10;&#10;Description automatically generated">
            <a:extLst>
              <a:ext uri="{FF2B5EF4-FFF2-40B4-BE49-F238E27FC236}">
                <a16:creationId xmlns:a16="http://schemas.microsoft.com/office/drawing/2014/main" id="{424D264E-5494-9008-5547-FE835502DA6C}"/>
              </a:ext>
            </a:extLst>
          </p:cNvPr>
          <p:cNvPicPr>
            <a:picLocks noChangeAspect="1"/>
          </p:cNvPicPr>
          <p:nvPr/>
        </p:nvPicPr>
        <p:blipFill>
          <a:blip r:embed="rId3"/>
          <a:srcRect l="1814" r="5580"/>
          <a:stretch/>
        </p:blipFill>
        <p:spPr>
          <a:xfrm>
            <a:off x="1556951" y="0"/>
            <a:ext cx="8674444" cy="6858000"/>
          </a:xfrm>
          <a:prstGeom prst="rect">
            <a:avLst/>
          </a:prstGeom>
          <a:noFill/>
        </p:spPr>
      </p:pic>
    </p:spTree>
    <p:extLst>
      <p:ext uri="{BB962C8B-B14F-4D97-AF65-F5344CB8AC3E}">
        <p14:creationId xmlns:p14="http://schemas.microsoft.com/office/powerpoint/2010/main" val="36199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4D770-0A4C-67B6-4A6C-0E47CC45D380}"/>
              </a:ext>
            </a:extLst>
          </p:cNvPr>
          <p:cNvSpPr>
            <a:spLocks noGrp="1"/>
          </p:cNvSpPr>
          <p:nvPr>
            <p:ph idx="1"/>
          </p:nvPr>
        </p:nvSpPr>
        <p:spPr/>
        <p:txBody>
          <a:bodyPr>
            <a:normAutofit/>
          </a:bodyPr>
          <a:lstStyle/>
          <a:p>
            <a:pPr marL="36900" indent="0" algn="ctr">
              <a:buNone/>
            </a:pPr>
            <a:r>
              <a:rPr lang="en-US" sz="4400" dirty="0"/>
              <a:t>PSALM 6:2-3</a:t>
            </a:r>
          </a:p>
          <a:p>
            <a:pPr marL="36900" indent="0" algn="ctr">
              <a:buNone/>
            </a:pPr>
            <a:r>
              <a:rPr lang="en-US" dirty="0"/>
              <a:t>Be gracious to me, O LORD, for I am languishing; heal me, O LORD, for my bones are troubled. My soul also is greatly troubled.</a:t>
            </a:r>
          </a:p>
          <a:p>
            <a:pPr marL="36900" indent="0" algn="ctr">
              <a:buNone/>
            </a:pPr>
            <a:r>
              <a:rPr lang="en-US" dirty="0"/>
              <a:t>But you, O LORD—how long?</a:t>
            </a:r>
          </a:p>
        </p:txBody>
      </p:sp>
    </p:spTree>
    <p:extLst>
      <p:ext uri="{BB962C8B-B14F-4D97-AF65-F5344CB8AC3E}">
        <p14:creationId xmlns:p14="http://schemas.microsoft.com/office/powerpoint/2010/main" val="24036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1" id="{C94EA76D-06D6-45F6-A454-B8F87543CBEE}" vid="{5D75930A-0E53-446E-8887-9C7CAC029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TotalTime>
  <Words>1358</Words>
  <Application>Microsoft Macintosh PowerPoint</Application>
  <PresentationFormat>Widescreen</PresentationFormat>
  <Paragraphs>176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Bahnschrift</vt:lpstr>
      <vt:lpstr>Calibri</vt:lpstr>
      <vt:lpstr>Open Sans</vt:lpstr>
      <vt:lpstr>Wingdings 2</vt:lpstr>
      <vt:lpstr>Slate</vt:lpstr>
      <vt:lpstr>PowerPoint Presentation</vt:lpstr>
      <vt:lpstr>MATTHEW 2:13-23 JESUS REDEEMS FROM THE BONDAGE OF SIN </vt:lpstr>
      <vt:lpstr>THE REALITY OF SPIRITUAL WARFARE AND SUFFERING</vt:lpstr>
      <vt:lpstr>MATTHEW 2:13</vt:lpstr>
      <vt:lpstr>PowerPoint Presentation</vt:lpstr>
      <vt:lpstr>MATTHEW 2:17-18</vt:lpstr>
      <vt:lpstr>PowerPoint Presentation</vt:lpstr>
      <vt:lpstr>PowerPoint Presentation</vt:lpstr>
      <vt:lpstr>PowerPoint Presentation</vt:lpstr>
      <vt:lpstr>PowerPoint Presentation</vt:lpstr>
      <vt:lpstr>JESUS FULFILLS THE HOPE OF THE OLD TESTAMENT</vt:lpstr>
      <vt:lpstr>MATTHEW 2:14-15</vt:lpstr>
      <vt:lpstr>PowerPoint Presentation</vt:lpstr>
      <vt:lpstr>MATTHEW 4:1, 4, 7, 10</vt:lpstr>
      <vt:lpstr>MATTHEW 5:1, 17, 20, 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 Ross</cp:lastModifiedBy>
  <cp:revision>2</cp:revision>
  <dcterms:created xsi:type="dcterms:W3CDTF">2022-11-19T20:16:08Z</dcterms:created>
  <dcterms:modified xsi:type="dcterms:W3CDTF">2024-12-22T03:17:53Z</dcterms:modified>
</cp:coreProperties>
</file>