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0"/>
  </p:notesMasterIdLst>
  <p:sldIdLst>
    <p:sldId id="256" r:id="rId2"/>
    <p:sldId id="257" r:id="rId3"/>
    <p:sldId id="264" r:id="rId4"/>
    <p:sldId id="261" r:id="rId5"/>
    <p:sldId id="277" r:id="rId6"/>
    <p:sldId id="278" r:id="rId7"/>
    <p:sldId id="258" r:id="rId8"/>
    <p:sldId id="262" r:id="rId9"/>
    <p:sldId id="275" r:id="rId10"/>
    <p:sldId id="259" r:id="rId11"/>
    <p:sldId id="263" r:id="rId12"/>
    <p:sldId id="276" r:id="rId13"/>
    <p:sldId id="274" r:id="rId14"/>
    <p:sldId id="265" r:id="rId15"/>
    <p:sldId id="279" r:id="rId16"/>
    <p:sldId id="281" r:id="rId17"/>
    <p:sldId id="260" r:id="rId18"/>
    <p:sldId id="28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E7E7F-F44E-C644-BD8F-F34BCBB4F360}" v="31" dt="2024-12-15T03:52:46.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6" autoAdjust="0"/>
    <p:restoredTop sz="62921" autoAdjust="0"/>
  </p:normalViewPr>
  <p:slideViewPr>
    <p:cSldViewPr snapToGrid="0">
      <p:cViewPr varScale="1">
        <p:scale>
          <a:sx n="79" d="100"/>
          <a:sy n="79" d="100"/>
        </p:scale>
        <p:origin x="960" y="184"/>
      </p:cViewPr>
      <p:guideLst/>
    </p:cSldViewPr>
  </p:slideViewPr>
  <p:outlineViewPr>
    <p:cViewPr>
      <p:scale>
        <a:sx n="33" d="100"/>
        <a:sy n="33" d="100"/>
      </p:scale>
      <p:origin x="0" y="0"/>
    </p:cViewPr>
  </p:outlineViewPr>
  <p:notesTextViewPr>
    <p:cViewPr>
      <p:scale>
        <a:sx n="1" d="1"/>
        <a:sy n="1" d="1"/>
      </p:scale>
      <p:origin x="0" y="-8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Ross" userId="b8c820857ccdcb8b" providerId="LiveId" clId="{0BDE7E7F-F44E-C644-BD8F-F34BCBB4F360}"/>
    <pc:docChg chg="undo custSel addSld delSld modSld sldOrd">
      <pc:chgData name="Ian Ross" userId="b8c820857ccdcb8b" providerId="LiveId" clId="{0BDE7E7F-F44E-C644-BD8F-F34BCBB4F360}" dt="2024-12-15T04:10:32.782" v="7739" actId="20577"/>
      <pc:docMkLst>
        <pc:docMk/>
      </pc:docMkLst>
      <pc:sldChg chg="modSp mod modNotesTx">
        <pc:chgData name="Ian Ross" userId="b8c820857ccdcb8b" providerId="LiveId" clId="{0BDE7E7F-F44E-C644-BD8F-F34BCBB4F360}" dt="2024-12-14T17:16:10.335" v="1479" actId="20577"/>
        <pc:sldMkLst>
          <pc:docMk/>
          <pc:sldMk cId="191253690" sldId="256"/>
        </pc:sldMkLst>
        <pc:spChg chg="mod">
          <ac:chgData name="Ian Ross" userId="b8c820857ccdcb8b" providerId="LiveId" clId="{0BDE7E7F-F44E-C644-BD8F-F34BCBB4F360}" dt="2024-12-13T18:24:06.039" v="57" actId="33524"/>
          <ac:spMkLst>
            <pc:docMk/>
            <pc:sldMk cId="191253690" sldId="256"/>
            <ac:spMk id="2" creationId="{29224527-7B48-4854-9A60-7F914C873BE2}"/>
          </ac:spMkLst>
        </pc:spChg>
      </pc:sldChg>
      <pc:sldChg chg="modSp mod modNotesTx">
        <pc:chgData name="Ian Ross" userId="b8c820857ccdcb8b" providerId="LiveId" clId="{0BDE7E7F-F44E-C644-BD8F-F34BCBB4F360}" dt="2024-12-14T17:16:45.696" v="1534" actId="20577"/>
        <pc:sldMkLst>
          <pc:docMk/>
          <pc:sldMk cId="2915900343" sldId="257"/>
        </pc:sldMkLst>
        <pc:spChg chg="mod">
          <ac:chgData name="Ian Ross" userId="b8c820857ccdcb8b" providerId="LiveId" clId="{0BDE7E7F-F44E-C644-BD8F-F34BCBB4F360}" dt="2024-12-13T18:24:32.514" v="88" actId="20577"/>
          <ac:spMkLst>
            <pc:docMk/>
            <pc:sldMk cId="2915900343" sldId="257"/>
            <ac:spMk id="4" creationId="{2D5DBF5E-8CEB-3980-9505-0865A4B2CF98}"/>
          </ac:spMkLst>
        </pc:spChg>
      </pc:sldChg>
      <pc:sldChg chg="addSp delSp modSp mod modClrScheme chgLayout modNotesTx">
        <pc:chgData name="Ian Ross" userId="b8c820857ccdcb8b" providerId="LiveId" clId="{0BDE7E7F-F44E-C644-BD8F-F34BCBB4F360}" dt="2024-12-14T20:45:31.402" v="3170" actId="20577"/>
        <pc:sldMkLst>
          <pc:docMk/>
          <pc:sldMk cId="300997138" sldId="258"/>
        </pc:sldMkLst>
        <pc:spChg chg="add mod ord">
          <ac:chgData name="Ian Ross" userId="b8c820857ccdcb8b" providerId="LiveId" clId="{0BDE7E7F-F44E-C644-BD8F-F34BCBB4F360}" dt="2024-12-13T18:25:51.659" v="156" actId="20577"/>
          <ac:spMkLst>
            <pc:docMk/>
            <pc:sldMk cId="300997138" sldId="258"/>
            <ac:spMk id="3" creationId="{776021B1-44E9-142E-88B3-37EC05ED8E44}"/>
          </ac:spMkLst>
        </pc:spChg>
      </pc:sldChg>
      <pc:sldChg chg="addSp delSp modSp mod chgLayout modNotesTx">
        <pc:chgData name="Ian Ross" userId="b8c820857ccdcb8b" providerId="LiveId" clId="{0BDE7E7F-F44E-C644-BD8F-F34BCBB4F360}" dt="2024-12-15T03:53:30.072" v="7004" actId="20577"/>
        <pc:sldMkLst>
          <pc:docMk/>
          <pc:sldMk cId="4209327618" sldId="259"/>
        </pc:sldMkLst>
        <pc:spChg chg="add mod ord">
          <ac:chgData name="Ian Ross" userId="b8c820857ccdcb8b" providerId="LiveId" clId="{0BDE7E7F-F44E-C644-BD8F-F34BCBB4F360}" dt="2024-12-13T18:27:05.013" v="200" actId="27636"/>
          <ac:spMkLst>
            <pc:docMk/>
            <pc:sldMk cId="4209327618" sldId="259"/>
            <ac:spMk id="2" creationId="{4DD5490E-5A84-9F08-DF0F-46A4F19238D9}"/>
          </ac:spMkLst>
        </pc:spChg>
      </pc:sldChg>
      <pc:sldChg chg="modSp mod modNotesTx">
        <pc:chgData name="Ian Ross" userId="b8c820857ccdcb8b" providerId="LiveId" clId="{0BDE7E7F-F44E-C644-BD8F-F34BCBB4F360}" dt="2024-12-15T03:25:12.935" v="5751" actId="20577"/>
        <pc:sldMkLst>
          <pc:docMk/>
          <pc:sldMk cId="2043073587" sldId="260"/>
        </pc:sldMkLst>
        <pc:spChg chg="mod">
          <ac:chgData name="Ian Ross" userId="b8c820857ccdcb8b" providerId="LiveId" clId="{0BDE7E7F-F44E-C644-BD8F-F34BCBB4F360}" dt="2024-12-13T18:18:46.511" v="15" actId="20577"/>
          <ac:spMkLst>
            <pc:docMk/>
            <pc:sldMk cId="2043073587" sldId="260"/>
            <ac:spMk id="2" creationId="{645DDEEC-CE89-7197-0506-87382D20136A}"/>
          </ac:spMkLst>
        </pc:spChg>
        <pc:spChg chg="mod">
          <ac:chgData name="Ian Ross" userId="b8c820857ccdcb8b" providerId="LiveId" clId="{0BDE7E7F-F44E-C644-BD8F-F34BCBB4F360}" dt="2024-12-13T18:36:35.952" v="260" actId="20577"/>
          <ac:spMkLst>
            <pc:docMk/>
            <pc:sldMk cId="2043073587" sldId="260"/>
            <ac:spMk id="3" creationId="{9FCDE27F-E73B-F9F5-37E6-816CCE1B91D3}"/>
          </ac:spMkLst>
        </pc:spChg>
        <pc:spChg chg="mod">
          <ac:chgData name="Ian Ross" userId="b8c820857ccdcb8b" providerId="LiveId" clId="{0BDE7E7F-F44E-C644-BD8F-F34BCBB4F360}" dt="2024-12-15T03:22:44.396" v="5544" actId="20577"/>
          <ac:spMkLst>
            <pc:docMk/>
            <pc:sldMk cId="2043073587" sldId="260"/>
            <ac:spMk id="4" creationId="{4C533402-9DEE-79BF-0AE5-0391ACDDE66C}"/>
          </ac:spMkLst>
        </pc:spChg>
      </pc:sldChg>
      <pc:sldChg chg="addSp delSp modSp mod modClrScheme chgLayout modNotesTx">
        <pc:chgData name="Ian Ross" userId="b8c820857ccdcb8b" providerId="LiveId" clId="{0BDE7E7F-F44E-C644-BD8F-F34BCBB4F360}" dt="2024-12-15T03:47:13.293" v="6624" actId="20577"/>
        <pc:sldMkLst>
          <pc:docMk/>
          <pc:sldMk cId="3354604602" sldId="261"/>
        </pc:sldMkLst>
        <pc:spChg chg="add mod">
          <ac:chgData name="Ian Ross" userId="b8c820857ccdcb8b" providerId="LiveId" clId="{0BDE7E7F-F44E-C644-BD8F-F34BCBB4F360}" dt="2024-12-13T23:47:05.062" v="940" actId="20577"/>
          <ac:spMkLst>
            <pc:docMk/>
            <pc:sldMk cId="3354604602" sldId="261"/>
            <ac:spMk id="2" creationId="{2712AD65-F5F0-DDC1-B9F4-E375B6BFA7B7}"/>
          </ac:spMkLst>
        </pc:spChg>
      </pc:sldChg>
      <pc:sldChg chg="modSp mod modNotesTx">
        <pc:chgData name="Ian Ross" userId="b8c820857ccdcb8b" providerId="LiveId" clId="{0BDE7E7F-F44E-C644-BD8F-F34BCBB4F360}" dt="2024-12-15T03:43:26.947" v="6302" actId="20577"/>
        <pc:sldMkLst>
          <pc:docMk/>
          <pc:sldMk cId="1283231107" sldId="262"/>
        </pc:sldMkLst>
        <pc:spChg chg="mod">
          <ac:chgData name="Ian Ross" userId="b8c820857ccdcb8b" providerId="LiveId" clId="{0BDE7E7F-F44E-C644-BD8F-F34BCBB4F360}" dt="2024-12-14T00:25:03.371" v="1205" actId="20577"/>
          <ac:spMkLst>
            <pc:docMk/>
            <pc:sldMk cId="1283231107" sldId="262"/>
            <ac:spMk id="2" creationId="{6FCACA98-5A26-2676-BE85-E3A1709A4C68}"/>
          </ac:spMkLst>
        </pc:spChg>
      </pc:sldChg>
      <pc:sldChg chg="modSp mod modNotesTx">
        <pc:chgData name="Ian Ross" userId="b8c820857ccdcb8b" providerId="LiveId" clId="{0BDE7E7F-F44E-C644-BD8F-F34BCBB4F360}" dt="2024-12-15T03:54:33.285" v="7167" actId="20577"/>
        <pc:sldMkLst>
          <pc:docMk/>
          <pc:sldMk cId="4089005419" sldId="263"/>
        </pc:sldMkLst>
        <pc:spChg chg="mod">
          <ac:chgData name="Ian Ross" userId="b8c820857ccdcb8b" providerId="LiveId" clId="{0BDE7E7F-F44E-C644-BD8F-F34BCBB4F360}" dt="2024-12-14T00:30:23.201" v="1265" actId="20577"/>
          <ac:spMkLst>
            <pc:docMk/>
            <pc:sldMk cId="4089005419" sldId="263"/>
            <ac:spMk id="2" creationId="{EC62E025-81B8-0B2F-F27F-B88D96CDFEC9}"/>
          </ac:spMkLst>
        </pc:spChg>
      </pc:sldChg>
      <pc:sldChg chg="modSp mod modNotesTx">
        <pc:chgData name="Ian Ross" userId="b8c820857ccdcb8b" providerId="LiveId" clId="{0BDE7E7F-F44E-C644-BD8F-F34BCBB4F360}" dt="2024-12-14T17:30:17.497" v="1579" actId="20577"/>
        <pc:sldMkLst>
          <pc:docMk/>
          <pc:sldMk cId="1594860302" sldId="264"/>
        </pc:sldMkLst>
        <pc:spChg chg="mod">
          <ac:chgData name="Ian Ross" userId="b8c820857ccdcb8b" providerId="LiveId" clId="{0BDE7E7F-F44E-C644-BD8F-F34BCBB4F360}" dt="2024-12-13T18:24:45.660" v="113" actId="20577"/>
          <ac:spMkLst>
            <pc:docMk/>
            <pc:sldMk cId="1594860302" sldId="264"/>
            <ac:spMk id="4" creationId="{9BF72745-673C-9F03-3BC2-C49B79393E40}"/>
          </ac:spMkLst>
        </pc:spChg>
      </pc:sldChg>
      <pc:sldChg chg="modSp mod modNotesTx">
        <pc:chgData name="Ian Ross" userId="b8c820857ccdcb8b" providerId="LiveId" clId="{0BDE7E7F-F44E-C644-BD8F-F34BCBB4F360}" dt="2024-12-15T04:04:36.957" v="7538" actId="20577"/>
        <pc:sldMkLst>
          <pc:docMk/>
          <pc:sldMk cId="2592128995" sldId="265"/>
        </pc:sldMkLst>
        <pc:spChg chg="mod">
          <ac:chgData name="Ian Ross" userId="b8c820857ccdcb8b" providerId="LiveId" clId="{0BDE7E7F-F44E-C644-BD8F-F34BCBB4F360}" dt="2024-12-14T03:17:53.629" v="1429" actId="14100"/>
          <ac:spMkLst>
            <pc:docMk/>
            <pc:sldMk cId="2592128995" sldId="265"/>
            <ac:spMk id="6" creationId="{E01C880A-799A-EC0D-69E7-6ED76E7771CA}"/>
          </ac:spMkLst>
        </pc:spChg>
      </pc:sldChg>
      <pc:sldChg chg="del">
        <pc:chgData name="Ian Ross" userId="b8c820857ccdcb8b" providerId="LiveId" clId="{0BDE7E7F-F44E-C644-BD8F-F34BCBB4F360}" dt="2024-12-14T03:18:09.673" v="1432" actId="2696"/>
        <pc:sldMkLst>
          <pc:docMk/>
          <pc:sldMk cId="463113956" sldId="266"/>
        </pc:sldMkLst>
      </pc:sldChg>
      <pc:sldChg chg="del">
        <pc:chgData name="Ian Ross" userId="b8c820857ccdcb8b" providerId="LiveId" clId="{0BDE7E7F-F44E-C644-BD8F-F34BCBB4F360}" dt="2024-12-14T03:18:13.221" v="1433" actId="2696"/>
        <pc:sldMkLst>
          <pc:docMk/>
          <pc:sldMk cId="489933961" sldId="267"/>
        </pc:sldMkLst>
      </pc:sldChg>
      <pc:sldChg chg="del">
        <pc:chgData name="Ian Ross" userId="b8c820857ccdcb8b" providerId="LiveId" clId="{0BDE7E7F-F44E-C644-BD8F-F34BCBB4F360}" dt="2024-12-14T03:18:07.031" v="1431" actId="2696"/>
        <pc:sldMkLst>
          <pc:docMk/>
          <pc:sldMk cId="2761552914" sldId="268"/>
        </pc:sldMkLst>
      </pc:sldChg>
      <pc:sldChg chg="del">
        <pc:chgData name="Ian Ross" userId="b8c820857ccdcb8b" providerId="LiveId" clId="{0BDE7E7F-F44E-C644-BD8F-F34BCBB4F360}" dt="2024-12-14T03:18:20.634" v="1434" actId="2696"/>
        <pc:sldMkLst>
          <pc:docMk/>
          <pc:sldMk cId="894654563" sldId="269"/>
        </pc:sldMkLst>
      </pc:sldChg>
      <pc:sldChg chg="addSp delSp modSp del mod modClrScheme chgLayout">
        <pc:chgData name="Ian Ross" userId="b8c820857ccdcb8b" providerId="LiveId" clId="{0BDE7E7F-F44E-C644-BD8F-F34BCBB4F360}" dt="2024-12-14T22:37:03.288" v="3449" actId="2696"/>
        <pc:sldMkLst>
          <pc:docMk/>
          <pc:sldMk cId="1618331551" sldId="270"/>
        </pc:sldMkLst>
        <pc:spChg chg="mod ord">
          <ac:chgData name="Ian Ross" userId="b8c820857ccdcb8b" providerId="LiveId" clId="{0BDE7E7F-F44E-C644-BD8F-F34BCBB4F360}" dt="2024-12-14T22:36:59.120" v="3448" actId="700"/>
          <ac:spMkLst>
            <pc:docMk/>
            <pc:sldMk cId="1618331551" sldId="270"/>
            <ac:spMk id="2" creationId="{673B598B-1F50-27AB-9FCB-6F0ACC402616}"/>
          </ac:spMkLst>
        </pc:spChg>
        <pc:spChg chg="add del mod ord">
          <ac:chgData name="Ian Ross" userId="b8c820857ccdcb8b" providerId="LiveId" clId="{0BDE7E7F-F44E-C644-BD8F-F34BCBB4F360}" dt="2024-12-14T22:36:59.120" v="3448" actId="700"/>
          <ac:spMkLst>
            <pc:docMk/>
            <pc:sldMk cId="1618331551" sldId="270"/>
            <ac:spMk id="3" creationId="{93F7D3FB-D435-9D42-AA76-6CBFC1C4862C}"/>
          </ac:spMkLst>
        </pc:spChg>
      </pc:sldChg>
      <pc:sldChg chg="del">
        <pc:chgData name="Ian Ross" userId="b8c820857ccdcb8b" providerId="LiveId" clId="{0BDE7E7F-F44E-C644-BD8F-F34BCBB4F360}" dt="2024-12-14T03:18:04.235" v="1430" actId="2696"/>
        <pc:sldMkLst>
          <pc:docMk/>
          <pc:sldMk cId="8836592" sldId="271"/>
        </pc:sldMkLst>
      </pc:sldChg>
      <pc:sldChg chg="del">
        <pc:chgData name="Ian Ross" userId="b8c820857ccdcb8b" providerId="LiveId" clId="{0BDE7E7F-F44E-C644-BD8F-F34BCBB4F360}" dt="2024-12-14T03:18:26.314" v="1435" actId="2696"/>
        <pc:sldMkLst>
          <pc:docMk/>
          <pc:sldMk cId="2578847136" sldId="273"/>
        </pc:sldMkLst>
      </pc:sldChg>
      <pc:sldChg chg="addSp delSp modSp mod modClrScheme chgLayout modNotesTx">
        <pc:chgData name="Ian Ross" userId="b8c820857ccdcb8b" providerId="LiveId" clId="{0BDE7E7F-F44E-C644-BD8F-F34BCBB4F360}" dt="2024-12-15T03:57:48.900" v="7254" actId="20577"/>
        <pc:sldMkLst>
          <pc:docMk/>
          <pc:sldMk cId="3887045013" sldId="274"/>
        </pc:sldMkLst>
        <pc:spChg chg="add mod">
          <ac:chgData name="Ian Ross" userId="b8c820857ccdcb8b" providerId="LiveId" clId="{0BDE7E7F-F44E-C644-BD8F-F34BCBB4F360}" dt="2024-12-13T18:36:11.131" v="238" actId="14100"/>
          <ac:spMkLst>
            <pc:docMk/>
            <pc:sldMk cId="3887045013" sldId="274"/>
            <ac:spMk id="3" creationId="{223B1123-DB2C-9F9D-FABE-FF04846D1CE8}"/>
          </ac:spMkLst>
        </pc:spChg>
      </pc:sldChg>
      <pc:sldChg chg="addSp delSp modSp new mod setBg modClrScheme chgLayout modNotesTx">
        <pc:chgData name="Ian Ross" userId="b8c820857ccdcb8b" providerId="LiveId" clId="{0BDE7E7F-F44E-C644-BD8F-F34BCBB4F360}" dt="2024-12-15T03:45:25.363" v="6430" actId="20577"/>
        <pc:sldMkLst>
          <pc:docMk/>
          <pc:sldMk cId="1553466131" sldId="275"/>
        </pc:sldMkLst>
        <pc:spChg chg="del">
          <ac:chgData name="Ian Ross" userId="b8c820857ccdcb8b" providerId="LiveId" clId="{0BDE7E7F-F44E-C644-BD8F-F34BCBB4F360}" dt="2024-12-14T00:03:12.322" v="1125" actId="700"/>
          <ac:spMkLst>
            <pc:docMk/>
            <pc:sldMk cId="1553466131" sldId="275"/>
            <ac:spMk id="2" creationId="{4009A57B-FC3A-6A08-0C92-0A3D2BE2DD3B}"/>
          </ac:spMkLst>
        </pc:spChg>
        <pc:picChg chg="add mod">
          <ac:chgData name="Ian Ross" userId="b8c820857ccdcb8b" providerId="LiveId" clId="{0BDE7E7F-F44E-C644-BD8F-F34BCBB4F360}" dt="2024-12-14T00:04:53.021" v="1137" actId="14100"/>
          <ac:picMkLst>
            <pc:docMk/>
            <pc:sldMk cId="1553466131" sldId="275"/>
            <ac:picMk id="3" creationId="{04E316D5-91DD-3132-6C6E-A034650DF303}"/>
          </ac:picMkLst>
        </pc:picChg>
      </pc:sldChg>
      <pc:sldChg chg="modSp new mod modNotesTx">
        <pc:chgData name="Ian Ross" userId="b8c820857ccdcb8b" providerId="LiveId" clId="{0BDE7E7F-F44E-C644-BD8F-F34BCBB4F360}" dt="2024-12-15T03:57:26.397" v="7227" actId="20577"/>
        <pc:sldMkLst>
          <pc:docMk/>
          <pc:sldMk cId="779643652" sldId="276"/>
        </pc:sldMkLst>
        <pc:spChg chg="mod">
          <ac:chgData name="Ian Ross" userId="b8c820857ccdcb8b" providerId="LiveId" clId="{0BDE7E7F-F44E-C644-BD8F-F34BCBB4F360}" dt="2024-12-14T03:15:06.554" v="1413" actId="122"/>
          <ac:spMkLst>
            <pc:docMk/>
            <pc:sldMk cId="779643652" sldId="276"/>
            <ac:spMk id="2" creationId="{4C7E756F-2ED4-7212-2DC1-364C43DD4B73}"/>
          </ac:spMkLst>
        </pc:spChg>
      </pc:sldChg>
      <pc:sldChg chg="modSp new mod modNotesTx">
        <pc:chgData name="Ian Ross" userId="b8c820857ccdcb8b" providerId="LiveId" clId="{0BDE7E7F-F44E-C644-BD8F-F34BCBB4F360}" dt="2024-12-15T03:51:03.135" v="6838" actId="20577"/>
        <pc:sldMkLst>
          <pc:docMk/>
          <pc:sldMk cId="1079809384" sldId="277"/>
        </pc:sldMkLst>
        <pc:spChg chg="mod">
          <ac:chgData name="Ian Ross" userId="b8c820857ccdcb8b" providerId="LiveId" clId="{0BDE7E7F-F44E-C644-BD8F-F34BCBB4F360}" dt="2024-12-15T03:50:11.242" v="6704" actId="122"/>
          <ac:spMkLst>
            <pc:docMk/>
            <pc:sldMk cId="1079809384" sldId="277"/>
            <ac:spMk id="2" creationId="{8E3356F5-9CC9-8C96-58CD-A93A8E89AD84}"/>
          </ac:spMkLst>
        </pc:spChg>
      </pc:sldChg>
      <pc:sldChg chg="modSp new mod modNotesTx">
        <pc:chgData name="Ian Ross" userId="b8c820857ccdcb8b" providerId="LiveId" clId="{0BDE7E7F-F44E-C644-BD8F-F34BCBB4F360}" dt="2024-12-15T03:52:33.718" v="6879" actId="20577"/>
        <pc:sldMkLst>
          <pc:docMk/>
          <pc:sldMk cId="2189269552" sldId="278"/>
        </pc:sldMkLst>
        <pc:spChg chg="mod">
          <ac:chgData name="Ian Ross" userId="b8c820857ccdcb8b" providerId="LiveId" clId="{0BDE7E7F-F44E-C644-BD8F-F34BCBB4F360}" dt="2024-12-14T20:28:03.686" v="2381" actId="20577"/>
          <ac:spMkLst>
            <pc:docMk/>
            <pc:sldMk cId="2189269552" sldId="278"/>
            <ac:spMk id="2" creationId="{674D4FCD-3E2A-64CB-A8B9-3D024D856194}"/>
          </ac:spMkLst>
        </pc:spChg>
      </pc:sldChg>
      <pc:sldChg chg="modSp new mod modNotesTx">
        <pc:chgData name="Ian Ross" userId="b8c820857ccdcb8b" providerId="LiveId" clId="{0BDE7E7F-F44E-C644-BD8F-F34BCBB4F360}" dt="2024-12-15T04:06:00.972" v="7676" actId="20577"/>
        <pc:sldMkLst>
          <pc:docMk/>
          <pc:sldMk cId="512178839" sldId="279"/>
        </pc:sldMkLst>
        <pc:spChg chg="mod">
          <ac:chgData name="Ian Ross" userId="b8c820857ccdcb8b" providerId="LiveId" clId="{0BDE7E7F-F44E-C644-BD8F-F34BCBB4F360}" dt="2024-12-14T22:37:35.332" v="3469" actId="20577"/>
          <ac:spMkLst>
            <pc:docMk/>
            <pc:sldMk cId="512178839" sldId="279"/>
            <ac:spMk id="2" creationId="{190D8889-88B6-D433-A3D9-DCBDF1AFABDE}"/>
          </ac:spMkLst>
        </pc:spChg>
      </pc:sldChg>
      <pc:sldChg chg="addSp modSp new mod ord setBg modClrScheme chgLayout modNotesTx">
        <pc:chgData name="Ian Ross" userId="b8c820857ccdcb8b" providerId="LiveId" clId="{0BDE7E7F-F44E-C644-BD8F-F34BCBB4F360}" dt="2024-12-15T03:19:12.492" v="5226" actId="20577"/>
        <pc:sldMkLst>
          <pc:docMk/>
          <pc:sldMk cId="886519190" sldId="280"/>
        </pc:sldMkLst>
        <pc:picChg chg="add mod">
          <ac:chgData name="Ian Ross" userId="b8c820857ccdcb8b" providerId="LiveId" clId="{0BDE7E7F-F44E-C644-BD8F-F34BCBB4F360}" dt="2024-12-15T02:39:12.837" v="4105" actId="14100"/>
          <ac:picMkLst>
            <pc:docMk/>
            <pc:sldMk cId="886519190" sldId="280"/>
            <ac:picMk id="3" creationId="{05CC58B2-CC9A-AC16-EE2E-657FB4C49A5C}"/>
          </ac:picMkLst>
        </pc:picChg>
      </pc:sldChg>
      <pc:sldChg chg="addSp delSp modSp new mod ord setBg modClrScheme chgLayout modNotesTx">
        <pc:chgData name="Ian Ross" userId="b8c820857ccdcb8b" providerId="LiveId" clId="{0BDE7E7F-F44E-C644-BD8F-F34BCBB4F360}" dt="2024-12-15T04:10:32.782" v="7739" actId="20577"/>
        <pc:sldMkLst>
          <pc:docMk/>
          <pc:sldMk cId="3494367446" sldId="281"/>
        </pc:sldMkLst>
        <pc:spChg chg="add del mod">
          <ac:chgData name="Ian Ross" userId="b8c820857ccdcb8b" providerId="LiveId" clId="{0BDE7E7F-F44E-C644-BD8F-F34BCBB4F360}" dt="2024-12-15T02:25:51.243" v="3711" actId="21"/>
          <ac:spMkLst>
            <pc:docMk/>
            <pc:sldMk cId="3494367446" sldId="281"/>
            <ac:spMk id="10" creationId="{69690159-1F39-9053-6C73-BFDABAAC1BED}"/>
          </ac:spMkLst>
        </pc:spChg>
        <pc:picChg chg="add del mod ord">
          <ac:chgData name="Ian Ross" userId="b8c820857ccdcb8b" providerId="LiveId" clId="{0BDE7E7F-F44E-C644-BD8F-F34BCBB4F360}" dt="2024-12-15T02:26:31.806" v="3721" actId="21"/>
          <ac:picMkLst>
            <pc:docMk/>
            <pc:sldMk cId="3494367446" sldId="281"/>
            <ac:picMk id="3" creationId="{C35CB93B-4205-71C7-6F15-9CDCF21AEFD6}"/>
          </ac:picMkLst>
        </pc:picChg>
        <pc:picChg chg="add mod">
          <ac:chgData name="Ian Ross" userId="b8c820857ccdcb8b" providerId="LiveId" clId="{0BDE7E7F-F44E-C644-BD8F-F34BCBB4F360}" dt="2024-12-15T02:34:43.666" v="4008" actId="2085"/>
          <ac:picMkLst>
            <pc:docMk/>
            <pc:sldMk cId="3494367446" sldId="281"/>
            <ac:picMk id="5" creationId="{3562C300-F1E9-F4D4-2AE7-21981C1FE8D2}"/>
          </ac:picMkLst>
        </pc:picChg>
        <pc:picChg chg="add mod">
          <ac:chgData name="Ian Ross" userId="b8c820857ccdcb8b" providerId="LiveId" clId="{0BDE7E7F-F44E-C644-BD8F-F34BCBB4F360}" dt="2024-12-15T02:33:01.855" v="3734" actId="1076"/>
          <ac:picMkLst>
            <pc:docMk/>
            <pc:sldMk cId="3494367446" sldId="281"/>
            <ac:picMk id="7" creationId="{B9571215-EF9F-D969-8239-5C43E0FAA3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18C7C-E1BA-4CFC-B608-AC6610197795}" type="datetimeFigureOut">
              <a:rPr lang="en-US" smtClean="0"/>
              <a:t>12/14/24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5EBFF-A589-4012-883B-8F2AB7379AAB}" type="slidenum">
              <a:rPr lang="en-US" smtClean="0"/>
              <a:t>‹#›</a:t>
            </a:fld>
            <a:endParaRPr lang="en-US"/>
          </a:p>
        </p:txBody>
      </p:sp>
    </p:spTree>
    <p:extLst>
      <p:ext uri="{BB962C8B-B14F-4D97-AF65-F5344CB8AC3E}">
        <p14:creationId xmlns:p14="http://schemas.microsoft.com/office/powerpoint/2010/main" val="78630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ARE SEEKING TO FIND JOY THIS CHRISTMAS</a:t>
            </a:r>
          </a:p>
          <a:p>
            <a:endParaRPr lang="en-US" dirty="0"/>
          </a:p>
          <a:p>
            <a:r>
              <a:rPr lang="en-US" dirty="0"/>
              <a:t>FIND IT TO BE ELUSIVE</a:t>
            </a:r>
          </a:p>
          <a:p>
            <a:r>
              <a:rPr lang="en-US" dirty="0"/>
              <a:t>      CHRISTMAS MUSIC AND LIGHTS AND FOOD</a:t>
            </a:r>
          </a:p>
          <a:p>
            <a:endParaRPr lang="en-US" dirty="0"/>
          </a:p>
          <a:p>
            <a:r>
              <a:rPr lang="en-US" dirty="0"/>
              <a:t>NONE OF THESE CAN BRING JOY</a:t>
            </a:r>
          </a:p>
          <a:p>
            <a:endParaRPr lang="en-US" dirty="0"/>
          </a:p>
          <a:p>
            <a:r>
              <a:rPr lang="en-US" dirty="0"/>
              <a:t>THE ONLY WAY TO FIND JOY – FIND CHRIST, THE KING</a:t>
            </a:r>
          </a:p>
        </p:txBody>
      </p:sp>
      <p:sp>
        <p:nvSpPr>
          <p:cNvPr id="4" name="Slide Number Placeholder 3"/>
          <p:cNvSpPr>
            <a:spLocks noGrp="1"/>
          </p:cNvSpPr>
          <p:nvPr>
            <p:ph type="sldNum" sz="quarter" idx="5"/>
          </p:nvPr>
        </p:nvSpPr>
        <p:spPr/>
        <p:txBody>
          <a:bodyPr/>
          <a:lstStyle/>
          <a:p>
            <a:fld id="{A555EBFF-A589-4012-883B-8F2AB7379AAB}" type="slidenum">
              <a:rPr lang="en-US" smtClean="0"/>
              <a:t>1</a:t>
            </a:fld>
            <a:endParaRPr lang="en-US"/>
          </a:p>
        </p:txBody>
      </p:sp>
    </p:spTree>
    <p:extLst>
      <p:ext uri="{BB962C8B-B14F-4D97-AF65-F5344CB8AC3E}">
        <p14:creationId xmlns:p14="http://schemas.microsoft.com/office/powerpoint/2010/main" val="385798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WAY ARE NOT HOW WE USUALLY THINK – UNEXPECTED</a:t>
            </a:r>
          </a:p>
          <a:p>
            <a:endParaRPr lang="en-US" dirty="0"/>
          </a:p>
          <a:p>
            <a:r>
              <a:rPr lang="en-US" dirty="0"/>
              <a:t>THERE IS A LOT I DO NOT UNDERSTAND ABOUT GOD</a:t>
            </a:r>
          </a:p>
        </p:txBody>
      </p:sp>
      <p:sp>
        <p:nvSpPr>
          <p:cNvPr id="4" name="Slide Number Placeholder 3"/>
          <p:cNvSpPr>
            <a:spLocks noGrp="1"/>
          </p:cNvSpPr>
          <p:nvPr>
            <p:ph type="sldNum" sz="quarter" idx="5"/>
          </p:nvPr>
        </p:nvSpPr>
        <p:spPr/>
        <p:txBody>
          <a:bodyPr/>
          <a:lstStyle/>
          <a:p>
            <a:fld id="{A555EBFF-A589-4012-883B-8F2AB7379AAB}" type="slidenum">
              <a:rPr lang="en-US" smtClean="0"/>
              <a:t>10</a:t>
            </a:fld>
            <a:endParaRPr lang="en-US"/>
          </a:p>
        </p:txBody>
      </p:sp>
    </p:spTree>
    <p:extLst>
      <p:ext uri="{BB962C8B-B14F-4D97-AF65-F5344CB8AC3E}">
        <p14:creationId xmlns:p14="http://schemas.microsoft.com/office/powerpoint/2010/main" val="163612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REASONING</a:t>
            </a:r>
          </a:p>
          <a:p>
            <a:endParaRPr lang="en-US" dirty="0"/>
          </a:p>
          <a:p>
            <a:r>
              <a:rPr lang="en-US" dirty="0"/>
              <a:t>JESUS WOULD BE BORN IN A BIG CITY NOT A LITTLE TOWN LIKE BETHLEHEM</a:t>
            </a:r>
          </a:p>
          <a:p>
            <a:endParaRPr lang="en-US" dirty="0"/>
          </a:p>
          <a:p>
            <a:r>
              <a:rPr lang="en-US" dirty="0"/>
              <a:t>JESUS WOULD BE BORN IN A PALACE – NOT AN ORDINARY HOUSE</a:t>
            </a:r>
          </a:p>
          <a:p>
            <a:endParaRPr lang="en-US" dirty="0"/>
          </a:p>
          <a:p>
            <a:r>
              <a:rPr lang="en-US" dirty="0"/>
              <a:t>GOD GUIDES THEM – BETHELEHEM AND AN ORDINARY HOUSE</a:t>
            </a:r>
          </a:p>
          <a:p>
            <a:endParaRPr lang="en-US" dirty="0"/>
          </a:p>
          <a:p>
            <a:r>
              <a:rPr lang="en-US" dirty="0"/>
              <a:t>QUESTIONS – NATIVITY SCENES</a:t>
            </a:r>
          </a:p>
          <a:p>
            <a:r>
              <a:rPr lang="en-US" dirty="0"/>
              <a:t>NOT A CAVE OR AN INN AND A MANGER – A YEAR OR TWO LATER</a:t>
            </a:r>
          </a:p>
          <a:p>
            <a:endParaRPr lang="en-US" dirty="0"/>
          </a:p>
          <a:p>
            <a:r>
              <a:rPr lang="en-US" dirty="0"/>
              <a:t>STAR – HEROD APPEARED TWO YEARS EARLIER</a:t>
            </a:r>
          </a:p>
        </p:txBody>
      </p:sp>
      <p:sp>
        <p:nvSpPr>
          <p:cNvPr id="4" name="Slide Number Placeholder 3"/>
          <p:cNvSpPr>
            <a:spLocks noGrp="1"/>
          </p:cNvSpPr>
          <p:nvPr>
            <p:ph type="sldNum" sz="quarter" idx="5"/>
          </p:nvPr>
        </p:nvSpPr>
        <p:spPr/>
        <p:txBody>
          <a:bodyPr/>
          <a:lstStyle/>
          <a:p>
            <a:fld id="{A555EBFF-A589-4012-883B-8F2AB7379AAB}" type="slidenum">
              <a:rPr lang="en-US" smtClean="0"/>
              <a:t>11</a:t>
            </a:fld>
            <a:endParaRPr lang="en-US"/>
          </a:p>
        </p:txBody>
      </p:sp>
    </p:spTree>
    <p:extLst>
      <p:ext uri="{BB962C8B-B14F-4D97-AF65-F5344CB8AC3E}">
        <p14:creationId xmlns:p14="http://schemas.microsoft.com/office/powerpoint/2010/main" val="91031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 DOES GOD DO THIS – HUMBLE US</a:t>
            </a:r>
          </a:p>
          <a:p>
            <a:endParaRPr lang="en-US" dirty="0"/>
          </a:p>
          <a:p>
            <a:r>
              <a:rPr lang="en-US" dirty="0"/>
              <a:t>GODS WAYS ARE NOT OUR WAYS AND GODS THOUGHTS ARE NOT OUR THOUGHTS</a:t>
            </a:r>
          </a:p>
          <a:p>
            <a:endParaRPr lang="en-US" dirty="0"/>
          </a:p>
          <a:p>
            <a:r>
              <a:rPr lang="en-US" dirty="0"/>
              <a:t>PEOPLE THAT FIND GOD – SUBMIT THEIR REASONING TO GOD’S REASONING</a:t>
            </a:r>
          </a:p>
          <a:p>
            <a:endParaRPr lang="en-US" dirty="0"/>
          </a:p>
          <a:p>
            <a:r>
              <a:rPr lang="en-US" dirty="0"/>
              <a:t>HONEST – MULTIPLE THINGS I DO NOT UNDERSTAND ABOUT GODS WAYS</a:t>
            </a:r>
          </a:p>
          <a:p>
            <a:endParaRPr lang="en-US" dirty="0"/>
          </a:p>
          <a:p>
            <a:r>
              <a:rPr lang="en-US" dirty="0"/>
              <a:t>HE IS GOD AND I AM NOT – I JUST SAY - YES LORD</a:t>
            </a:r>
          </a:p>
          <a:p>
            <a:endParaRPr lang="en-US" dirty="0"/>
          </a:p>
          <a:p>
            <a:r>
              <a:rPr lang="en-US" dirty="0"/>
              <a:t>MAGI DID</a:t>
            </a:r>
          </a:p>
        </p:txBody>
      </p:sp>
      <p:sp>
        <p:nvSpPr>
          <p:cNvPr id="4" name="Slide Number Placeholder 3"/>
          <p:cNvSpPr>
            <a:spLocks noGrp="1"/>
          </p:cNvSpPr>
          <p:nvPr>
            <p:ph type="sldNum" sz="quarter" idx="5"/>
          </p:nvPr>
        </p:nvSpPr>
        <p:spPr/>
        <p:txBody>
          <a:bodyPr/>
          <a:lstStyle/>
          <a:p>
            <a:fld id="{A555EBFF-A589-4012-883B-8F2AB7379AAB}" type="slidenum">
              <a:rPr lang="en-US" smtClean="0"/>
              <a:t>12</a:t>
            </a:fld>
            <a:endParaRPr lang="en-US"/>
          </a:p>
        </p:txBody>
      </p:sp>
    </p:spTree>
    <p:extLst>
      <p:ext uri="{BB962C8B-B14F-4D97-AF65-F5344CB8AC3E}">
        <p14:creationId xmlns:p14="http://schemas.microsoft.com/office/powerpoint/2010/main" val="401603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WORSHIP IS NOT JUST SINGING</a:t>
            </a:r>
          </a:p>
        </p:txBody>
      </p:sp>
      <p:sp>
        <p:nvSpPr>
          <p:cNvPr id="4" name="Slide Number Placeholder 3"/>
          <p:cNvSpPr>
            <a:spLocks noGrp="1"/>
          </p:cNvSpPr>
          <p:nvPr>
            <p:ph type="sldNum" sz="quarter" idx="5"/>
          </p:nvPr>
        </p:nvSpPr>
        <p:spPr/>
        <p:txBody>
          <a:bodyPr/>
          <a:lstStyle/>
          <a:p>
            <a:fld id="{A555EBFF-A589-4012-883B-8F2AB7379AAB}" type="slidenum">
              <a:rPr lang="en-US" smtClean="0"/>
              <a:t>13</a:t>
            </a:fld>
            <a:endParaRPr lang="en-US"/>
          </a:p>
        </p:txBody>
      </p:sp>
    </p:spTree>
    <p:extLst>
      <p:ext uri="{BB962C8B-B14F-4D97-AF65-F5344CB8AC3E}">
        <p14:creationId xmlns:p14="http://schemas.microsoft.com/office/powerpoint/2010/main" val="182237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WORSHIPPED – PROSTRATED</a:t>
            </a:r>
          </a:p>
          <a:p>
            <a:endParaRPr lang="en-US" dirty="0"/>
          </a:p>
          <a:p>
            <a:r>
              <a:rPr lang="en-US" dirty="0"/>
              <a:t>KNEELING BENCHES</a:t>
            </a:r>
          </a:p>
          <a:p>
            <a:endParaRPr lang="en-US" dirty="0"/>
          </a:p>
          <a:p>
            <a:r>
              <a:rPr lang="en-US" dirty="0"/>
              <a:t>ALL THE WAY DOWN ON THE FLOOR</a:t>
            </a:r>
          </a:p>
          <a:p>
            <a:endParaRPr lang="en-US" dirty="0"/>
          </a:p>
          <a:p>
            <a:r>
              <a:rPr lang="en-US" dirty="0"/>
              <a:t>SIGN OF SUBMISSION</a:t>
            </a:r>
          </a:p>
          <a:p>
            <a:endParaRPr lang="en-US" dirty="0"/>
          </a:p>
          <a:p>
            <a:r>
              <a:rPr lang="en-US" dirty="0"/>
              <a:t>GAVE GIFTS – FIT FOR A KING</a:t>
            </a:r>
          </a:p>
          <a:p>
            <a:endParaRPr lang="en-US" dirty="0"/>
          </a:p>
          <a:p>
            <a:r>
              <a:rPr lang="en-US" dirty="0"/>
              <a:t>SIGNIFICANCE – THESE GENTILES, OTHER NATIONS, ISRAEL WAS APATHETIC</a:t>
            </a:r>
          </a:p>
          <a:p>
            <a:r>
              <a:rPr lang="en-US" dirty="0"/>
              <a:t>MAGI – PROCLAINED THE DIETY AND SOVEREIGNTY OF THE LORD JESUS CHRIST</a:t>
            </a:r>
          </a:p>
          <a:p>
            <a:endParaRPr lang="en-US" dirty="0"/>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14</a:t>
            </a:fld>
            <a:endParaRPr lang="en-US"/>
          </a:p>
        </p:txBody>
      </p:sp>
    </p:spTree>
    <p:extLst>
      <p:ext uri="{BB962C8B-B14F-4D97-AF65-F5344CB8AC3E}">
        <p14:creationId xmlns:p14="http://schemas.microsoft.com/office/powerpoint/2010/main" val="3497350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BECAME A FINDER</a:t>
            </a:r>
          </a:p>
          <a:p>
            <a:endParaRPr lang="en-US" dirty="0"/>
          </a:p>
          <a:p>
            <a:r>
              <a:rPr lang="en-US" dirty="0"/>
              <a:t>JESUS NOT ONLY THE KING OF THE JEWS</a:t>
            </a:r>
          </a:p>
          <a:p>
            <a:endParaRPr lang="en-US" dirty="0"/>
          </a:p>
          <a:p>
            <a:r>
              <a:rPr lang="en-US" dirty="0"/>
              <a:t>HE BECAME THEIR KING</a:t>
            </a:r>
          </a:p>
          <a:p>
            <a:endParaRPr lang="en-US" dirty="0"/>
          </a:p>
          <a:p>
            <a:r>
              <a:rPr lang="en-US" dirty="0"/>
              <a:t>ISRAEL – SUPPOSED TO BE GLAD BUT THEY WERE DISTRESSED</a:t>
            </a:r>
          </a:p>
          <a:p>
            <a:r>
              <a:rPr lang="en-US" dirty="0"/>
              <a:t>DIDN’T WANT JESUS TO BE THEIR KING</a:t>
            </a:r>
          </a:p>
          <a:p>
            <a:endParaRPr lang="en-US" dirty="0"/>
          </a:p>
          <a:p>
            <a:r>
              <a:rPr lang="en-US" dirty="0"/>
              <a:t>MISSED OUT ON THEIR JOY</a:t>
            </a:r>
          </a:p>
        </p:txBody>
      </p:sp>
      <p:sp>
        <p:nvSpPr>
          <p:cNvPr id="4" name="Slide Number Placeholder 3"/>
          <p:cNvSpPr>
            <a:spLocks noGrp="1"/>
          </p:cNvSpPr>
          <p:nvPr>
            <p:ph type="sldNum" sz="quarter" idx="5"/>
          </p:nvPr>
        </p:nvSpPr>
        <p:spPr/>
        <p:txBody>
          <a:bodyPr/>
          <a:lstStyle/>
          <a:p>
            <a:fld id="{A555EBFF-A589-4012-883B-8F2AB7379AAB}" type="slidenum">
              <a:rPr lang="en-US" smtClean="0"/>
              <a:t>15</a:t>
            </a:fld>
            <a:endParaRPr lang="en-US"/>
          </a:p>
        </p:txBody>
      </p:sp>
    </p:spTree>
    <p:extLst>
      <p:ext uri="{BB962C8B-B14F-4D97-AF65-F5344CB8AC3E}">
        <p14:creationId xmlns:p14="http://schemas.microsoft.com/office/powerpoint/2010/main" val="271823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ANOTHER MAN WHO MISSED OUT ON THE JOY OF CHRIST</a:t>
            </a:r>
          </a:p>
          <a:p>
            <a:endParaRPr lang="en-US" dirty="0"/>
          </a:p>
          <a:p>
            <a:r>
              <a:rPr lang="en-US" dirty="0"/>
              <a:t>ONE OF MY FAVORITE CHRISTMAS MOVIES TO WATCH ON CHRISTMAS EVE – THE GRINCH</a:t>
            </a:r>
          </a:p>
          <a:p>
            <a:endParaRPr lang="en-US" dirty="0"/>
          </a:p>
          <a:p>
            <a:r>
              <a:rPr lang="en-US" dirty="0"/>
              <a:t>STEALS ALL THEIR FOOD AND PRESENTS WAITS FOR THE BOOHOO – INSTEAD CHRISTMAS SONG</a:t>
            </a:r>
          </a:p>
          <a:p>
            <a:endParaRPr lang="en-US" dirty="0"/>
          </a:p>
          <a:p>
            <a:r>
              <a:rPr lang="en-US" dirty="0"/>
              <a:t>IT CAME WITHOUT RIBBONS OR TAGS, IT CAME WITHOUT BOXES OR BAGS. CHRISTMAS DOESN’T COME FROM A STORE MAYBE CHRISTMAS MEANS A LITTLE BIT MORE. </a:t>
            </a:r>
          </a:p>
          <a:p>
            <a:endParaRPr lang="en-US" dirty="0"/>
          </a:p>
          <a:p>
            <a:r>
              <a:rPr lang="en-US" dirty="0"/>
              <a:t>THOUGHT IT WAS CHRISTIAN – TGC – DAN OLSON</a:t>
            </a:r>
          </a:p>
          <a:p>
            <a:r>
              <a:rPr lang="en-US" dirty="0"/>
              <a:t>DR SUESS LEFT CHRIST OUT OF CHRISTMAS</a:t>
            </a:r>
          </a:p>
          <a:p>
            <a:endParaRPr lang="en-US" dirty="0"/>
          </a:p>
          <a:p>
            <a:r>
              <a:rPr lang="en-US" dirty="0"/>
              <a:t>DR SUESS – TED GEISEL</a:t>
            </a:r>
          </a:p>
          <a:p>
            <a:endParaRPr lang="en-US" dirty="0"/>
          </a:p>
          <a:p>
            <a:r>
              <a:rPr lang="en-US" dirty="0"/>
              <a:t>GRINCH – 1957 LOOKING IN THE MIRROR</a:t>
            </a:r>
          </a:p>
          <a:p>
            <a:r>
              <a:rPr lang="en-US" dirty="0"/>
              <a:t>SAW A GRINCHISH COUNTENANCE – LOST THE JOY OF CHRISTMAS – WROTE TO FIND IT</a:t>
            </a:r>
          </a:p>
          <a:p>
            <a:endParaRPr lang="en-US" dirty="0"/>
          </a:p>
          <a:p>
            <a:r>
              <a:rPr lang="en-US" dirty="0"/>
              <a:t>DON’T KNOW WHEN GEISEL HAD LOST INTEREST IN THE CHRIST OF CHRISTMAS</a:t>
            </a:r>
          </a:p>
          <a:p>
            <a:endParaRPr lang="en-US" dirty="0"/>
          </a:p>
          <a:p>
            <a:r>
              <a:rPr lang="en-US" dirty="0"/>
              <a:t>HE WAS RAISED IN A MISSOURI SYNOD LUTHERAN FAMILY</a:t>
            </a:r>
          </a:p>
          <a:p>
            <a:endParaRPr lang="en-US"/>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16</a:t>
            </a:fld>
            <a:endParaRPr lang="en-US"/>
          </a:p>
        </p:txBody>
      </p:sp>
    </p:spTree>
    <p:extLst>
      <p:ext uri="{BB962C8B-B14F-4D97-AF65-F5344CB8AC3E}">
        <p14:creationId xmlns:p14="http://schemas.microsoft.com/office/powerpoint/2010/main" val="18019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JOURNAL – WRITE DOWN THE CIRCUMSTANCES THAT GOD USED TO BRING YOU TO CHRIST - PURPOSE OF PRAISE</a:t>
            </a:r>
          </a:p>
          <a:p>
            <a:endParaRPr lang="en-US" dirty="0"/>
          </a:p>
          <a:p>
            <a:r>
              <a:rPr lang="en-US" dirty="0"/>
              <a:t>Maybe you have lost the </a:t>
            </a:r>
            <a:r>
              <a:rPr lang="en-US" dirty="0" err="1"/>
              <a:t>christ</a:t>
            </a:r>
            <a:r>
              <a:rPr lang="en-US" dirty="0"/>
              <a:t> of Christmas JUST LIKE DR SUESS</a:t>
            </a:r>
          </a:p>
          <a:p>
            <a:endParaRPr lang="en-US" dirty="0"/>
          </a:p>
          <a:p>
            <a:r>
              <a:rPr lang="en-US" dirty="0"/>
              <a:t>PRAY – INSTEAD OF A SEEKER THAT YOU WOULD BE A FINDER</a:t>
            </a:r>
          </a:p>
        </p:txBody>
      </p:sp>
      <p:sp>
        <p:nvSpPr>
          <p:cNvPr id="4" name="Slide Number Placeholder 3"/>
          <p:cNvSpPr>
            <a:spLocks noGrp="1"/>
          </p:cNvSpPr>
          <p:nvPr>
            <p:ph type="sldNum" sz="quarter" idx="5"/>
          </p:nvPr>
        </p:nvSpPr>
        <p:spPr/>
        <p:txBody>
          <a:bodyPr/>
          <a:lstStyle/>
          <a:p>
            <a:fld id="{A555EBFF-A589-4012-883B-8F2AB7379AAB}" type="slidenum">
              <a:rPr lang="en-US" smtClean="0"/>
              <a:t>17</a:t>
            </a:fld>
            <a:endParaRPr lang="en-US"/>
          </a:p>
        </p:txBody>
      </p:sp>
    </p:spTree>
    <p:extLst>
      <p:ext uri="{BB962C8B-B14F-4D97-AF65-F5344CB8AC3E}">
        <p14:creationId xmlns:p14="http://schemas.microsoft.com/office/powerpoint/2010/main" val="1930639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72727"/>
                </a:solidFill>
                <a:effectLst/>
                <a:latin typeface="Charter" panose="02040503050506020203" pitchFamily="18" charset="0"/>
              </a:rPr>
              <a:t>THE STAR IN THE GRINCH COMES FROM ME AND. IT STARTS IN THE CIRCLE ON THE GROUND AND GOES UP INTO THE HEAVENS, SONG CHRISTMAS TIMES IS HERE AT LAST AS LONG AS WE HAVE HANDS TO GRASP.</a:t>
            </a:r>
          </a:p>
          <a:p>
            <a:endParaRPr lang="en-US" b="0" i="0" dirty="0">
              <a:solidFill>
                <a:srgbClr val="272727"/>
              </a:solidFill>
              <a:effectLst/>
              <a:latin typeface="Charter" panose="02040503050506020203" pitchFamily="18" charset="0"/>
            </a:endParaRPr>
          </a:p>
          <a:p>
            <a:r>
              <a:rPr lang="en-US" b="0" i="0" dirty="0">
                <a:solidFill>
                  <a:srgbClr val="272727"/>
                </a:solidFill>
                <a:effectLst/>
                <a:latin typeface="Charter" panose="02040503050506020203" pitchFamily="18" charset="0"/>
              </a:rPr>
              <a:t>GRINCH OFFER A SECULAR HOPE—THE HOPE OF “ME” AND “WE.” BUT GOD OFFERS A BETTER HOPE—ONE NOT ACHIEVED BY US, BUT RECEIVED FROM HIM: “</a:t>
            </a:r>
          </a:p>
          <a:p>
            <a:endParaRPr lang="en-US" b="0" i="0" dirty="0">
              <a:solidFill>
                <a:srgbClr val="272727"/>
              </a:solidFill>
              <a:effectLst/>
              <a:latin typeface="Charter" panose="020405030505060202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72727"/>
                </a:solidFill>
                <a:effectLst/>
                <a:latin typeface="Charter" panose="02040503050506020203" pitchFamily="18" charset="0"/>
              </a:rPr>
              <a:t>THE STAR IN MATTHEW 2 COMES FROM GOD AND DIRECTS US AWAY FROM ME AND WE TO WORSHIP HIM.</a:t>
            </a:r>
          </a:p>
          <a:p>
            <a:endParaRPr lang="en-US" b="0" i="0" dirty="0">
              <a:solidFill>
                <a:srgbClr val="272727"/>
              </a:solidFill>
              <a:effectLst/>
              <a:latin typeface="Charter" panose="02040503050506020203" pitchFamily="18" charset="0"/>
            </a:endParaRPr>
          </a:p>
          <a:p>
            <a:endParaRPr lang="en-US" b="0" i="0" dirty="0">
              <a:solidFill>
                <a:srgbClr val="272727"/>
              </a:solidFill>
              <a:effectLst/>
              <a:latin typeface="Charter" panose="02040503050506020203" pitchFamily="18" charset="0"/>
            </a:endParaRPr>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18</a:t>
            </a:fld>
            <a:endParaRPr lang="en-US"/>
          </a:p>
        </p:txBody>
      </p:sp>
    </p:spTree>
    <p:extLst>
      <p:ext uri="{BB962C8B-B14F-4D97-AF65-F5344CB8AC3E}">
        <p14:creationId xmlns:p14="http://schemas.microsoft.com/office/powerpoint/2010/main" val="393295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CHURCHES TALK ABOUT SEEKERS</a:t>
            </a:r>
          </a:p>
          <a:p>
            <a:endParaRPr lang="en-US" dirty="0"/>
          </a:p>
          <a:p>
            <a:r>
              <a:rPr lang="en-US" dirty="0"/>
              <a:t>CHURCH OF SEEKERS – SEEKER DRIVEN</a:t>
            </a:r>
          </a:p>
          <a:p>
            <a:r>
              <a:rPr lang="en-US" dirty="0"/>
              <a:t>MANY PEOPLE ARE CONTINUOUSLY SEEKING AND NEVER FINDING</a:t>
            </a:r>
          </a:p>
          <a:p>
            <a:endParaRPr lang="en-US" dirty="0"/>
          </a:p>
          <a:p>
            <a:r>
              <a:rPr lang="en-US" dirty="0"/>
              <a:t>DRAW GREAT CROWDS AND EVERYONE IS SEEKING BUT NO ONE IS FINDING</a:t>
            </a:r>
          </a:p>
          <a:p>
            <a:endParaRPr lang="en-US" dirty="0"/>
          </a:p>
          <a:p>
            <a:r>
              <a:rPr lang="en-US" dirty="0"/>
              <a:t>PEOPLE WHO NOT ONLY SEARCH FOR JESUS BUT PEOPLE WHO ARE OBEDIENT TO STEP OUT IN FAITH</a:t>
            </a:r>
          </a:p>
          <a:p>
            <a:r>
              <a:rPr lang="en-US" dirty="0"/>
              <a:t>MANY DO NOT FIND JESUS BECAUSE THEY ARE NOT OBEDIENT</a:t>
            </a:r>
          </a:p>
        </p:txBody>
      </p:sp>
      <p:sp>
        <p:nvSpPr>
          <p:cNvPr id="4" name="Slide Number Placeholder 3"/>
          <p:cNvSpPr>
            <a:spLocks noGrp="1"/>
          </p:cNvSpPr>
          <p:nvPr>
            <p:ph type="sldNum" sz="quarter" idx="5"/>
          </p:nvPr>
        </p:nvSpPr>
        <p:spPr/>
        <p:txBody>
          <a:bodyPr/>
          <a:lstStyle/>
          <a:p>
            <a:fld id="{A555EBFF-A589-4012-883B-8F2AB7379AAB}" type="slidenum">
              <a:rPr lang="en-US" smtClean="0"/>
              <a:t>2</a:t>
            </a:fld>
            <a:endParaRPr lang="en-US"/>
          </a:p>
        </p:txBody>
      </p:sp>
    </p:spTree>
    <p:extLst>
      <p:ext uri="{BB962C8B-B14F-4D97-AF65-F5344CB8AC3E}">
        <p14:creationId xmlns:p14="http://schemas.microsoft.com/office/powerpoint/2010/main" val="16277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TEXT – HOW DID THESE MAGI FIND JESUS</a:t>
            </a:r>
          </a:p>
        </p:txBody>
      </p:sp>
      <p:sp>
        <p:nvSpPr>
          <p:cNvPr id="4" name="Slide Number Placeholder 3"/>
          <p:cNvSpPr>
            <a:spLocks noGrp="1"/>
          </p:cNvSpPr>
          <p:nvPr>
            <p:ph type="sldNum" sz="quarter" idx="5"/>
          </p:nvPr>
        </p:nvSpPr>
        <p:spPr/>
        <p:txBody>
          <a:bodyPr/>
          <a:lstStyle/>
          <a:p>
            <a:fld id="{A555EBFF-A589-4012-883B-8F2AB7379AAB}" type="slidenum">
              <a:rPr lang="en-US" smtClean="0"/>
              <a:t>3</a:t>
            </a:fld>
            <a:endParaRPr lang="en-US"/>
          </a:p>
        </p:txBody>
      </p:sp>
    </p:spTree>
    <p:extLst>
      <p:ext uri="{BB962C8B-B14F-4D97-AF65-F5344CB8AC3E}">
        <p14:creationId xmlns:p14="http://schemas.microsoft.com/office/powerpoint/2010/main" val="89683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MAGI – GROUP OF ADVISORS TO KINGS – SORCERERS</a:t>
            </a:r>
          </a:p>
          <a:p>
            <a:r>
              <a:rPr lang="en-US" dirty="0"/>
              <a:t>FORETOLD THE FUTURE – INTERPRETED DREAMS</a:t>
            </a:r>
          </a:p>
          <a:p>
            <a:r>
              <a:rPr lang="en-US" dirty="0"/>
              <a:t>      EXODUS – PHAROAH MAGI – CONTERFEIT SIGNS</a:t>
            </a:r>
          </a:p>
          <a:p>
            <a:r>
              <a:rPr lang="en-US" dirty="0"/>
              <a:t>      </a:t>
            </a:r>
          </a:p>
          <a:p>
            <a:r>
              <a:rPr lang="en-US" dirty="0"/>
              <a:t>EAST – PERSIA – MOST LIKELY BABYLON</a:t>
            </a:r>
          </a:p>
          <a:p>
            <a:r>
              <a:rPr lang="en-US" dirty="0"/>
              <a:t>BECAUSE OF EXPOSURE TO SCRIPTURE THROUGH DANIEL</a:t>
            </a:r>
          </a:p>
          <a:p>
            <a:endParaRPr lang="en-US" dirty="0"/>
          </a:p>
          <a:p>
            <a:r>
              <a:rPr lang="en-US" dirty="0"/>
              <a:t>WHY DID THEY GO ON THIS LONG JOURNEY?</a:t>
            </a:r>
          </a:p>
          <a:p>
            <a:endParaRPr lang="en-US" dirty="0"/>
          </a:p>
          <a:p>
            <a:r>
              <a:rPr lang="en-US" dirty="0"/>
              <a:t>PROPHECY OF BALAAM – EAST NEAR THE EUPHRATES RIVER</a:t>
            </a:r>
          </a:p>
          <a:p>
            <a:r>
              <a:rPr lang="en-US" dirty="0"/>
              <a:t>MAGI – DIVINER – READ SLAUGHTERED ANIMAL ENTRAILS</a:t>
            </a:r>
          </a:p>
          <a:p>
            <a:endParaRPr lang="en-US" dirty="0"/>
          </a:p>
          <a:p>
            <a:r>
              <a:rPr lang="en-US" dirty="0"/>
              <a:t>NUMBERS 24:17 A STAR SHALL COME OUT OF JACOB,</a:t>
            </a:r>
          </a:p>
          <a:p>
            <a:r>
              <a:rPr lang="en-US" dirty="0"/>
              <a:t>        AND A SCEPTER SHALL RISE OUT OF ISRAEL;</a:t>
            </a:r>
          </a:p>
          <a:p>
            <a:endParaRPr lang="en-US" dirty="0"/>
          </a:p>
          <a:p>
            <a:r>
              <a:rPr lang="en-US" dirty="0"/>
              <a:t>WHICH STAR WERE THEY FOLLOWING?</a:t>
            </a:r>
          </a:p>
          <a:p>
            <a:r>
              <a:rPr lang="en-US" dirty="0"/>
              <a:t>        CELESTIAL SIGN – COMET JUPITER AND SATURN, </a:t>
            </a:r>
          </a:p>
          <a:p>
            <a:r>
              <a:rPr lang="en-US" dirty="0"/>
              <a:t>        LOCAL SIGN – CLOUD, BOTH</a:t>
            </a:r>
          </a:p>
          <a:p>
            <a:r>
              <a:rPr lang="en-US" dirty="0"/>
              <a:t>       JERUSALEM TO BETHELEHEM - MOVE</a:t>
            </a:r>
          </a:p>
          <a:p>
            <a:endParaRPr lang="en-US" dirty="0"/>
          </a:p>
          <a:p>
            <a:r>
              <a:rPr lang="en-US" dirty="0"/>
              <a:t>IT WAS A SPECIAL STAR JUST FOR THEM – LOOKING FOR IT</a:t>
            </a:r>
          </a:p>
          <a:p>
            <a:endParaRPr lang="en-US" dirty="0"/>
          </a:p>
          <a:p>
            <a:r>
              <a:rPr lang="en-US" dirty="0"/>
              <a:t>GOD GUIDED THEM AND DIRECTED THEM – GAVE THEM THE MOTIVATION</a:t>
            </a:r>
          </a:p>
          <a:p>
            <a:r>
              <a:rPr lang="en-US" dirty="0"/>
              <a:t>COME AND WORSHIP</a:t>
            </a:r>
          </a:p>
        </p:txBody>
      </p:sp>
      <p:sp>
        <p:nvSpPr>
          <p:cNvPr id="4" name="Slide Number Placeholder 3"/>
          <p:cNvSpPr>
            <a:spLocks noGrp="1"/>
          </p:cNvSpPr>
          <p:nvPr>
            <p:ph type="sldNum" sz="quarter" idx="5"/>
          </p:nvPr>
        </p:nvSpPr>
        <p:spPr/>
        <p:txBody>
          <a:bodyPr/>
          <a:lstStyle/>
          <a:p>
            <a:fld id="{A555EBFF-A589-4012-883B-8F2AB7379AAB}" type="slidenum">
              <a:rPr lang="en-US" smtClean="0"/>
              <a:t>4</a:t>
            </a:fld>
            <a:endParaRPr lang="en-US"/>
          </a:p>
        </p:txBody>
      </p:sp>
    </p:spTree>
    <p:extLst>
      <p:ext uri="{BB962C8B-B14F-4D97-AF65-F5344CB8AC3E}">
        <p14:creationId xmlns:p14="http://schemas.microsoft.com/office/powerpoint/2010/main" val="132731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MAGI – JOURNEY WASN’T OF THEIR OWN DOING – DIVINE GUIDANCE – INNER MOTIVATION</a:t>
            </a:r>
          </a:p>
          <a:p>
            <a:endParaRPr lang="en-US" dirty="0"/>
          </a:p>
          <a:p>
            <a:r>
              <a:rPr lang="en-US" dirty="0"/>
              <a:t>YOU – GOD DREW YOU TO HIMSELF</a:t>
            </a:r>
          </a:p>
          <a:p>
            <a:r>
              <a:rPr lang="en-US" dirty="0"/>
              <a:t>WORKED IN YOUR HEART AND CIRCUMSTANCES</a:t>
            </a:r>
          </a:p>
        </p:txBody>
      </p:sp>
      <p:sp>
        <p:nvSpPr>
          <p:cNvPr id="4" name="Slide Number Placeholder 3"/>
          <p:cNvSpPr>
            <a:spLocks noGrp="1"/>
          </p:cNvSpPr>
          <p:nvPr>
            <p:ph type="sldNum" sz="quarter" idx="5"/>
          </p:nvPr>
        </p:nvSpPr>
        <p:spPr/>
        <p:txBody>
          <a:bodyPr/>
          <a:lstStyle/>
          <a:p>
            <a:fld id="{A555EBFF-A589-4012-883B-8F2AB7379AAB}" type="slidenum">
              <a:rPr lang="en-US" smtClean="0"/>
              <a:t>5</a:t>
            </a:fld>
            <a:endParaRPr lang="en-US"/>
          </a:p>
        </p:txBody>
      </p:sp>
    </p:spTree>
    <p:extLst>
      <p:ext uri="{BB962C8B-B14F-4D97-AF65-F5344CB8AC3E}">
        <p14:creationId xmlns:p14="http://schemas.microsoft.com/office/powerpoint/2010/main" val="97282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LEAVES THEIR HOME ON A LONG DANGEROUS JOURNEY TO FOLLOW A STAR BASED SOLEY ON AN OBSCURE ANCIENT PROPHECY.</a:t>
            </a:r>
          </a:p>
          <a:p>
            <a:r>
              <a:rPr lang="en-US" dirty="0"/>
              <a:t>THEY WERE GUIDED BY GOD</a:t>
            </a:r>
          </a:p>
          <a:p>
            <a:endParaRPr lang="en-US" dirty="0"/>
          </a:p>
          <a:p>
            <a:r>
              <a:rPr lang="en-US" dirty="0"/>
              <a:t>GOD USES CIRCUMSTANCES TO DRAW US TO HIMSELF – STARS OR DREAMS </a:t>
            </a:r>
          </a:p>
          <a:p>
            <a:endParaRPr lang="en-US" dirty="0"/>
          </a:p>
          <a:p>
            <a:r>
              <a:rPr lang="en-US" dirty="0"/>
              <a:t>MOM WAS A BELIEVER – WORDLESS BOOK – ATTENTION SPAN</a:t>
            </a:r>
          </a:p>
          <a:p>
            <a:endParaRPr lang="en-US" dirty="0"/>
          </a:p>
          <a:p>
            <a:r>
              <a:rPr lang="en-US" dirty="0"/>
              <a:t>FIRST DAY OF SUNDAY SCHOOL – FIRST BAPTIST THOUSAND OAKS – HEART STIRRED STUDY THE BIBLE</a:t>
            </a:r>
          </a:p>
          <a:p>
            <a:endParaRPr lang="en-US" dirty="0"/>
          </a:p>
          <a:p>
            <a:r>
              <a:rPr lang="en-US" dirty="0"/>
              <a:t>BIBLE TEACHING PASTOR – REDWOOD VALLEY COMMUNITY CHURCH</a:t>
            </a:r>
          </a:p>
          <a:p>
            <a:endParaRPr lang="en-US" dirty="0"/>
          </a:p>
          <a:p>
            <a:r>
              <a:rPr lang="en-US" dirty="0"/>
              <a:t>HOLIDAY SEASON – RECOUNT YOUR JOURNEY TO CHRIST</a:t>
            </a:r>
          </a:p>
          <a:p>
            <a:endParaRPr lang="en-US" dirty="0"/>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6</a:t>
            </a:fld>
            <a:endParaRPr lang="en-US"/>
          </a:p>
        </p:txBody>
      </p:sp>
    </p:spTree>
    <p:extLst>
      <p:ext uri="{BB962C8B-B14F-4D97-AF65-F5344CB8AC3E}">
        <p14:creationId xmlns:p14="http://schemas.microsoft.com/office/powerpoint/2010/main" val="59892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CIRCUMSTANCES ARE NEVER ENOUGH ON THEIR OWN – DRAW US TO FIND GOD’S WORD</a:t>
            </a:r>
          </a:p>
        </p:txBody>
      </p:sp>
      <p:sp>
        <p:nvSpPr>
          <p:cNvPr id="4" name="Slide Number Placeholder 3"/>
          <p:cNvSpPr>
            <a:spLocks noGrp="1"/>
          </p:cNvSpPr>
          <p:nvPr>
            <p:ph type="sldNum" sz="quarter" idx="5"/>
          </p:nvPr>
        </p:nvSpPr>
        <p:spPr/>
        <p:txBody>
          <a:bodyPr/>
          <a:lstStyle/>
          <a:p>
            <a:fld id="{A555EBFF-A589-4012-883B-8F2AB7379AAB}" type="slidenum">
              <a:rPr lang="en-US" smtClean="0"/>
              <a:t>7</a:t>
            </a:fld>
            <a:endParaRPr lang="en-US"/>
          </a:p>
        </p:txBody>
      </p:sp>
    </p:spTree>
    <p:extLst>
      <p:ext uri="{BB962C8B-B14F-4D97-AF65-F5344CB8AC3E}">
        <p14:creationId xmlns:p14="http://schemas.microsoft.com/office/powerpoint/2010/main" val="48653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MICAH 5:2 SCRIBES AND PRIESTS</a:t>
            </a:r>
          </a:p>
          <a:p>
            <a:r>
              <a:rPr lang="en-US" dirty="0"/>
              <a:t>KNEW CHAPTER AND VERSE, MEMORIZED</a:t>
            </a:r>
          </a:p>
          <a:p>
            <a:endParaRPr lang="en-US" dirty="0"/>
          </a:p>
          <a:p>
            <a:r>
              <a:rPr lang="en-US" dirty="0"/>
              <a:t>NO DESIRE TO FIND CHRIST, TAKE THE EFFORT</a:t>
            </a:r>
          </a:p>
          <a:p>
            <a:endParaRPr lang="en-US" dirty="0"/>
          </a:p>
          <a:p>
            <a:r>
              <a:rPr lang="en-US" dirty="0"/>
              <a:t>JERUSALEM – NOT JOYFUL BUT TROUBLED</a:t>
            </a:r>
          </a:p>
          <a:p>
            <a:endParaRPr lang="en-US" dirty="0"/>
          </a:p>
          <a:p>
            <a:r>
              <a:rPr lang="en-US" dirty="0"/>
              <a:t>SPEAKS TO MANY CHRISTIAANS WHO KNOW A LOT ABOUT THE WORD BUT ARE NOT OBEDIENT TO IT</a:t>
            </a:r>
          </a:p>
          <a:p>
            <a:endParaRPr lang="en-US" dirty="0"/>
          </a:p>
          <a:p>
            <a:r>
              <a:rPr lang="en-US" dirty="0"/>
              <a:t>MAGI – BEFORE THEY WERE GUIDED BY CIRCUMSTANCES</a:t>
            </a:r>
          </a:p>
          <a:p>
            <a:endParaRPr lang="en-US" dirty="0"/>
          </a:p>
          <a:p>
            <a:r>
              <a:rPr lang="en-US" dirty="0"/>
              <a:t>NOW THEY WERE GUIDED BY THE WORD</a:t>
            </a:r>
          </a:p>
          <a:p>
            <a:endParaRPr lang="en-US" dirty="0"/>
          </a:p>
          <a:p>
            <a:r>
              <a:rPr lang="en-US" dirty="0"/>
              <a:t>CIRCUMSTANCES CAN BRING US TO CHRIST BUT IT IS THE WORD OF GOD THAT CLOSES THE DEAL</a:t>
            </a:r>
          </a:p>
        </p:txBody>
      </p:sp>
      <p:sp>
        <p:nvSpPr>
          <p:cNvPr id="4" name="Slide Number Placeholder 3"/>
          <p:cNvSpPr>
            <a:spLocks noGrp="1"/>
          </p:cNvSpPr>
          <p:nvPr>
            <p:ph type="sldNum" sz="quarter" idx="5"/>
          </p:nvPr>
        </p:nvSpPr>
        <p:spPr/>
        <p:txBody>
          <a:bodyPr/>
          <a:lstStyle/>
          <a:p>
            <a:fld id="{A555EBFF-A589-4012-883B-8F2AB7379AAB}" type="slidenum">
              <a:rPr lang="en-US" smtClean="0"/>
              <a:t>8</a:t>
            </a:fld>
            <a:endParaRPr lang="en-US"/>
          </a:p>
        </p:txBody>
      </p:sp>
    </p:spTree>
    <p:extLst>
      <p:ext uri="{BB962C8B-B14F-4D97-AF65-F5344CB8AC3E}">
        <p14:creationId xmlns:p14="http://schemas.microsoft.com/office/powerpoint/2010/main" val="415803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PANDA EXPRESS GAME</a:t>
            </a:r>
          </a:p>
          <a:p>
            <a:endParaRPr lang="en-US" dirty="0"/>
          </a:p>
          <a:p>
            <a:r>
              <a:rPr lang="en-US" dirty="0"/>
              <a:t>PEOPLE ACTUALLY BELIEVE IN FORTUNE COOKIES</a:t>
            </a:r>
          </a:p>
          <a:p>
            <a:endParaRPr lang="en-US" dirty="0"/>
          </a:p>
          <a:p>
            <a:r>
              <a:rPr lang="en-US" b="0" i="0" dirty="0">
                <a:solidFill>
                  <a:srgbClr val="001D35"/>
                </a:solidFill>
                <a:effectLst/>
                <a:latin typeface="Google Sans"/>
              </a:rPr>
              <a:t>PEOPLE COMMONLY PREDICT THE FUTURE THROUGH METHODS LIKE: ASTROLOGY, TAROT CARD READINGS, PALM READING (CHIROMANCY), TEA LEAF READING (TASSEOGRAPHY), NUMEROLOGY, CRYSTAL GAZING, INTERPRETING DREAMS, ANALYZING TRENDS, STATISTICAL MODELING BASED ON HISTORICAL DATA, AND OBSERVING EMERGING TECHNOLOGIES; WITH THE FIRST FEW CONSIDERED MORE MYSTICAL AND THE LATTER LEANING TOWARDS DATA-DRIVEN APPROACHES.</a:t>
            </a:r>
          </a:p>
          <a:p>
            <a:endParaRPr lang="en-US" b="0" i="0" dirty="0">
              <a:solidFill>
                <a:srgbClr val="001D35"/>
              </a:solidFill>
              <a:effectLst/>
              <a:latin typeface="Google Sans"/>
            </a:endParaRPr>
          </a:p>
          <a:p>
            <a:r>
              <a:rPr lang="en-US" b="0" i="0" dirty="0">
                <a:solidFill>
                  <a:srgbClr val="001D35"/>
                </a:solidFill>
                <a:effectLst/>
                <a:latin typeface="Google Sans"/>
              </a:rPr>
              <a:t>CIRCUMSTANCES, INNER FEELING, BIBLE FLIPPING</a:t>
            </a:r>
          </a:p>
          <a:p>
            <a:r>
              <a:rPr lang="en-US" b="0" i="0" dirty="0">
                <a:solidFill>
                  <a:srgbClr val="001D35"/>
                </a:solidFill>
                <a:effectLst/>
                <a:latin typeface="Google Sans"/>
              </a:rPr>
              <a:t>PASSAGE ABOUT ONAN – JUDAH AND TAMAR</a:t>
            </a:r>
          </a:p>
          <a:p>
            <a:endParaRPr lang="en-US" b="0" i="0" dirty="0">
              <a:solidFill>
                <a:srgbClr val="001D35"/>
              </a:solidFill>
              <a:effectLst/>
              <a:latin typeface="Google Sans"/>
            </a:endParaRPr>
          </a:p>
          <a:p>
            <a:r>
              <a:rPr lang="en-US" b="0" i="0" dirty="0">
                <a:solidFill>
                  <a:srgbClr val="001D35"/>
                </a:solidFill>
                <a:effectLst/>
                <a:latin typeface="Google Sans"/>
              </a:rPr>
              <a:t>GUIDED BY PRAYER AND THE HOLY SPIRIT SOLID TEACHING OF GOD’S WORD</a:t>
            </a:r>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9</a:t>
            </a:fld>
            <a:endParaRPr lang="en-US"/>
          </a:p>
        </p:txBody>
      </p:sp>
    </p:spTree>
    <p:extLst>
      <p:ext uri="{BB962C8B-B14F-4D97-AF65-F5344CB8AC3E}">
        <p14:creationId xmlns:p14="http://schemas.microsoft.com/office/powerpoint/2010/main" val="253573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12/14/24</a:t>
            </a:fld>
            <a:endParaRPr lang="en-US" dirty="0"/>
          </a:p>
        </p:txBody>
      </p:sp>
      <p:sp>
        <p:nvSpPr>
          <p:cNvPr id="3" name="Footer Placeholder 2"/>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12/14/24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12/14/24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12/14/24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12/14/24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12/14/24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12/14/24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12/14/24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12/14/24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12/14/24</a:t>
            </a:fld>
            <a:endParaRPr lang="en-US" dirty="0"/>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12/14/24</a:t>
            </a:fld>
            <a:endParaRPr lang="en-US" dirty="0"/>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3795" y="1732450"/>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56AB4BFD-1388-487C-8881-39D7A3B8EEF7}"/>
              </a:ext>
            </a:extLst>
          </p:cNvPr>
          <p:cNvSpPr>
            <a:spLocks noGrp="1"/>
          </p:cNvSpPr>
          <p:nvPr>
            <p:ph idx="10"/>
          </p:nvPr>
        </p:nvSpPr>
        <p:spPr>
          <a:xfrm>
            <a:off x="913795" y="2754455"/>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3213D118-6963-4EF8-BE49-3FF88F5F5F10}"/>
              </a:ext>
            </a:extLst>
          </p:cNvPr>
          <p:cNvSpPr>
            <a:spLocks noGrp="1"/>
          </p:cNvSpPr>
          <p:nvPr>
            <p:ph idx="11"/>
          </p:nvPr>
        </p:nvSpPr>
        <p:spPr>
          <a:xfrm>
            <a:off x="913795" y="3844938"/>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Tree>
    <p:extLst>
      <p:ext uri="{BB962C8B-B14F-4D97-AF65-F5344CB8AC3E}">
        <p14:creationId xmlns:p14="http://schemas.microsoft.com/office/powerpoint/2010/main" val="84534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807" y="686075"/>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15D5ED63-3B9A-41EC-BFF6-4FD94C167C11}"/>
              </a:ext>
            </a:extLst>
          </p:cNvPr>
          <p:cNvSpPr>
            <a:spLocks noGrp="1"/>
          </p:cNvSpPr>
          <p:nvPr>
            <p:ph idx="10"/>
          </p:nvPr>
        </p:nvSpPr>
        <p:spPr>
          <a:xfrm>
            <a:off x="847807" y="1625808"/>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01746C8D-18B7-49DB-A25E-A376FF0A0A5A}"/>
              </a:ext>
            </a:extLst>
          </p:cNvPr>
          <p:cNvSpPr>
            <a:spLocks noGrp="1"/>
          </p:cNvSpPr>
          <p:nvPr>
            <p:ph idx="11"/>
          </p:nvPr>
        </p:nvSpPr>
        <p:spPr>
          <a:xfrm>
            <a:off x="847807" y="2565541"/>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Tree>
    <p:extLst>
      <p:ext uri="{BB962C8B-B14F-4D97-AF65-F5344CB8AC3E}">
        <p14:creationId xmlns:p14="http://schemas.microsoft.com/office/powerpoint/2010/main" val="306847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56E544-5694-42E1-9F2B-191A1CDF1258}"/>
              </a:ext>
            </a:extLst>
          </p:cNvPr>
          <p:cNvSpPr>
            <a:spLocks noGrp="1"/>
          </p:cNvSpPr>
          <p:nvPr>
            <p:ph idx="1"/>
          </p:nvPr>
        </p:nvSpPr>
        <p:spPr>
          <a:xfrm>
            <a:off x="707010" y="386499"/>
            <a:ext cx="10925665" cy="5938887"/>
          </a:xfrm>
        </p:spPr>
        <p:txBody>
          <a:bodyPr/>
          <a:lstStyle>
            <a:lvl2pPr marL="450000" indent="0">
              <a:buNone/>
              <a:defRPr/>
            </a:lvl2pPr>
          </a:lstStyle>
          <a:p>
            <a:pPr lvl="0"/>
            <a:r>
              <a:rPr lang="en-US"/>
              <a:t>Click to edit Master text styles</a:t>
            </a:r>
          </a:p>
        </p:txBody>
      </p:sp>
    </p:spTree>
    <p:extLst>
      <p:ext uri="{BB962C8B-B14F-4D97-AF65-F5344CB8AC3E}">
        <p14:creationId xmlns:p14="http://schemas.microsoft.com/office/powerpoint/2010/main" val="390571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normAutofit/>
          </a:bodyPr>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normAutofit/>
          </a:bodyPr>
          <a:lstStyle>
            <a:lvl1pPr marL="0" indent="0" algn="ctr">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2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2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12/14/24</a:t>
            </a:fld>
            <a:endParaRPr lang="en-US" dirty="0"/>
          </a:p>
        </p:txBody>
      </p:sp>
      <p:sp>
        <p:nvSpPr>
          <p:cNvPr id="8" name="Footer Placeholder 7"/>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12/14/24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6666EF-2FC4-686C-6AEA-58947D154B0C}"/>
              </a:ext>
            </a:extLst>
          </p:cNvPr>
          <p:cNvPicPr>
            <a:picLocks noChangeAspect="1"/>
          </p:cNvPicPr>
          <p:nvPr userDrawn="1"/>
        </p:nvPicPr>
        <p:blipFill>
          <a:blip r:embed="rId22">
            <a:extLst>
              <a:ext uri="{BEBA8EAE-BF5A-486C-A8C5-ECC9F3942E4B}">
                <a14:imgProps xmlns:a14="http://schemas.microsoft.com/office/drawing/2010/main">
                  <a14:imgLayer r:embed="rId23">
                    <a14:imgEffect>
                      <a14:brightnessContrast bright="-37000" contrast="50000"/>
                    </a14:imgEffect>
                  </a14:imgLayer>
                </a14:imgProps>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61" r:id="rId3"/>
    <p:sldLayoutId id="2147483862" r:id="rId4"/>
    <p:sldLayoutId id="2147483860" r:id="rId5"/>
    <p:sldLayoutId id="2147483843" r:id="rId6"/>
    <p:sldLayoutId id="2147483844" r:id="rId7"/>
    <p:sldLayoutId id="2147483845" r:id="rId8"/>
    <p:sldLayoutId id="2147483846" r:id="rId9"/>
    <p:sldLayoutId id="2147483847" r:id="rId10"/>
    <p:sldLayoutId id="2147483848" r:id="rId11"/>
    <p:sldLayoutId id="2147483849" r:id="rId12"/>
    <p:sldLayoutId id="2147483852" r:id="rId13"/>
    <p:sldLayoutId id="2147483853" r:id="rId14"/>
    <p:sldLayoutId id="2147483854" r:id="rId15"/>
    <p:sldLayoutId id="2147483855" r:id="rId16"/>
    <p:sldLayoutId id="2147483858" r:id="rId17"/>
    <p:sldLayoutId id="2147483859" r:id="rId18"/>
    <p:sldLayoutId id="2147483850" r:id="rId19"/>
    <p:sldLayoutId id="214748385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800" b="1" kern="1200">
          <a:ln>
            <a:solidFill>
              <a:schemeClr val="bg1">
                <a:lumMod val="75000"/>
                <a:lumOff val="25000"/>
                <a:alpha val="10000"/>
              </a:schemeClr>
            </a:solidFill>
          </a:ln>
          <a:solidFill>
            <a:schemeClr val="tx2"/>
          </a:solidFill>
          <a:effectLst/>
          <a:latin typeface="Bahnschrift" panose="020B0502040204020203" pitchFamily="34" charset="0"/>
          <a:ea typeface="+mj-ea"/>
          <a:cs typeface="Bahnschrift"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3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3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4527-7B48-4854-9A60-7F914C873BE2}"/>
              </a:ext>
            </a:extLst>
          </p:cNvPr>
          <p:cNvSpPr>
            <a:spLocks noGrp="1"/>
          </p:cNvSpPr>
          <p:nvPr>
            <p:ph type="ctrTitle"/>
          </p:nvPr>
        </p:nvSpPr>
        <p:spPr>
          <a:xfrm>
            <a:off x="1375983" y="1045029"/>
            <a:ext cx="9440034" cy="2547257"/>
          </a:xfrm>
        </p:spPr>
        <p:txBody>
          <a:bodyPr>
            <a:normAutofit/>
          </a:bodyPr>
          <a:lstStyle/>
          <a:p>
            <a:r>
              <a:rPr lang="en-US" dirty="0"/>
              <a:t>FINDING CHRIST, THE KING</a:t>
            </a:r>
            <a:br>
              <a:rPr lang="en-US" dirty="0"/>
            </a:br>
            <a:r>
              <a:rPr lang="en-US" dirty="0"/>
              <a:t>MATTHEW 2:1-12</a:t>
            </a:r>
          </a:p>
        </p:txBody>
      </p:sp>
    </p:spTree>
    <p:extLst>
      <p:ext uri="{BB962C8B-B14F-4D97-AF65-F5344CB8AC3E}">
        <p14:creationId xmlns:p14="http://schemas.microsoft.com/office/powerpoint/2010/main" val="19125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490E-5A84-9F08-DF0F-46A4F19238D9}"/>
              </a:ext>
            </a:extLst>
          </p:cNvPr>
          <p:cNvSpPr>
            <a:spLocks noGrp="1"/>
          </p:cNvSpPr>
          <p:nvPr>
            <p:ph type="title"/>
          </p:nvPr>
        </p:nvSpPr>
        <p:spPr>
          <a:xfrm>
            <a:off x="913795" y="609599"/>
            <a:ext cx="10353762" cy="1807029"/>
          </a:xfrm>
        </p:spPr>
        <p:txBody>
          <a:bodyPr>
            <a:normAutofit/>
          </a:bodyPr>
          <a:lstStyle/>
          <a:p>
            <a:r>
              <a:rPr lang="en-US" dirty="0"/>
              <a:t>FINDERS SUBMIT TO GOD’S UNEXPECTED WAYS</a:t>
            </a:r>
          </a:p>
        </p:txBody>
      </p:sp>
    </p:spTree>
    <p:extLst>
      <p:ext uri="{BB962C8B-B14F-4D97-AF65-F5344CB8AC3E}">
        <p14:creationId xmlns:p14="http://schemas.microsoft.com/office/powerpoint/2010/main" val="420932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E025-81B8-0B2F-F27F-B88D96CDFEC9}"/>
              </a:ext>
            </a:extLst>
          </p:cNvPr>
          <p:cNvSpPr>
            <a:spLocks noGrp="1"/>
          </p:cNvSpPr>
          <p:nvPr>
            <p:ph type="title"/>
          </p:nvPr>
        </p:nvSpPr>
        <p:spPr/>
        <p:txBody>
          <a:bodyPr/>
          <a:lstStyle/>
          <a:p>
            <a:r>
              <a:rPr lang="en-US" dirty="0"/>
              <a:t>MATTHEW 2:11</a:t>
            </a:r>
          </a:p>
        </p:txBody>
      </p:sp>
    </p:spTree>
    <p:extLst>
      <p:ext uri="{BB962C8B-B14F-4D97-AF65-F5344CB8AC3E}">
        <p14:creationId xmlns:p14="http://schemas.microsoft.com/office/powerpoint/2010/main" val="408900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7E756F-2ED4-7212-2DC1-364C43DD4B73}"/>
              </a:ext>
            </a:extLst>
          </p:cNvPr>
          <p:cNvSpPr>
            <a:spLocks noGrp="1"/>
          </p:cNvSpPr>
          <p:nvPr>
            <p:ph idx="1"/>
          </p:nvPr>
        </p:nvSpPr>
        <p:spPr/>
        <p:txBody>
          <a:bodyPr>
            <a:normAutofit/>
          </a:bodyPr>
          <a:lstStyle/>
          <a:p>
            <a:pPr marL="36900" indent="0" algn="ctr">
              <a:buNone/>
            </a:pPr>
            <a:r>
              <a:rPr lang="en-US" sz="4400" dirty="0"/>
              <a:t>1 CORINTHIANS 1:27-29</a:t>
            </a:r>
          </a:p>
          <a:p>
            <a:pPr marL="36900" indent="0" algn="ctr">
              <a:buNone/>
            </a:pPr>
            <a:r>
              <a:rPr lang="en-US" dirty="0"/>
              <a:t>But God chose what is foolish in the world to shame the wise; God chose what is weak in the world to shame the strong; God chose what is low and despised in the world, even things that are not, to bring to nothing things that are, so that no human being might boast in the presence of God.</a:t>
            </a:r>
          </a:p>
        </p:txBody>
      </p:sp>
    </p:spTree>
    <p:extLst>
      <p:ext uri="{BB962C8B-B14F-4D97-AF65-F5344CB8AC3E}">
        <p14:creationId xmlns:p14="http://schemas.microsoft.com/office/powerpoint/2010/main" val="77964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3B1123-DB2C-9F9D-FABE-FF04846D1CE8}"/>
              </a:ext>
            </a:extLst>
          </p:cNvPr>
          <p:cNvSpPr>
            <a:spLocks noGrp="1"/>
          </p:cNvSpPr>
          <p:nvPr>
            <p:ph type="title"/>
          </p:nvPr>
        </p:nvSpPr>
        <p:spPr>
          <a:xfrm>
            <a:off x="913795" y="609600"/>
            <a:ext cx="10353762" cy="1937658"/>
          </a:xfrm>
        </p:spPr>
        <p:txBody>
          <a:bodyPr/>
          <a:lstStyle/>
          <a:p>
            <a:r>
              <a:rPr lang="en-US" dirty="0"/>
              <a:t>FINDERS BECOME OBEDIENT WORSHIPPERS</a:t>
            </a:r>
          </a:p>
        </p:txBody>
      </p:sp>
    </p:spTree>
    <p:extLst>
      <p:ext uri="{BB962C8B-B14F-4D97-AF65-F5344CB8AC3E}">
        <p14:creationId xmlns:p14="http://schemas.microsoft.com/office/powerpoint/2010/main" val="388704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0AC9-5D46-AB64-A6D0-76D3CBD82AF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01C880A-799A-EC0D-69E7-6ED76E7771CA}"/>
              </a:ext>
            </a:extLst>
          </p:cNvPr>
          <p:cNvSpPr>
            <a:spLocks noGrp="1"/>
          </p:cNvSpPr>
          <p:nvPr>
            <p:ph type="title"/>
          </p:nvPr>
        </p:nvSpPr>
        <p:spPr>
          <a:xfrm>
            <a:off x="913795" y="609600"/>
            <a:ext cx="10353762" cy="1104900"/>
          </a:xfrm>
        </p:spPr>
        <p:txBody>
          <a:bodyPr>
            <a:normAutofit/>
          </a:bodyPr>
          <a:lstStyle/>
          <a:p>
            <a:r>
              <a:rPr lang="en-US" dirty="0"/>
              <a:t>MATTHEW 2:11-12</a:t>
            </a:r>
          </a:p>
        </p:txBody>
      </p:sp>
    </p:spTree>
    <p:extLst>
      <p:ext uri="{BB962C8B-B14F-4D97-AF65-F5344CB8AC3E}">
        <p14:creationId xmlns:p14="http://schemas.microsoft.com/office/powerpoint/2010/main" val="259212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8889-88B6-D433-A3D9-DCBDF1AFABDE}"/>
              </a:ext>
            </a:extLst>
          </p:cNvPr>
          <p:cNvSpPr>
            <a:spLocks noGrp="1"/>
          </p:cNvSpPr>
          <p:nvPr>
            <p:ph type="title"/>
          </p:nvPr>
        </p:nvSpPr>
        <p:spPr/>
        <p:txBody>
          <a:bodyPr/>
          <a:lstStyle/>
          <a:p>
            <a:r>
              <a:rPr lang="en-US" dirty="0"/>
              <a:t>Isaiah 60:1-6</a:t>
            </a:r>
          </a:p>
        </p:txBody>
      </p:sp>
    </p:spTree>
    <p:extLst>
      <p:ext uri="{BB962C8B-B14F-4D97-AF65-F5344CB8AC3E}">
        <p14:creationId xmlns:p14="http://schemas.microsoft.com/office/powerpoint/2010/main" val="51217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5" name="Picture 4" descr="A person in a white shirt and tie holding a toy&#10;&#10;Description automatically generated">
            <a:extLst>
              <a:ext uri="{FF2B5EF4-FFF2-40B4-BE49-F238E27FC236}">
                <a16:creationId xmlns:a16="http://schemas.microsoft.com/office/drawing/2014/main" id="{3562C300-F1E9-F4D4-2AE7-21981C1FE8D2}"/>
              </a:ext>
            </a:extLst>
          </p:cNvPr>
          <p:cNvPicPr>
            <a:picLocks noChangeAspect="1"/>
          </p:cNvPicPr>
          <p:nvPr/>
        </p:nvPicPr>
        <p:blipFill>
          <a:blip r:embed="rId3"/>
          <a:srcRect r="-2" b="19794"/>
          <a:stretch/>
        </p:blipFill>
        <p:spPr>
          <a:xfrm>
            <a:off x="6466115" y="146957"/>
            <a:ext cx="5486400" cy="6155872"/>
          </a:xfrm>
          <a:prstGeom prst="rect">
            <a:avLst/>
          </a:prstGeom>
          <a:noFill/>
          <a:ln>
            <a:noFill/>
          </a:ln>
        </p:spPr>
      </p:pic>
      <p:pic>
        <p:nvPicPr>
          <p:cNvPr id="7" name="Picture 6" descr="A green cartoon character with a sad face&#10;&#10;Description automatically generated">
            <a:extLst>
              <a:ext uri="{FF2B5EF4-FFF2-40B4-BE49-F238E27FC236}">
                <a16:creationId xmlns:a16="http://schemas.microsoft.com/office/drawing/2014/main" id="{B9571215-EF9F-D969-8239-5C43E0FAA32D}"/>
              </a:ext>
            </a:extLst>
          </p:cNvPr>
          <p:cNvPicPr>
            <a:picLocks noChangeAspect="1"/>
          </p:cNvPicPr>
          <p:nvPr/>
        </p:nvPicPr>
        <p:blipFill>
          <a:blip r:embed="rId4"/>
          <a:stretch>
            <a:fillRect/>
          </a:stretch>
        </p:blipFill>
        <p:spPr>
          <a:xfrm>
            <a:off x="457200" y="146957"/>
            <a:ext cx="5127171" cy="6155872"/>
          </a:xfrm>
          <a:prstGeom prst="rect">
            <a:avLst/>
          </a:prstGeom>
        </p:spPr>
      </p:pic>
    </p:spTree>
    <p:extLst>
      <p:ext uri="{BB962C8B-B14F-4D97-AF65-F5344CB8AC3E}">
        <p14:creationId xmlns:p14="http://schemas.microsoft.com/office/powerpoint/2010/main" val="349436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DEEC-CE89-7197-0506-87382D20136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FCDE27F-E73B-F9F5-37E6-816CCE1B91D3}"/>
              </a:ext>
            </a:extLst>
          </p:cNvPr>
          <p:cNvSpPr>
            <a:spLocks noGrp="1"/>
          </p:cNvSpPr>
          <p:nvPr>
            <p:ph idx="1"/>
          </p:nvPr>
        </p:nvSpPr>
        <p:spPr/>
        <p:txBody>
          <a:bodyPr/>
          <a:lstStyle/>
          <a:p>
            <a:r>
              <a:rPr lang="en-US" dirty="0"/>
              <a:t> REMEMBER YOUR JOURNEY</a:t>
            </a:r>
          </a:p>
        </p:txBody>
      </p:sp>
      <p:sp>
        <p:nvSpPr>
          <p:cNvPr id="4" name="Content Placeholder 3">
            <a:extLst>
              <a:ext uri="{FF2B5EF4-FFF2-40B4-BE49-F238E27FC236}">
                <a16:creationId xmlns:a16="http://schemas.microsoft.com/office/drawing/2014/main" id="{4C533402-9DEE-79BF-0AE5-0391ACDDE66C}"/>
              </a:ext>
            </a:extLst>
          </p:cNvPr>
          <p:cNvSpPr>
            <a:spLocks noGrp="1"/>
          </p:cNvSpPr>
          <p:nvPr>
            <p:ph idx="10"/>
          </p:nvPr>
        </p:nvSpPr>
        <p:spPr>
          <a:xfrm>
            <a:off x="913794" y="2754454"/>
            <a:ext cx="11087705" cy="1768559"/>
          </a:xfrm>
        </p:spPr>
        <p:txBody>
          <a:bodyPr>
            <a:normAutofit/>
          </a:bodyPr>
          <a:lstStyle/>
          <a:p>
            <a:r>
              <a:rPr lang="en-US" dirty="0"/>
              <a:t> FIND CHRIST THE KING – </a:t>
            </a:r>
          </a:p>
          <a:p>
            <a:pPr marL="36900" indent="0">
              <a:buNone/>
            </a:pPr>
            <a:r>
              <a:rPr lang="en-US" dirty="0"/>
              <a:t>HE ALONE BRINGS THE JOY OF CHRISTMAS</a:t>
            </a:r>
          </a:p>
        </p:txBody>
      </p:sp>
    </p:spTree>
    <p:extLst>
      <p:ext uri="{BB962C8B-B14F-4D97-AF65-F5344CB8AC3E}">
        <p14:creationId xmlns:p14="http://schemas.microsoft.com/office/powerpoint/2010/main" val="204307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CEB0FF"/>
        </a:solidFill>
        <a:effectLst/>
      </p:bgPr>
    </p:bg>
    <p:spTree>
      <p:nvGrpSpPr>
        <p:cNvPr id="1" name=""/>
        <p:cNvGrpSpPr/>
        <p:nvPr/>
      </p:nvGrpSpPr>
      <p:grpSpPr>
        <a:xfrm>
          <a:off x="0" y="0"/>
          <a:ext cx="0" cy="0"/>
          <a:chOff x="0" y="0"/>
          <a:chExt cx="0" cy="0"/>
        </a:xfrm>
      </p:grpSpPr>
      <p:pic>
        <p:nvPicPr>
          <p:cNvPr id="3" name="Picture 2" descr="A group of cartoon characters around a circle&#10;&#10;Description automatically generated">
            <a:extLst>
              <a:ext uri="{FF2B5EF4-FFF2-40B4-BE49-F238E27FC236}">
                <a16:creationId xmlns:a16="http://schemas.microsoft.com/office/drawing/2014/main" id="{05CC58B2-CC9A-AC16-EE2E-657FB4C49A5C}"/>
              </a:ext>
            </a:extLst>
          </p:cNvPr>
          <p:cNvPicPr>
            <a:picLocks noChangeAspect="1"/>
          </p:cNvPicPr>
          <p:nvPr/>
        </p:nvPicPr>
        <p:blipFill>
          <a:blip r:embed="rId3"/>
          <a:stretch>
            <a:fillRect/>
          </a:stretch>
        </p:blipFill>
        <p:spPr>
          <a:xfrm>
            <a:off x="2106387" y="0"/>
            <a:ext cx="8245928" cy="5938887"/>
          </a:xfrm>
          <a:prstGeom prst="rect">
            <a:avLst/>
          </a:prstGeom>
          <a:noFill/>
        </p:spPr>
      </p:pic>
    </p:spTree>
    <p:extLst>
      <p:ext uri="{BB962C8B-B14F-4D97-AF65-F5344CB8AC3E}">
        <p14:creationId xmlns:p14="http://schemas.microsoft.com/office/powerpoint/2010/main" val="88651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DBF5E-8CEB-3980-9505-0865A4B2CF98}"/>
              </a:ext>
            </a:extLst>
          </p:cNvPr>
          <p:cNvSpPr>
            <a:spLocks noGrp="1"/>
          </p:cNvSpPr>
          <p:nvPr>
            <p:ph type="title"/>
          </p:nvPr>
        </p:nvSpPr>
        <p:spPr>
          <a:xfrm>
            <a:off x="913795" y="609599"/>
            <a:ext cx="10353762" cy="2355273"/>
          </a:xfrm>
        </p:spPr>
        <p:txBody>
          <a:bodyPr>
            <a:normAutofit/>
          </a:bodyPr>
          <a:lstStyle/>
          <a:p>
            <a:r>
              <a:rPr lang="en-US" dirty="0"/>
              <a:t>CHARACTERISTICS OF A FINDER</a:t>
            </a:r>
          </a:p>
        </p:txBody>
      </p:sp>
    </p:spTree>
    <p:extLst>
      <p:ext uri="{BB962C8B-B14F-4D97-AF65-F5344CB8AC3E}">
        <p14:creationId xmlns:p14="http://schemas.microsoft.com/office/powerpoint/2010/main" val="291590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72745-673C-9F03-3BC2-C49B79393E40}"/>
              </a:ext>
            </a:extLst>
          </p:cNvPr>
          <p:cNvSpPr>
            <a:spLocks noGrp="1"/>
          </p:cNvSpPr>
          <p:nvPr>
            <p:ph type="title"/>
          </p:nvPr>
        </p:nvSpPr>
        <p:spPr/>
        <p:txBody>
          <a:bodyPr/>
          <a:lstStyle/>
          <a:p>
            <a:r>
              <a:rPr lang="en-US" dirty="0"/>
              <a:t>FINDERS ARE GUIDED BY GOD</a:t>
            </a:r>
          </a:p>
        </p:txBody>
      </p:sp>
    </p:spTree>
    <p:extLst>
      <p:ext uri="{BB962C8B-B14F-4D97-AF65-F5344CB8AC3E}">
        <p14:creationId xmlns:p14="http://schemas.microsoft.com/office/powerpoint/2010/main" val="159486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AD65-F5F0-DDC1-B9F4-E375B6BFA7B7}"/>
              </a:ext>
            </a:extLst>
          </p:cNvPr>
          <p:cNvSpPr>
            <a:spLocks noGrp="1"/>
          </p:cNvSpPr>
          <p:nvPr>
            <p:ph type="title"/>
          </p:nvPr>
        </p:nvSpPr>
        <p:spPr/>
        <p:txBody>
          <a:bodyPr/>
          <a:lstStyle/>
          <a:p>
            <a:r>
              <a:rPr lang="en-US" dirty="0"/>
              <a:t>MATTHEW 1:1-2</a:t>
            </a:r>
          </a:p>
        </p:txBody>
      </p:sp>
    </p:spTree>
    <p:extLst>
      <p:ext uri="{BB962C8B-B14F-4D97-AF65-F5344CB8AC3E}">
        <p14:creationId xmlns:p14="http://schemas.microsoft.com/office/powerpoint/2010/main" val="335460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3356F5-9CC9-8C96-58CD-A93A8E89AD84}"/>
              </a:ext>
            </a:extLst>
          </p:cNvPr>
          <p:cNvSpPr>
            <a:spLocks noGrp="1"/>
          </p:cNvSpPr>
          <p:nvPr>
            <p:ph idx="1"/>
          </p:nvPr>
        </p:nvSpPr>
        <p:spPr/>
        <p:txBody>
          <a:bodyPr/>
          <a:lstStyle/>
          <a:p>
            <a:pPr marL="36900" indent="0" algn="ctr">
              <a:buNone/>
            </a:pPr>
            <a:r>
              <a:rPr lang="en-US" sz="4400" dirty="0"/>
              <a:t>Romans 3:10-11</a:t>
            </a:r>
          </a:p>
          <a:p>
            <a:pPr marL="36900" indent="0" algn="ctr">
              <a:buNone/>
            </a:pPr>
            <a:r>
              <a:rPr lang="en-US" dirty="0"/>
              <a:t>as it is written: “None is righteous, no, not one; </a:t>
            </a:r>
          </a:p>
          <a:p>
            <a:pPr marL="36900" indent="0" algn="ctr">
              <a:buNone/>
            </a:pPr>
            <a:r>
              <a:rPr lang="en-US" dirty="0"/>
              <a:t>no one understands; no one seeks for God.</a:t>
            </a:r>
          </a:p>
        </p:txBody>
      </p:sp>
    </p:spTree>
    <p:extLst>
      <p:ext uri="{BB962C8B-B14F-4D97-AF65-F5344CB8AC3E}">
        <p14:creationId xmlns:p14="http://schemas.microsoft.com/office/powerpoint/2010/main" val="107980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4D4FCD-3E2A-64CB-A8B9-3D024D856194}"/>
              </a:ext>
            </a:extLst>
          </p:cNvPr>
          <p:cNvSpPr>
            <a:spLocks noGrp="1"/>
          </p:cNvSpPr>
          <p:nvPr>
            <p:ph idx="1"/>
          </p:nvPr>
        </p:nvSpPr>
        <p:spPr/>
        <p:txBody>
          <a:bodyPr/>
          <a:lstStyle/>
          <a:p>
            <a:pPr marL="36900" indent="0">
              <a:buNone/>
            </a:pPr>
            <a:r>
              <a:rPr lang="en-US" dirty="0"/>
              <a:t>The wise men were guided by a “secret instinct of the Spirit.”</a:t>
            </a:r>
          </a:p>
          <a:p>
            <a:pPr marL="36900" indent="0">
              <a:buNone/>
            </a:pPr>
            <a:r>
              <a:rPr lang="en-US" dirty="0"/>
              <a:t>-John Calvin</a:t>
            </a:r>
          </a:p>
          <a:p>
            <a:pPr marL="36900" indent="0">
              <a:buNone/>
            </a:pPr>
            <a:endParaRPr lang="en-US" dirty="0"/>
          </a:p>
        </p:txBody>
      </p:sp>
    </p:spTree>
    <p:extLst>
      <p:ext uri="{BB962C8B-B14F-4D97-AF65-F5344CB8AC3E}">
        <p14:creationId xmlns:p14="http://schemas.microsoft.com/office/powerpoint/2010/main" val="21892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021B1-44E9-142E-88B3-37EC05ED8E44}"/>
              </a:ext>
            </a:extLst>
          </p:cNvPr>
          <p:cNvSpPr>
            <a:spLocks noGrp="1"/>
          </p:cNvSpPr>
          <p:nvPr>
            <p:ph type="title"/>
          </p:nvPr>
        </p:nvSpPr>
        <p:spPr>
          <a:xfrm>
            <a:off x="913795" y="609599"/>
            <a:ext cx="10353762" cy="1937657"/>
          </a:xfrm>
        </p:spPr>
        <p:txBody>
          <a:bodyPr/>
          <a:lstStyle/>
          <a:p>
            <a:r>
              <a:rPr lang="en-US" dirty="0"/>
              <a:t>FINDERS ARE GUIDED BY</a:t>
            </a:r>
            <a:br>
              <a:rPr lang="en-US" dirty="0"/>
            </a:br>
            <a:r>
              <a:rPr lang="en-US" dirty="0"/>
              <a:t>GOD’S WORD</a:t>
            </a:r>
          </a:p>
        </p:txBody>
      </p:sp>
    </p:spTree>
    <p:extLst>
      <p:ext uri="{BB962C8B-B14F-4D97-AF65-F5344CB8AC3E}">
        <p14:creationId xmlns:p14="http://schemas.microsoft.com/office/powerpoint/2010/main" val="30099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CA98-5A26-2676-BE85-E3A1709A4C68}"/>
              </a:ext>
            </a:extLst>
          </p:cNvPr>
          <p:cNvSpPr>
            <a:spLocks noGrp="1"/>
          </p:cNvSpPr>
          <p:nvPr>
            <p:ph type="title"/>
          </p:nvPr>
        </p:nvSpPr>
        <p:spPr/>
        <p:txBody>
          <a:bodyPr/>
          <a:lstStyle/>
          <a:p>
            <a:r>
              <a:rPr lang="en-US" dirty="0"/>
              <a:t>MATTHEW 2:5-6</a:t>
            </a:r>
          </a:p>
        </p:txBody>
      </p:sp>
    </p:spTree>
    <p:extLst>
      <p:ext uri="{BB962C8B-B14F-4D97-AF65-F5344CB8AC3E}">
        <p14:creationId xmlns:p14="http://schemas.microsoft.com/office/powerpoint/2010/main" val="128323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E316D5-91DD-3132-6C6E-A034650DF303}"/>
              </a:ext>
            </a:extLst>
          </p:cNvPr>
          <p:cNvPicPr>
            <a:picLocks noChangeAspect="1"/>
          </p:cNvPicPr>
          <p:nvPr/>
        </p:nvPicPr>
        <p:blipFill rotWithShape="1">
          <a:blip r:embed="rId3"/>
          <a:srcRect t="38950" b="26328"/>
          <a:stretch/>
        </p:blipFill>
        <p:spPr>
          <a:xfrm>
            <a:off x="1698172" y="440871"/>
            <a:ext cx="8654142" cy="4098472"/>
          </a:xfrm>
          <a:prstGeom prst="rect">
            <a:avLst/>
          </a:prstGeom>
        </p:spPr>
      </p:pic>
    </p:spTree>
    <p:extLst>
      <p:ext uri="{BB962C8B-B14F-4D97-AF65-F5344CB8AC3E}">
        <p14:creationId xmlns:p14="http://schemas.microsoft.com/office/powerpoint/2010/main" val="155346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Presentation1" id="{C94EA76D-06D6-45F6-A454-B8F87543CBEE}" vid="{5D75930A-0E53-446E-8887-9C7CAC029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1526</TotalTime>
  <Words>1230</Words>
  <Application>Microsoft Macintosh PowerPoint</Application>
  <PresentationFormat>Widescreen</PresentationFormat>
  <Paragraphs>207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Bahnschrift</vt:lpstr>
      <vt:lpstr>Calibri</vt:lpstr>
      <vt:lpstr>Charter</vt:lpstr>
      <vt:lpstr>Google Sans</vt:lpstr>
      <vt:lpstr>Wingdings 2</vt:lpstr>
      <vt:lpstr>Slate</vt:lpstr>
      <vt:lpstr>FINDING CHRIST, THE KING MATTHEW 2:1-12</vt:lpstr>
      <vt:lpstr>CHARACTERISTICS OF A FINDER</vt:lpstr>
      <vt:lpstr>FINDERS ARE GUIDED BY GOD</vt:lpstr>
      <vt:lpstr>MATTHEW 1:1-2</vt:lpstr>
      <vt:lpstr>PowerPoint Presentation</vt:lpstr>
      <vt:lpstr>PowerPoint Presentation</vt:lpstr>
      <vt:lpstr>FINDERS ARE GUIDED BY GOD’S WORD</vt:lpstr>
      <vt:lpstr>MATTHEW 2:5-6</vt:lpstr>
      <vt:lpstr>PowerPoint Presentation</vt:lpstr>
      <vt:lpstr>FINDERS SUBMIT TO GOD’S UNEXPECTED WAYS</vt:lpstr>
      <vt:lpstr>MATTHEW 2:11</vt:lpstr>
      <vt:lpstr>PowerPoint Presentation</vt:lpstr>
      <vt:lpstr>FINDERS BECOME OBEDIENT WORSHIPPERS</vt:lpstr>
      <vt:lpstr>MATTHEW 2:11-12</vt:lpstr>
      <vt:lpstr>Isaiah 60:1-6</vt:lpstr>
      <vt:lpstr>PowerPoint Presentation</vt:lpstr>
      <vt:lpstr>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dc:creator>
  <cp:lastModifiedBy>Ian Ross</cp:lastModifiedBy>
  <cp:revision>2</cp:revision>
  <dcterms:created xsi:type="dcterms:W3CDTF">2022-11-19T20:16:08Z</dcterms:created>
  <dcterms:modified xsi:type="dcterms:W3CDTF">2024-12-15T04:10:33Z</dcterms:modified>
</cp:coreProperties>
</file>