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75" r:id="rId2"/>
    <p:sldId id="570" r:id="rId3"/>
    <p:sldId id="576" r:id="rId4"/>
    <p:sldId id="577" r:id="rId5"/>
    <p:sldId id="578" r:id="rId6"/>
    <p:sldId id="580" r:id="rId7"/>
    <p:sldId id="581" r:id="rId8"/>
    <p:sldId id="57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96633"/>
    <a:srgbClr val="993300"/>
    <a:srgbClr val="000066"/>
    <a:srgbClr val="CC9900"/>
    <a:srgbClr val="F84108"/>
    <a:srgbClr val="99CCFF"/>
    <a:srgbClr val="A50021"/>
    <a:srgbClr val="663300"/>
    <a:srgbClr val="153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ospel of Luke (NKJV) : Rev. Thomas Tilford : Free Download, Borrow, and  Streaming : Internet Archive">
            <a:extLst>
              <a:ext uri="{FF2B5EF4-FFF2-40B4-BE49-F238E27FC236}">
                <a16:creationId xmlns:a16="http://schemas.microsoft.com/office/drawing/2014/main" id="{0D01352C-CD4F-4070-90CF-4A1C254FD5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19" b="-1"/>
          <a:stretch/>
        </p:blipFill>
        <p:spPr bwMode="auto">
          <a:xfrm>
            <a:off x="482600" y="643467"/>
            <a:ext cx="817879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12EF56-0556-46F3-8874-8CEF844FC273}"/>
              </a:ext>
            </a:extLst>
          </p:cNvPr>
          <p:cNvSpPr txBox="1"/>
          <p:nvPr/>
        </p:nvSpPr>
        <p:spPr>
          <a:xfrm>
            <a:off x="1295400" y="3810000"/>
            <a:ext cx="7086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Mustard Seeds and Leaven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13:18-21</a:t>
            </a:r>
          </a:p>
        </p:txBody>
      </p:sp>
    </p:spTree>
    <p:extLst>
      <p:ext uri="{BB962C8B-B14F-4D97-AF65-F5344CB8AC3E}">
        <p14:creationId xmlns:p14="http://schemas.microsoft.com/office/powerpoint/2010/main" val="2241699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8993" y="1905000"/>
            <a:ext cx="807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the scriptures, the kingdom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kingdom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heaven,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 are referring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thing.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Matthew alone uses the phrase, the kingdom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his audience was primarily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Jewish,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reticent to use the name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anything.</a:t>
            </a:r>
          </a:p>
        </p:txBody>
      </p:sp>
    </p:spTree>
    <p:extLst>
      <p:ext uri="{BB962C8B-B14F-4D97-AF65-F5344CB8AC3E}">
        <p14:creationId xmlns:p14="http://schemas.microsoft.com/office/powerpoint/2010/main" val="183937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9050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</a:t>
            </a: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kingdom of God was a popular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theme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Jesus, occurring more than 130 times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Luke 4:43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phrase, “The kingdom of God” does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appear in 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concept is clear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three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major prophets, Isaiah, Jeremiah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Ezekiel.</a:t>
            </a:r>
          </a:p>
        </p:txBody>
      </p:sp>
    </p:spTree>
    <p:extLst>
      <p:ext uri="{BB962C8B-B14F-4D97-AF65-F5344CB8AC3E}">
        <p14:creationId xmlns:p14="http://schemas.microsoft.com/office/powerpoint/2010/main" val="1544364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	   The Kingdom of God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basic meaning of the word,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Bible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reign.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kingdom of God and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church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are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synonymous.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kingdom is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rule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God;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church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a society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men.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creates the church, and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church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the instrument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</p:txBody>
      </p:sp>
    </p:spTree>
    <p:extLst>
      <p:ext uri="{BB962C8B-B14F-4D97-AF65-F5344CB8AC3E}">
        <p14:creationId xmlns:p14="http://schemas.microsoft.com/office/powerpoint/2010/main" val="353393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The Parable of the Mustard Seed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parable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a simple story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illustrates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 Biblical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truth.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Matthew and Mark it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illustrates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amazing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growth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kingdom of God from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beginnings.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With Luke the emphasis is on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consequences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Israel having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cast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aside the Messiah, the beginning of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mostly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Gentile church.</a:t>
            </a:r>
          </a:p>
        </p:txBody>
      </p:sp>
    </p:spTree>
    <p:extLst>
      <p:ext uri="{BB962C8B-B14F-4D97-AF65-F5344CB8AC3E}">
        <p14:creationId xmlns:p14="http://schemas.microsoft.com/office/powerpoint/2010/main" val="313651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2057400"/>
            <a:ext cx="8077200" cy="3461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The Parable of the Mustard Seed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While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birds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bush could be referring to other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nations,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Ez. 17:23,31:6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Dan. 4:12,21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they could also illustrate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church,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13:1-9; Acts 20:29.</a:t>
            </a:r>
          </a:p>
        </p:txBody>
      </p:sp>
    </p:spTree>
    <p:extLst>
      <p:ext uri="{BB962C8B-B14F-4D97-AF65-F5344CB8AC3E}">
        <p14:creationId xmlns:p14="http://schemas.microsoft.com/office/powerpoint/2010/main" val="1761525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2057400"/>
            <a:ext cx="80772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Parable of the Leaven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read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Bible leaven is seen as something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evil,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12:1; Matt. 16:6-12; 1 Cor. 5:6; Gal. 5:9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correct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understanding of leaven is that it’s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influence,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good or bad.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These two parables _____ us that the _______ of God: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1.	Starts ______,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2.	Works in ______, transforming people from the ______,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3.	Comes from the _______, from the death and resurrection of the Lord.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11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“Mustard Seeds and Leaven”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13:18-21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The Parable of the Leaven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These two parables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show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that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Starts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humbly,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changing hearts one at a time,  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 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Works 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secret,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transforming people from the 	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inside,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Comes from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outside,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from the death and  	resurrection of the Lord.</a:t>
            </a:r>
          </a:p>
        </p:txBody>
      </p:sp>
    </p:spTree>
    <p:extLst>
      <p:ext uri="{BB962C8B-B14F-4D97-AF65-F5344CB8AC3E}">
        <p14:creationId xmlns:p14="http://schemas.microsoft.com/office/powerpoint/2010/main" val="694010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32063</TotalTime>
  <Words>503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Georgia</vt:lpstr>
      <vt:lpstr>Lucida Calligraphy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259</cp:revision>
  <dcterms:created xsi:type="dcterms:W3CDTF">2021-01-29T17:24:21Z</dcterms:created>
  <dcterms:modified xsi:type="dcterms:W3CDTF">2022-01-30T03:47:25Z</dcterms:modified>
</cp:coreProperties>
</file>