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02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4:1 – 6:9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4361-EAA1-4219-A554-838887618D88}"/>
              </a:ext>
            </a:extLst>
          </p:cNvPr>
          <p:cNvSpPr txBox="1"/>
          <p:nvPr/>
        </p:nvSpPr>
        <p:spPr>
          <a:xfrm>
            <a:off x="685800" y="1066800"/>
            <a:ext cx="8001000" cy="510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0FAABF-9A4F-4201-A0D8-7FB48C1059E5}"/>
              </a:ext>
            </a:extLst>
          </p:cNvPr>
          <p:cNvSpPr txBox="1"/>
          <p:nvPr/>
        </p:nvSpPr>
        <p:spPr>
          <a:xfrm>
            <a:off x="304800" y="1066800"/>
            <a:ext cx="8686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Our Identity is found in our Relationship with         	   the Lord, Not in the Job we Perform.</a:t>
            </a:r>
          </a:p>
          <a:p>
            <a:pPr marL="342900" lvl="0" indent="-342900"/>
            <a:endParaRPr lang="en-US" sz="8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Three responsibilities of the Christian  	Boss: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must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seek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employee’s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welfare.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He must not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threaten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but do that which is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just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equal.</a:t>
            </a:r>
            <a:r>
              <a:rPr lang="en-US" sz="24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Col. 4:1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must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submitted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Lord.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said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be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ruler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to first be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servant.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25:21</a:t>
            </a:r>
          </a:p>
          <a:p>
            <a:pPr lvl="0"/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We are all bond slaves of Christ.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0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8A2BD1-BECB-4057-83CF-023F3B82BC8E}"/>
              </a:ext>
            </a:extLst>
          </p:cNvPr>
          <p:cNvSpPr txBox="1"/>
          <p:nvPr/>
        </p:nvSpPr>
        <p:spPr>
          <a:xfrm>
            <a:off x="2590800" y="4419600"/>
            <a:ext cx="45012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Georgia" panose="02040502050405020303" pitchFamily="18" charset="0"/>
              </a:rPr>
              <a:t>Ephesians 6:5-9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29FDEA-A493-4BE9-A0F5-3DD07AFCC9BF}"/>
              </a:ext>
            </a:extLst>
          </p:cNvPr>
          <p:cNvSpPr txBox="1"/>
          <p:nvPr/>
        </p:nvSpPr>
        <p:spPr>
          <a:xfrm>
            <a:off x="228600" y="2438400"/>
            <a:ext cx="88391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44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4361-EAA1-4219-A554-838887618D88}"/>
              </a:ext>
            </a:extLst>
          </p:cNvPr>
          <p:cNvSpPr txBox="1"/>
          <p:nvPr/>
        </p:nvSpPr>
        <p:spPr>
          <a:xfrm>
            <a:off x="685800" y="1066800"/>
            <a:ext cx="8001000" cy="510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1367DB-12AB-4513-A834-21B1A1C469AB}"/>
              </a:ext>
            </a:extLst>
          </p:cNvPr>
          <p:cNvSpPr txBox="1"/>
          <p:nvPr/>
        </p:nvSpPr>
        <p:spPr>
          <a:xfrm>
            <a:off x="533400" y="1143000"/>
            <a:ext cx="8305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</a:t>
            </a: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we don’t have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slaves,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issue applies to us by addressing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between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employee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employer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/boss.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considering the admonition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see that it is tied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one another also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places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 all on the same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playing field, but does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take away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distinctive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rolls as men, women and leaders.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Gal.3:28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we read in this portion of scripture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given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separate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set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principals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function by. </a:t>
            </a:r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4361-EAA1-4219-A554-838887618D88}"/>
              </a:ext>
            </a:extLst>
          </p:cNvPr>
          <p:cNvSpPr txBox="1"/>
          <p:nvPr/>
        </p:nvSpPr>
        <p:spPr>
          <a:xfrm>
            <a:off x="685800" y="1066800"/>
            <a:ext cx="8001000" cy="510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D3E7D0-2763-423D-91F7-728CC7EE5109}"/>
              </a:ext>
            </a:extLst>
          </p:cNvPr>
          <p:cNvSpPr txBox="1"/>
          <p:nvPr/>
        </p:nvSpPr>
        <p:spPr>
          <a:xfrm>
            <a:off x="457200" y="1066800"/>
            <a:ext cx="83058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</a:t>
            </a:r>
          </a:p>
          <a:p>
            <a:endParaRPr lang="en-US" sz="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Although there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ordained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all relationships, that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hierarchy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not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“special”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God. He is not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respecter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10:34 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all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equally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responsible to God for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we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display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towards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other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we look at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slavery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Bible it becomes clear that one’s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earthly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status does not affect one’s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before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Cor. 12:13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51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4361-EAA1-4219-A554-838887618D88}"/>
              </a:ext>
            </a:extLst>
          </p:cNvPr>
          <p:cNvSpPr txBox="1"/>
          <p:nvPr/>
        </p:nvSpPr>
        <p:spPr>
          <a:xfrm>
            <a:off x="685800" y="1066800"/>
            <a:ext cx="8001000" cy="510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34599C-F29D-4612-B837-5B5C61809C83}"/>
              </a:ext>
            </a:extLst>
          </p:cNvPr>
          <p:cNvSpPr txBox="1"/>
          <p:nvPr/>
        </p:nvSpPr>
        <p:spPr>
          <a:xfrm>
            <a:off x="381000" y="1066800"/>
            <a:ext cx="84582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UcPeriod"/>
            </a:pP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Our Primary Motivation is born out of our Relationship with Christ</a:t>
            </a: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makes this point through the following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repetition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phrases: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“…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Christ” vs. 5; “…as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slaves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Christ”, and, “…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will of God from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vs. 6; “…as to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vs. 7; “…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receive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back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Lord”, vs. 8, and, “…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Master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heaven”, vs. 9.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governing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factor in all we do is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Savior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must be Christ in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everything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He must be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all we think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567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150DAB-B1A0-42E1-ABB7-AA2454B906FC}"/>
              </a:ext>
            </a:extLst>
          </p:cNvPr>
          <p:cNvSpPr txBox="1"/>
          <p:nvPr/>
        </p:nvSpPr>
        <p:spPr>
          <a:xfrm>
            <a:off x="457200" y="1143000"/>
            <a:ext cx="822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ctr">
              <a:buFontTx/>
              <a:buAutoNum type="romanUcPeriod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Our Primary Motivation is born out of our Relationship with Christ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taught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in quoting from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Deut. 6:4-5.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command was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 with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whole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person. Paul reminds us that it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whom we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all things,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Col. 3:24.</a:t>
            </a:r>
            <a:endParaRPr lang="en-US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138CBA-EB7B-466B-8A8E-121E5D3EDD52}"/>
              </a:ext>
            </a:extLst>
          </p:cNvPr>
          <p:cNvSpPr txBox="1"/>
          <p:nvPr/>
        </p:nvSpPr>
        <p:spPr>
          <a:xfrm>
            <a:off x="228600" y="4038600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UcPeriod" startAt="2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Our Focus on Christ should put our Focus on Heaven and off the World </a:t>
            </a:r>
          </a:p>
          <a:p>
            <a:pPr lvl="0"/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Paul tells the first century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slave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circumstance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temporary and that he will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rewarded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heaven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deeds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done now, he isn’t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ignoring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their plight, he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them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hope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6:5,8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6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4361-EAA1-4219-A554-838887618D88}"/>
              </a:ext>
            </a:extLst>
          </p:cNvPr>
          <p:cNvSpPr txBox="1"/>
          <p:nvPr/>
        </p:nvSpPr>
        <p:spPr>
          <a:xfrm>
            <a:off x="685800" y="1066800"/>
            <a:ext cx="8001000" cy="510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DF1EE5-BC5B-4478-835F-BF71E9956CCA}"/>
              </a:ext>
            </a:extLst>
          </p:cNvPr>
          <p:cNvSpPr txBox="1"/>
          <p:nvPr/>
        </p:nvSpPr>
        <p:spPr>
          <a:xfrm>
            <a:off x="304800" y="1143000"/>
            <a:ext cx="85344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ctr">
              <a:buFontTx/>
              <a:buAutoNum type="romanUcPeriod" startAt="2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Our Focus on Christ should put our Focus on Heaven and off the World</a:t>
            </a:r>
          </a:p>
          <a:p>
            <a:pPr lvl="0"/>
            <a:endParaRPr lang="en-US" sz="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should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diligent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laying up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treasures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heaven. If that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case then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motivation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wrong.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saints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died without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realizing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promised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reward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Regardless, they were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looking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a better land, a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heavenly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Heb.11:16.</a:t>
            </a:r>
          </a:p>
          <a:p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read where Moses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left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Pharaoh’s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palace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endured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treatment of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Israelites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looking to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reward.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Heb. 11:26.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098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4361-EAA1-4219-A554-838887618D88}"/>
              </a:ext>
            </a:extLst>
          </p:cNvPr>
          <p:cNvSpPr txBox="1"/>
          <p:nvPr/>
        </p:nvSpPr>
        <p:spPr>
          <a:xfrm>
            <a:off x="609600" y="1676400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ctr">
              <a:buFontTx/>
              <a:buAutoNum type="romanUcPeriod" startAt="2"/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Our Focus on Christ should put our Focus on Heaven and off the World</a:t>
            </a:r>
          </a:p>
          <a:p>
            <a:pPr lvl="0" algn="ctr"/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environment we need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God is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ultimate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Master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boss and employee. If we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work environment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chances are it will, as soon as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changes.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056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67725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200" b="1" dirty="0">
                <a:solidFill>
                  <a:srgbClr val="FFFF00"/>
                </a:solidFill>
                <a:latin typeface="Georgia" panose="02040502050405020303" pitchFamily="18" charset="0"/>
              </a:rPr>
              <a:t>Harmony in the Work Place”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114361-EAA1-4219-A554-838887618D88}"/>
              </a:ext>
            </a:extLst>
          </p:cNvPr>
          <p:cNvSpPr txBox="1"/>
          <p:nvPr/>
        </p:nvSpPr>
        <p:spPr>
          <a:xfrm>
            <a:off x="685800" y="1066800"/>
            <a:ext cx="8001000" cy="510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85A59E-9133-4780-B6ED-C90855387429}"/>
              </a:ext>
            </a:extLst>
          </p:cNvPr>
          <p:cNvSpPr txBox="1"/>
          <p:nvPr/>
        </p:nvSpPr>
        <p:spPr>
          <a:xfrm>
            <a:off x="381000" y="1066800"/>
            <a:ext cx="85344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Our Identity is found in our Relationship with        the Lord, Not in the Job we Perform.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Five qualities of a Christian Employee:</a:t>
            </a:r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should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obedient.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Col. 3:22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2.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should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conscientious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before the Lord.    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Eph. 6:5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3.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should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purpose,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sincere.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Rom. 12:8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4.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should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genuine,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hypocritical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Col. 3:23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5.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should work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enthusiastically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to the 	Lord.</a:t>
            </a:r>
          </a:p>
        </p:txBody>
      </p:sp>
    </p:spTree>
    <p:extLst>
      <p:ext uri="{BB962C8B-B14F-4D97-AF65-F5344CB8AC3E}">
        <p14:creationId xmlns:p14="http://schemas.microsoft.com/office/powerpoint/2010/main" val="3777657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14539</TotalTime>
  <Words>663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757</cp:revision>
  <dcterms:created xsi:type="dcterms:W3CDTF">2017-01-05T17:47:12Z</dcterms:created>
  <dcterms:modified xsi:type="dcterms:W3CDTF">2017-08-20T02:48:36Z</dcterms:modified>
</cp:coreProperties>
</file>