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5"/>
  </p:notesMasterIdLst>
  <p:handoutMasterIdLst>
    <p:handoutMasterId r:id="rId36"/>
  </p:handoutMasterIdLst>
  <p:sldIdLst>
    <p:sldId id="618" r:id="rId2"/>
    <p:sldId id="617" r:id="rId3"/>
    <p:sldId id="623" r:id="rId4"/>
    <p:sldId id="622" r:id="rId5"/>
    <p:sldId id="606" r:id="rId6"/>
    <p:sldId id="626" r:id="rId7"/>
    <p:sldId id="607" r:id="rId8"/>
    <p:sldId id="621" r:id="rId9"/>
    <p:sldId id="611" r:id="rId10"/>
    <p:sldId id="627" r:id="rId11"/>
    <p:sldId id="628" r:id="rId12"/>
    <p:sldId id="653" r:id="rId13"/>
    <p:sldId id="647" r:id="rId14"/>
    <p:sldId id="630" r:id="rId15"/>
    <p:sldId id="475" r:id="rId16"/>
    <p:sldId id="635" r:id="rId17"/>
    <p:sldId id="637" r:id="rId18"/>
    <p:sldId id="648" r:id="rId19"/>
    <p:sldId id="649" r:id="rId20"/>
    <p:sldId id="633" r:id="rId21"/>
    <p:sldId id="631" r:id="rId22"/>
    <p:sldId id="632" r:id="rId23"/>
    <p:sldId id="634" r:id="rId24"/>
    <p:sldId id="643" r:id="rId25"/>
    <p:sldId id="639" r:id="rId26"/>
    <p:sldId id="650" r:id="rId27"/>
    <p:sldId id="644" r:id="rId28"/>
    <p:sldId id="645" r:id="rId29"/>
    <p:sldId id="646" r:id="rId30"/>
    <p:sldId id="651" r:id="rId31"/>
    <p:sldId id="652" r:id="rId32"/>
    <p:sldId id="615" r:id="rId33"/>
    <p:sldId id="616" r:id="rId34"/>
  </p:sldIdLst>
  <p:sldSz cx="9144000" cy="5143500" type="screen16x9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9" clrMode="gray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0D0B"/>
    <a:srgbClr val="FFFF66"/>
    <a:srgbClr val="F3FF68"/>
    <a:srgbClr val="B2B2B2"/>
    <a:srgbClr val="FF9933"/>
    <a:srgbClr val="FFFF00"/>
    <a:srgbClr val="660033"/>
    <a:srgbClr val="FF6600"/>
    <a:srgbClr val="000000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8" d="100"/>
          <a:sy n="118" d="100"/>
        </p:scale>
        <p:origin x="-616" y="-10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notesMaster" Target="notesMasters/notesMaster1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printerSettings" Target="printerSettings/printerSettings1.bin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Relationship Id="rId41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80FF63-D84F-E448-9425-CC468076D127}" type="datetimeFigureOut">
              <a:rPr lang="en-US" smtClean="0"/>
              <a:t>10/4/19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C34540-D557-0A47-9012-581746D551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118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B0A3F418-DAFD-D34B-96A2-5207709627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0935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4F6CF02-3274-6E43-946F-5AB497BCC4C7}" type="slidenum">
              <a:rPr lang="en-US" sz="1200"/>
              <a:pPr/>
              <a:t>1</a:t>
            </a:fld>
            <a:endParaRPr lang="en-US" sz="1200"/>
          </a:p>
        </p:txBody>
      </p:sp>
      <p:sp>
        <p:nvSpPr>
          <p:cNvPr id="232450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3875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CE706BF4-B74D-0A4D-8E8E-2CFD85624067}" type="slidenum">
              <a:rPr lang="en-US" sz="1200"/>
              <a:pPr/>
              <a:t>2</a:t>
            </a:fld>
            <a:endParaRPr lang="en-US" sz="1200"/>
          </a:p>
        </p:txBody>
      </p:sp>
      <p:sp>
        <p:nvSpPr>
          <p:cNvPr id="60418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63332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4F6CF02-3274-6E43-946F-5AB497BCC4C7}" type="slidenum">
              <a:rPr lang="en-US" sz="1200"/>
              <a:pPr/>
              <a:t>3</a:t>
            </a:fld>
            <a:endParaRPr lang="en-US" sz="1200"/>
          </a:p>
        </p:txBody>
      </p:sp>
      <p:sp>
        <p:nvSpPr>
          <p:cNvPr id="232450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4F6CF02-3274-6E43-946F-5AB497BCC4C7}" type="slidenum">
              <a:rPr lang="en-US" sz="1200"/>
              <a:pPr/>
              <a:t>4</a:t>
            </a:fld>
            <a:endParaRPr lang="en-US" sz="1200"/>
          </a:p>
        </p:txBody>
      </p:sp>
      <p:sp>
        <p:nvSpPr>
          <p:cNvPr id="232450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4771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4F6CF02-3274-6E43-946F-5AB497BCC4C7}" type="slidenum">
              <a:rPr lang="en-US" sz="1200"/>
              <a:pPr/>
              <a:t>5</a:t>
            </a:fld>
            <a:endParaRPr lang="en-US" sz="1200"/>
          </a:p>
        </p:txBody>
      </p:sp>
      <p:sp>
        <p:nvSpPr>
          <p:cNvPr id="232450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9448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4F6CF02-3274-6E43-946F-5AB497BCC4C7}" type="slidenum">
              <a:rPr lang="en-US" sz="1200"/>
              <a:pPr/>
              <a:t>6</a:t>
            </a:fld>
            <a:endParaRPr lang="en-US" sz="1200"/>
          </a:p>
        </p:txBody>
      </p:sp>
      <p:sp>
        <p:nvSpPr>
          <p:cNvPr id="232450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4F6CF02-3274-6E43-946F-5AB497BCC4C7}" type="slidenum">
              <a:rPr lang="en-US" sz="1200"/>
              <a:pPr/>
              <a:t>7</a:t>
            </a:fld>
            <a:endParaRPr lang="en-US" sz="1200"/>
          </a:p>
        </p:txBody>
      </p:sp>
      <p:sp>
        <p:nvSpPr>
          <p:cNvPr id="232450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5215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4F6CF02-3274-6E43-946F-5AB497BCC4C7}" type="slidenum">
              <a:rPr lang="en-US" sz="1200"/>
              <a:pPr/>
              <a:t>8</a:t>
            </a:fld>
            <a:endParaRPr lang="en-US" sz="1200"/>
          </a:p>
        </p:txBody>
      </p:sp>
      <p:sp>
        <p:nvSpPr>
          <p:cNvPr id="232450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3197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4F6CF02-3274-6E43-946F-5AB497BCC4C7}" type="slidenum">
              <a:rPr lang="en-US" sz="1200"/>
              <a:pPr/>
              <a:t>9</a:t>
            </a:fld>
            <a:endParaRPr lang="en-US" sz="1200"/>
          </a:p>
        </p:txBody>
      </p:sp>
      <p:sp>
        <p:nvSpPr>
          <p:cNvPr id="232450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5699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4F6CF02-3274-6E43-946F-5AB497BCC4C7}" type="slidenum">
              <a:rPr lang="en-US" sz="1200"/>
              <a:pPr/>
              <a:t>10</a:t>
            </a:fld>
            <a:endParaRPr lang="en-US" sz="1200"/>
          </a:p>
        </p:txBody>
      </p:sp>
      <p:sp>
        <p:nvSpPr>
          <p:cNvPr id="232450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4F6CF02-3274-6E43-946F-5AB497BCC4C7}" type="slidenum">
              <a:rPr lang="en-US" sz="1200"/>
              <a:pPr/>
              <a:t>11</a:t>
            </a:fld>
            <a:endParaRPr lang="en-US" sz="1200"/>
          </a:p>
        </p:txBody>
      </p:sp>
      <p:sp>
        <p:nvSpPr>
          <p:cNvPr id="232450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8777C5DC-6882-584B-97BD-5B897EAA8E1C}" type="slidenum">
              <a:rPr lang="en-US" sz="1200"/>
              <a:pPr/>
              <a:t>12</a:t>
            </a:fld>
            <a:endParaRPr lang="en-US" sz="1200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8501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8777C5DC-6882-584B-97BD-5B897EAA8E1C}" type="slidenum">
              <a:rPr lang="en-US" sz="1200"/>
              <a:pPr/>
              <a:t>13</a:t>
            </a:fld>
            <a:endParaRPr lang="en-US" sz="1200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9400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4F6CF02-3274-6E43-946F-5AB497BCC4C7}" type="slidenum">
              <a:rPr lang="en-US" sz="1200"/>
              <a:pPr/>
              <a:t>14</a:t>
            </a:fld>
            <a:endParaRPr lang="en-US" sz="1200"/>
          </a:p>
        </p:txBody>
      </p:sp>
      <p:sp>
        <p:nvSpPr>
          <p:cNvPr id="232450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8777C5DC-6882-584B-97BD-5B897EAA8E1C}" type="slidenum">
              <a:rPr lang="en-US" sz="1200"/>
              <a:pPr/>
              <a:t>15</a:t>
            </a:fld>
            <a:endParaRPr lang="en-US" sz="1200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4F6CF02-3274-6E43-946F-5AB497BCC4C7}" type="slidenum">
              <a:rPr lang="en-US" sz="1200"/>
              <a:pPr/>
              <a:t>16</a:t>
            </a:fld>
            <a:endParaRPr lang="en-US" sz="1200"/>
          </a:p>
        </p:txBody>
      </p:sp>
      <p:sp>
        <p:nvSpPr>
          <p:cNvPr id="232450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4F6CF02-3274-6E43-946F-5AB497BCC4C7}" type="slidenum">
              <a:rPr lang="en-US" sz="1200"/>
              <a:pPr/>
              <a:t>17</a:t>
            </a:fld>
            <a:endParaRPr lang="en-US" sz="1200"/>
          </a:p>
        </p:txBody>
      </p:sp>
      <p:sp>
        <p:nvSpPr>
          <p:cNvPr id="232450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4F6CF02-3274-6E43-946F-5AB497BCC4C7}" type="slidenum">
              <a:rPr lang="en-US" sz="1200"/>
              <a:pPr/>
              <a:t>18</a:t>
            </a:fld>
            <a:endParaRPr lang="en-US" sz="1200"/>
          </a:p>
        </p:txBody>
      </p:sp>
      <p:sp>
        <p:nvSpPr>
          <p:cNvPr id="232450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30336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4F6CF02-3274-6E43-946F-5AB497BCC4C7}" type="slidenum">
              <a:rPr lang="en-US" sz="1200"/>
              <a:pPr/>
              <a:t>19</a:t>
            </a:fld>
            <a:endParaRPr lang="en-US" sz="1200"/>
          </a:p>
        </p:txBody>
      </p:sp>
      <p:sp>
        <p:nvSpPr>
          <p:cNvPr id="232450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36971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4F6CF02-3274-6E43-946F-5AB497BCC4C7}" type="slidenum">
              <a:rPr lang="en-US" sz="1200"/>
              <a:pPr/>
              <a:t>20</a:t>
            </a:fld>
            <a:endParaRPr lang="en-US" sz="1200"/>
          </a:p>
        </p:txBody>
      </p:sp>
      <p:sp>
        <p:nvSpPr>
          <p:cNvPr id="232450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CE706BF4-B74D-0A4D-8E8E-2CFD85624067}" type="slidenum">
              <a:rPr lang="en-US" sz="1200"/>
              <a:pPr/>
              <a:t>21</a:t>
            </a:fld>
            <a:endParaRPr lang="en-US" sz="1200"/>
          </a:p>
        </p:txBody>
      </p:sp>
      <p:sp>
        <p:nvSpPr>
          <p:cNvPr id="60418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CE706BF4-B74D-0A4D-8E8E-2CFD85624067}" type="slidenum">
              <a:rPr lang="en-US" sz="1200"/>
              <a:pPr/>
              <a:t>22</a:t>
            </a:fld>
            <a:endParaRPr lang="en-US" sz="1200"/>
          </a:p>
        </p:txBody>
      </p:sp>
      <p:sp>
        <p:nvSpPr>
          <p:cNvPr id="60418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4F6CF02-3274-6E43-946F-5AB497BCC4C7}" type="slidenum">
              <a:rPr lang="en-US" sz="1200"/>
              <a:pPr/>
              <a:t>23</a:t>
            </a:fld>
            <a:endParaRPr lang="en-US" sz="1200"/>
          </a:p>
        </p:txBody>
      </p:sp>
      <p:sp>
        <p:nvSpPr>
          <p:cNvPr id="232450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4F6CF02-3274-6E43-946F-5AB497BCC4C7}" type="slidenum">
              <a:rPr lang="en-US" sz="1200"/>
              <a:pPr/>
              <a:t>24</a:t>
            </a:fld>
            <a:endParaRPr lang="en-US" sz="1200"/>
          </a:p>
        </p:txBody>
      </p:sp>
      <p:sp>
        <p:nvSpPr>
          <p:cNvPr id="232450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4F6CF02-3274-6E43-946F-5AB497BCC4C7}" type="slidenum">
              <a:rPr lang="en-US" sz="1200"/>
              <a:pPr/>
              <a:t>25</a:t>
            </a:fld>
            <a:endParaRPr lang="en-US" sz="1200"/>
          </a:p>
        </p:txBody>
      </p:sp>
      <p:sp>
        <p:nvSpPr>
          <p:cNvPr id="232450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4F6CF02-3274-6E43-946F-5AB497BCC4C7}" type="slidenum">
              <a:rPr lang="en-US" sz="1200"/>
              <a:pPr/>
              <a:t>26</a:t>
            </a:fld>
            <a:endParaRPr lang="en-US" sz="1200"/>
          </a:p>
        </p:txBody>
      </p:sp>
      <p:sp>
        <p:nvSpPr>
          <p:cNvPr id="232450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94970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4F6CF02-3274-6E43-946F-5AB497BCC4C7}" type="slidenum">
              <a:rPr lang="en-US" sz="1200"/>
              <a:pPr/>
              <a:t>27</a:t>
            </a:fld>
            <a:endParaRPr lang="en-US" sz="1200"/>
          </a:p>
        </p:txBody>
      </p:sp>
      <p:sp>
        <p:nvSpPr>
          <p:cNvPr id="232450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4F6CF02-3274-6E43-946F-5AB497BCC4C7}" type="slidenum">
              <a:rPr lang="en-US" sz="1200"/>
              <a:pPr/>
              <a:t>28</a:t>
            </a:fld>
            <a:endParaRPr lang="en-US" sz="1200"/>
          </a:p>
        </p:txBody>
      </p:sp>
      <p:sp>
        <p:nvSpPr>
          <p:cNvPr id="232450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4F6CF02-3274-6E43-946F-5AB497BCC4C7}" type="slidenum">
              <a:rPr lang="en-US" sz="1200"/>
              <a:pPr/>
              <a:t>29</a:t>
            </a:fld>
            <a:endParaRPr lang="en-US" sz="1200"/>
          </a:p>
        </p:txBody>
      </p:sp>
      <p:sp>
        <p:nvSpPr>
          <p:cNvPr id="232450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4F6CF02-3274-6E43-946F-5AB497BCC4C7}" type="slidenum">
              <a:rPr lang="en-US" sz="1200"/>
              <a:pPr/>
              <a:t>30</a:t>
            </a:fld>
            <a:endParaRPr lang="en-US" sz="1200"/>
          </a:p>
        </p:txBody>
      </p:sp>
      <p:sp>
        <p:nvSpPr>
          <p:cNvPr id="232450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2747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4F6CF02-3274-6E43-946F-5AB497BCC4C7}" type="slidenum">
              <a:rPr lang="en-US" sz="1200"/>
              <a:pPr/>
              <a:t>31</a:t>
            </a:fld>
            <a:endParaRPr lang="en-US" sz="1200"/>
          </a:p>
        </p:txBody>
      </p:sp>
      <p:sp>
        <p:nvSpPr>
          <p:cNvPr id="232450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92860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4F6CF02-3274-6E43-946F-5AB497BCC4C7}" type="slidenum">
              <a:rPr lang="en-US" sz="1200"/>
              <a:pPr/>
              <a:t>32</a:t>
            </a:fld>
            <a:endParaRPr lang="en-US" sz="1200"/>
          </a:p>
        </p:txBody>
      </p:sp>
      <p:sp>
        <p:nvSpPr>
          <p:cNvPr id="232450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76716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4F6CF02-3274-6E43-946F-5AB497BCC4C7}" type="slidenum">
              <a:rPr lang="en-US" sz="1200"/>
              <a:pPr/>
              <a:t>33</a:t>
            </a:fld>
            <a:endParaRPr lang="en-US" sz="1200"/>
          </a:p>
        </p:txBody>
      </p:sp>
      <p:sp>
        <p:nvSpPr>
          <p:cNvPr id="232450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836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032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198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5335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71450"/>
            <a:ext cx="4267200" cy="40576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450"/>
            <a:ext cx="4267200" cy="40576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395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689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94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694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3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98743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78467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213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171450"/>
            <a:ext cx="2171700" cy="4057650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71450"/>
            <a:ext cx="6362700" cy="40576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982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71450"/>
            <a:ext cx="8686800" cy="405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342900" indent="-342900" algn="ctr" rtl="0" eaLnBrk="0" fontAlgn="base" hangingPunct="0">
        <a:spcBef>
          <a:spcPct val="20000"/>
        </a:spcBef>
        <a:spcAft>
          <a:spcPct val="0"/>
        </a:spcAft>
        <a:defRPr sz="4000" b="1" i="1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ctr" rtl="0" eaLnBrk="0" fontAlgn="base" hangingPunct="0">
        <a:spcBef>
          <a:spcPct val="20000"/>
        </a:spcBef>
        <a:spcAft>
          <a:spcPct val="0"/>
        </a:spcAft>
        <a:defRPr sz="4000" b="1" i="1">
          <a:solidFill>
            <a:schemeClr val="bg1"/>
          </a:solidFill>
          <a:latin typeface="+mn-lt"/>
          <a:ea typeface="+mn-ea"/>
        </a:defRPr>
      </a:lvl2pPr>
      <a:lvl3pPr marL="1085850" indent="-228600" algn="ctr" rtl="0" eaLnBrk="0" fontAlgn="base" hangingPunct="0">
        <a:spcBef>
          <a:spcPct val="20000"/>
        </a:spcBef>
        <a:spcAft>
          <a:spcPct val="0"/>
        </a:spcAft>
        <a:buChar char="•"/>
        <a:defRPr sz="4000" b="1" i="1">
          <a:solidFill>
            <a:schemeClr val="bg1"/>
          </a:solidFill>
          <a:latin typeface="+mn-lt"/>
          <a:ea typeface="+mn-ea"/>
        </a:defRPr>
      </a:lvl3pPr>
      <a:lvl4pPr marL="1428750" indent="-228600" algn="ctr" rtl="0" eaLnBrk="0" fontAlgn="base" hangingPunct="0">
        <a:spcBef>
          <a:spcPct val="20000"/>
        </a:spcBef>
        <a:spcAft>
          <a:spcPct val="0"/>
        </a:spcAft>
        <a:buChar char="–"/>
        <a:defRPr sz="4000" b="1" i="1">
          <a:solidFill>
            <a:schemeClr val="bg1"/>
          </a:solidFill>
          <a:latin typeface="+mn-lt"/>
          <a:ea typeface="+mn-ea"/>
        </a:defRPr>
      </a:lvl4pPr>
      <a:lvl5pPr marL="1771650" indent="-228600" algn="ctr" rtl="0" eaLnBrk="0" fontAlgn="base" hangingPunct="0">
        <a:spcBef>
          <a:spcPct val="20000"/>
        </a:spcBef>
        <a:spcAft>
          <a:spcPct val="0"/>
        </a:spcAft>
        <a:buChar char="»"/>
        <a:defRPr sz="4000" b="1" i="1">
          <a:solidFill>
            <a:schemeClr val="bg1"/>
          </a:solidFill>
          <a:latin typeface="+mn-lt"/>
          <a:ea typeface="+mn-ea"/>
        </a:defRPr>
      </a:lvl5pPr>
      <a:lvl6pPr marL="2228850" indent="-228600" algn="ctr" rtl="0" fontAlgn="base">
        <a:spcBef>
          <a:spcPct val="20000"/>
        </a:spcBef>
        <a:spcAft>
          <a:spcPct val="0"/>
        </a:spcAft>
        <a:buChar char="»"/>
        <a:defRPr sz="4000" b="1" i="1">
          <a:solidFill>
            <a:schemeClr val="bg1"/>
          </a:solidFill>
          <a:latin typeface="+mn-lt"/>
          <a:ea typeface="+mn-ea"/>
        </a:defRPr>
      </a:lvl6pPr>
      <a:lvl7pPr marL="2686050" indent="-228600" algn="ctr" rtl="0" fontAlgn="base">
        <a:spcBef>
          <a:spcPct val="20000"/>
        </a:spcBef>
        <a:spcAft>
          <a:spcPct val="0"/>
        </a:spcAft>
        <a:buChar char="»"/>
        <a:defRPr sz="4000" b="1" i="1">
          <a:solidFill>
            <a:schemeClr val="bg1"/>
          </a:solidFill>
          <a:latin typeface="+mn-lt"/>
          <a:ea typeface="+mn-ea"/>
        </a:defRPr>
      </a:lvl7pPr>
      <a:lvl8pPr marL="3143250" indent="-228600" algn="ctr" rtl="0" fontAlgn="base">
        <a:spcBef>
          <a:spcPct val="20000"/>
        </a:spcBef>
        <a:spcAft>
          <a:spcPct val="0"/>
        </a:spcAft>
        <a:buChar char="»"/>
        <a:defRPr sz="4000" b="1" i="1">
          <a:solidFill>
            <a:schemeClr val="bg1"/>
          </a:solidFill>
          <a:latin typeface="+mn-lt"/>
          <a:ea typeface="+mn-ea"/>
        </a:defRPr>
      </a:lvl8pPr>
      <a:lvl9pPr marL="3600450" indent="-228600" algn="ctr" rtl="0" fontAlgn="base">
        <a:spcBef>
          <a:spcPct val="20000"/>
        </a:spcBef>
        <a:spcAft>
          <a:spcPct val="0"/>
        </a:spcAft>
        <a:buChar char="»"/>
        <a:defRPr sz="4000" b="1" i="1">
          <a:solidFill>
            <a:schemeClr val="bg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image" Target="../media/image3.jpg"/><Relationship Id="rId5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4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3962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37" t="18443" r="48951" b="39365"/>
          <a:stretch/>
        </p:blipFill>
        <p:spPr>
          <a:xfrm>
            <a:off x="989017" y="576110"/>
            <a:ext cx="7165966" cy="3991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236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2800" y="309593"/>
            <a:ext cx="8438400" cy="45243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i="1" dirty="0" smtClean="0">
                <a:solidFill>
                  <a:schemeClr val="bg1"/>
                </a:solidFill>
                <a:latin typeface="+mn-lt"/>
              </a:rPr>
              <a:t>Gospel – Greek </a:t>
            </a:r>
            <a:r>
              <a:rPr lang="en-US" sz="3600" b="1" i="1" dirty="0">
                <a:solidFill>
                  <a:schemeClr val="bg1"/>
                </a:solidFill>
                <a:latin typeface="+mn-lt"/>
              </a:rPr>
              <a:t>“</a:t>
            </a:r>
            <a:r>
              <a:rPr lang="en-US" sz="3600" b="1" i="1" dirty="0" err="1">
                <a:solidFill>
                  <a:schemeClr val="bg1"/>
                </a:solidFill>
                <a:latin typeface="+mn-lt"/>
              </a:rPr>
              <a:t>euangélion</a:t>
            </a:r>
            <a:r>
              <a:rPr lang="en-US" sz="3600" b="1" i="1" dirty="0">
                <a:solidFill>
                  <a:schemeClr val="bg1"/>
                </a:solidFill>
                <a:latin typeface="+mn-lt"/>
              </a:rPr>
              <a:t>”</a:t>
            </a:r>
          </a:p>
          <a:p>
            <a:pPr marL="571500" indent="-571500">
              <a:buFont typeface="Arial"/>
              <a:buChar char="•"/>
            </a:pPr>
            <a:r>
              <a:rPr lang="en-US" sz="3600" b="1" i="1" dirty="0" smtClean="0">
                <a:solidFill>
                  <a:schemeClr val="bg1"/>
                </a:solidFill>
                <a:latin typeface="+mn-lt"/>
              </a:rPr>
              <a:t>Old </a:t>
            </a:r>
            <a:r>
              <a:rPr lang="en-US" sz="3600" b="1" i="1" dirty="0">
                <a:solidFill>
                  <a:schemeClr val="bg1"/>
                </a:solidFill>
                <a:latin typeface="+mn-lt"/>
              </a:rPr>
              <a:t>English “God spell</a:t>
            </a:r>
            <a:r>
              <a:rPr lang="en-US" sz="3600" b="1" i="1" dirty="0" smtClean="0">
                <a:solidFill>
                  <a:schemeClr val="bg1"/>
                </a:solidFill>
                <a:latin typeface="+mn-lt"/>
              </a:rPr>
              <a:t>”</a:t>
            </a:r>
            <a:r>
              <a:rPr lang="en-US" sz="3600" b="1" i="1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3600" b="1" i="1" dirty="0" smtClean="0">
                <a:solidFill>
                  <a:schemeClr val="bg1"/>
                </a:solidFill>
                <a:latin typeface="+mn-lt"/>
              </a:rPr>
              <a:t>became “</a:t>
            </a:r>
            <a:r>
              <a:rPr lang="en-US" sz="3600" b="1" i="1" dirty="0">
                <a:solidFill>
                  <a:schemeClr val="bg1"/>
                </a:solidFill>
                <a:latin typeface="+mn-lt"/>
              </a:rPr>
              <a:t>Gospel</a:t>
            </a:r>
            <a:r>
              <a:rPr lang="en-US" sz="3600" b="1" i="1" dirty="0" smtClean="0">
                <a:solidFill>
                  <a:schemeClr val="bg1"/>
                </a:solidFill>
                <a:latin typeface="+mn-lt"/>
              </a:rPr>
              <a:t>”</a:t>
            </a:r>
          </a:p>
          <a:p>
            <a:pPr marL="571500" indent="-571500">
              <a:buFont typeface="Arial"/>
              <a:buChar char="•"/>
            </a:pPr>
            <a:r>
              <a:rPr lang="en-US" sz="3600" b="1" i="1" dirty="0" smtClean="0">
                <a:solidFill>
                  <a:schemeClr val="bg1"/>
                </a:solidFill>
                <a:latin typeface="+mn-lt"/>
              </a:rPr>
              <a:t>“Good Tidings</a:t>
            </a:r>
            <a:r>
              <a:rPr lang="en-US" sz="3600" b="1" i="1" dirty="0">
                <a:solidFill>
                  <a:schemeClr val="bg1"/>
                </a:solidFill>
                <a:latin typeface="+mn-lt"/>
              </a:rPr>
              <a:t>” or </a:t>
            </a:r>
            <a:r>
              <a:rPr lang="en-US" sz="3600" b="1" i="1" dirty="0" smtClean="0">
                <a:solidFill>
                  <a:schemeClr val="bg1"/>
                </a:solidFill>
                <a:latin typeface="+mn-lt"/>
              </a:rPr>
              <a:t>“</a:t>
            </a:r>
            <a:r>
              <a:rPr lang="en-US" sz="3600" b="1" i="1" dirty="0">
                <a:solidFill>
                  <a:schemeClr val="bg1"/>
                </a:solidFill>
                <a:latin typeface="+mn-lt"/>
              </a:rPr>
              <a:t>G</a:t>
            </a:r>
            <a:r>
              <a:rPr lang="en-US" sz="3600" b="1" i="1" dirty="0" smtClean="0">
                <a:solidFill>
                  <a:schemeClr val="bg1"/>
                </a:solidFill>
                <a:latin typeface="+mn-lt"/>
              </a:rPr>
              <a:t>ood News”</a:t>
            </a:r>
            <a:endParaRPr lang="en-US" sz="3600" b="1" i="1" dirty="0">
              <a:solidFill>
                <a:schemeClr val="bg1"/>
              </a:solidFill>
              <a:latin typeface="+mn-lt"/>
            </a:endParaRPr>
          </a:p>
          <a:p>
            <a:endParaRPr lang="en-US" sz="3600" b="1" i="1" dirty="0">
              <a:solidFill>
                <a:schemeClr val="bg1"/>
              </a:solidFill>
              <a:latin typeface="+mn-lt"/>
            </a:endParaRPr>
          </a:p>
          <a:p>
            <a:r>
              <a:rPr lang="en-US" sz="3600" b="1" i="1" dirty="0" smtClean="0">
                <a:solidFill>
                  <a:schemeClr val="bg1"/>
                </a:solidFill>
                <a:latin typeface="+mn-lt"/>
              </a:rPr>
              <a:t>Related word “</a:t>
            </a:r>
            <a:r>
              <a:rPr lang="en-US" sz="3600" b="1" i="1" dirty="0">
                <a:solidFill>
                  <a:schemeClr val="bg1"/>
                </a:solidFill>
                <a:latin typeface="+mn-lt"/>
              </a:rPr>
              <a:t>evangelism</a:t>
            </a:r>
            <a:r>
              <a:rPr lang="en-US" sz="3600" b="1" i="1" dirty="0" smtClean="0">
                <a:solidFill>
                  <a:schemeClr val="bg1"/>
                </a:solidFill>
                <a:latin typeface="+mn-lt"/>
              </a:rPr>
              <a:t>” </a:t>
            </a:r>
            <a:r>
              <a:rPr lang="en-US" sz="3600" b="1" i="1" dirty="0">
                <a:solidFill>
                  <a:schemeClr val="bg1"/>
                </a:solidFill>
                <a:latin typeface="+mn-lt"/>
              </a:rPr>
              <a:t>basically </a:t>
            </a:r>
            <a:r>
              <a:rPr lang="en-US" sz="3600" b="1" i="1" dirty="0" smtClean="0">
                <a:solidFill>
                  <a:schemeClr val="bg1"/>
                </a:solidFill>
                <a:latin typeface="+mn-lt"/>
              </a:rPr>
              <a:t>means </a:t>
            </a:r>
            <a:r>
              <a:rPr lang="en-US" sz="3600" b="1" i="1" dirty="0">
                <a:solidFill>
                  <a:schemeClr val="bg1"/>
                </a:solidFill>
                <a:latin typeface="+mn-lt"/>
              </a:rPr>
              <a:t>“bringing or sharing good news</a:t>
            </a:r>
            <a:r>
              <a:rPr lang="en-US" sz="3600" b="1" i="1" dirty="0" smtClean="0">
                <a:solidFill>
                  <a:schemeClr val="bg1"/>
                </a:solidFill>
                <a:latin typeface="+mn-lt"/>
              </a:rPr>
              <a:t>”</a:t>
            </a:r>
            <a:endParaRPr lang="en-US" sz="3600" b="1" i="1" dirty="0">
              <a:solidFill>
                <a:schemeClr val="bg1"/>
              </a:solidFill>
              <a:latin typeface="+mn-lt"/>
            </a:endParaRPr>
          </a:p>
          <a:p>
            <a:endParaRPr lang="en-US" sz="3600" b="1" i="1" dirty="0">
              <a:solidFill>
                <a:schemeClr val="bg1"/>
              </a:solidFill>
              <a:latin typeface="+mn-lt"/>
            </a:endParaRPr>
          </a:p>
          <a:p>
            <a:r>
              <a:rPr lang="en-US" sz="3600" b="1" i="1" dirty="0">
                <a:solidFill>
                  <a:schemeClr val="bg1"/>
                </a:solidFill>
                <a:latin typeface="+mn-lt"/>
              </a:rPr>
              <a:t>I</a:t>
            </a:r>
            <a:r>
              <a:rPr lang="en-US" sz="3600" b="1" i="1" dirty="0" smtClean="0">
                <a:solidFill>
                  <a:schemeClr val="bg1"/>
                </a:solidFill>
                <a:latin typeface="+mn-lt"/>
              </a:rPr>
              <a:t>n </a:t>
            </a:r>
            <a:r>
              <a:rPr lang="en-US" sz="3600" b="1" i="1" dirty="0">
                <a:solidFill>
                  <a:schemeClr val="bg1"/>
                </a:solidFill>
                <a:latin typeface="+mn-lt"/>
              </a:rPr>
              <a:t>the </a:t>
            </a:r>
            <a:r>
              <a:rPr lang="en-US" sz="3600" b="1" i="1" dirty="0" smtClean="0">
                <a:solidFill>
                  <a:schemeClr val="bg1"/>
                </a:solidFill>
                <a:latin typeface="+mn-lt"/>
              </a:rPr>
              <a:t>NT: 77x noun, 54x verb</a:t>
            </a:r>
            <a:endParaRPr lang="en-US" sz="3600" b="1" i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93813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2800" y="2248585"/>
            <a:ext cx="8438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i="1" dirty="0" smtClean="0">
                <a:solidFill>
                  <a:schemeClr val="bg1"/>
                </a:solidFill>
                <a:latin typeface="+mn-lt"/>
              </a:rPr>
              <a:t>Street Preachers</a:t>
            </a:r>
            <a:endParaRPr lang="en-US" sz="3600" b="1" i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6032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95" t="4847" r="59775" b="14326"/>
          <a:stretch/>
        </p:blipFill>
        <p:spPr>
          <a:xfrm>
            <a:off x="258098" y="223199"/>
            <a:ext cx="2352369" cy="473286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90" t="8921" r="21226" b="9927"/>
          <a:stretch/>
        </p:blipFill>
        <p:spPr>
          <a:xfrm>
            <a:off x="6120578" y="218686"/>
            <a:ext cx="2772698" cy="473738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36" r="49097"/>
          <a:stretch/>
        </p:blipFill>
        <p:spPr>
          <a:xfrm>
            <a:off x="3156704" y="218686"/>
            <a:ext cx="2417639" cy="4737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681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2800" y="1694588"/>
            <a:ext cx="8438400" cy="1754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i="1" dirty="0" smtClean="0">
                <a:solidFill>
                  <a:schemeClr val="bg1"/>
                </a:solidFill>
                <a:latin typeface="+mn-lt"/>
              </a:rPr>
              <a:t>The Gospel?</a:t>
            </a:r>
          </a:p>
          <a:p>
            <a:pPr algn="ctr"/>
            <a:endParaRPr lang="en-US" sz="3600" b="1" i="1" dirty="0" smtClean="0">
              <a:solidFill>
                <a:schemeClr val="bg1"/>
              </a:solidFill>
              <a:latin typeface="+mn-lt"/>
            </a:endParaRPr>
          </a:p>
          <a:p>
            <a:pPr algn="ctr"/>
            <a:r>
              <a:rPr lang="en-US" sz="3600" b="1" i="1" dirty="0" smtClean="0">
                <a:solidFill>
                  <a:schemeClr val="bg1"/>
                </a:solidFill>
                <a:latin typeface="+mn-lt"/>
              </a:rPr>
              <a:t>“</a:t>
            </a:r>
            <a:r>
              <a:rPr lang="en-US" sz="3600" b="1" i="1" dirty="0">
                <a:solidFill>
                  <a:schemeClr val="bg1"/>
                </a:solidFill>
                <a:latin typeface="+mn-lt"/>
              </a:rPr>
              <a:t>Accept God or you’re going to </a:t>
            </a:r>
            <a:r>
              <a:rPr lang="en-US" sz="3600" b="1" i="1" dirty="0" smtClean="0">
                <a:solidFill>
                  <a:schemeClr val="bg1"/>
                </a:solidFill>
                <a:latin typeface="+mn-lt"/>
              </a:rPr>
              <a:t>Hell</a:t>
            </a:r>
            <a:r>
              <a:rPr lang="en-US" sz="3600" b="1" i="1" dirty="0">
                <a:solidFill>
                  <a:schemeClr val="bg1"/>
                </a:solidFill>
                <a:latin typeface="+mn-lt"/>
              </a:rPr>
              <a:t>!”</a:t>
            </a:r>
          </a:p>
        </p:txBody>
      </p:sp>
    </p:spTree>
    <p:extLst>
      <p:ext uri="{BB962C8B-B14F-4D97-AF65-F5344CB8AC3E}">
        <p14:creationId xmlns:p14="http://schemas.microsoft.com/office/powerpoint/2010/main" val="2165351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7" t="5039" r="38148"/>
          <a:stretch/>
        </p:blipFill>
        <p:spPr>
          <a:xfrm>
            <a:off x="1226787" y="255202"/>
            <a:ext cx="2725782" cy="466944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29" r="24148"/>
          <a:stretch/>
        </p:blipFill>
        <p:spPr>
          <a:xfrm>
            <a:off x="4772616" y="251050"/>
            <a:ext cx="3458497" cy="467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042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063" y="0"/>
            <a:ext cx="771387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766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630" y="2"/>
            <a:ext cx="7832740" cy="514349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60265" y="136800"/>
            <a:ext cx="2480166" cy="523220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Copperplate Gothic Bold" panose="020E0705020206020404" pitchFamily="34" charset="0"/>
              </a:rPr>
              <a:t>The Gospel</a:t>
            </a:r>
            <a:endParaRPr lang="en-US" sz="2800" b="1" dirty="0">
              <a:solidFill>
                <a:schemeClr val="bg1"/>
              </a:solidFill>
              <a:latin typeface="Copperplate Gothic Bold" panose="020E07050202060204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787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2800" y="1417589"/>
            <a:ext cx="84384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i="1" dirty="0" smtClean="0">
                <a:solidFill>
                  <a:schemeClr val="bg1"/>
                </a:solidFill>
                <a:latin typeface="+mn-lt"/>
              </a:rPr>
              <a:t>The Gospel?</a:t>
            </a:r>
          </a:p>
          <a:p>
            <a:pPr algn="ctr"/>
            <a:endParaRPr lang="en-US" sz="3600" b="1" i="1" dirty="0" smtClean="0">
              <a:solidFill>
                <a:schemeClr val="bg1"/>
              </a:solidFill>
              <a:latin typeface="+mn-lt"/>
            </a:endParaRPr>
          </a:p>
          <a:p>
            <a:pPr algn="ctr"/>
            <a:r>
              <a:rPr lang="en-US" sz="3600" b="1" i="1" dirty="0" smtClean="0">
                <a:solidFill>
                  <a:schemeClr val="bg1"/>
                </a:solidFill>
                <a:latin typeface="+mn-lt"/>
              </a:rPr>
              <a:t>“Believe </a:t>
            </a:r>
            <a:r>
              <a:rPr lang="en-US" sz="3600" b="1" i="1" dirty="0">
                <a:solidFill>
                  <a:schemeClr val="bg1"/>
                </a:solidFill>
                <a:latin typeface="+mn-lt"/>
              </a:rPr>
              <a:t>in what Jesus did to save </a:t>
            </a:r>
            <a:r>
              <a:rPr lang="en-US" sz="3600" b="1" i="1" dirty="0" smtClean="0">
                <a:solidFill>
                  <a:schemeClr val="bg1"/>
                </a:solidFill>
                <a:latin typeface="+mn-lt"/>
              </a:rPr>
              <a:t>you,</a:t>
            </a:r>
          </a:p>
          <a:p>
            <a:pPr algn="ctr"/>
            <a:r>
              <a:rPr lang="en-US" sz="3600" b="1" i="1" dirty="0" smtClean="0">
                <a:solidFill>
                  <a:schemeClr val="bg1"/>
                </a:solidFill>
                <a:latin typeface="+mn-lt"/>
              </a:rPr>
              <a:t>and </a:t>
            </a:r>
            <a:r>
              <a:rPr lang="en-US" sz="3600" b="1" i="1" dirty="0">
                <a:solidFill>
                  <a:schemeClr val="bg1"/>
                </a:solidFill>
                <a:latin typeface="+mn-lt"/>
              </a:rPr>
              <a:t>get a </a:t>
            </a:r>
            <a:r>
              <a:rPr lang="en-US" sz="3600" b="1" i="1" dirty="0" smtClean="0">
                <a:solidFill>
                  <a:schemeClr val="bg1"/>
                </a:solidFill>
                <a:latin typeface="+mn-lt"/>
              </a:rPr>
              <a:t>reward.  You’re </a:t>
            </a:r>
            <a:r>
              <a:rPr lang="en-US" sz="3600" b="1" i="1" dirty="0">
                <a:solidFill>
                  <a:schemeClr val="bg1"/>
                </a:solidFill>
                <a:latin typeface="+mn-lt"/>
              </a:rPr>
              <a:t>going to heaven</a:t>
            </a:r>
            <a:r>
              <a:rPr lang="en-US" sz="3600" b="1" i="1" dirty="0" smtClean="0">
                <a:solidFill>
                  <a:schemeClr val="bg1"/>
                </a:solidFill>
                <a:latin typeface="+mn-lt"/>
              </a:rPr>
              <a:t>!”</a:t>
            </a:r>
            <a:endParaRPr lang="en-US" sz="3600" b="1" i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72390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2800" y="1417589"/>
            <a:ext cx="84384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i="1" dirty="0" smtClean="0">
                <a:solidFill>
                  <a:schemeClr val="bg1"/>
                </a:solidFill>
                <a:latin typeface="+mn-lt"/>
              </a:rPr>
              <a:t>Caricature</a:t>
            </a:r>
          </a:p>
          <a:p>
            <a:pPr algn="ctr"/>
            <a:endParaRPr lang="en-US" sz="3600" b="1" i="1" dirty="0">
              <a:solidFill>
                <a:schemeClr val="bg1"/>
              </a:solidFill>
              <a:latin typeface="+mn-lt"/>
            </a:endParaRPr>
          </a:p>
          <a:p>
            <a:pPr algn="ctr"/>
            <a:r>
              <a:rPr lang="en-US" sz="3600" b="1" i="1" dirty="0" smtClean="0">
                <a:solidFill>
                  <a:schemeClr val="bg1"/>
                </a:solidFill>
                <a:latin typeface="+mn-lt"/>
              </a:rPr>
              <a:t>Exaggerating characteristics to</a:t>
            </a:r>
          </a:p>
          <a:p>
            <a:pPr algn="ctr"/>
            <a:r>
              <a:rPr lang="en-US" sz="3600" b="1" i="1" dirty="0">
                <a:solidFill>
                  <a:schemeClr val="bg1"/>
                </a:solidFill>
                <a:latin typeface="+mn-lt"/>
              </a:rPr>
              <a:t>c</a:t>
            </a:r>
            <a:r>
              <a:rPr lang="en-US" sz="3600" b="1" i="1" dirty="0" smtClean="0">
                <a:solidFill>
                  <a:schemeClr val="bg1"/>
                </a:solidFill>
                <a:latin typeface="+mn-lt"/>
              </a:rPr>
              <a:t>reate a </a:t>
            </a:r>
            <a:r>
              <a:rPr lang="en-US" sz="3600" b="1" i="1" dirty="0">
                <a:solidFill>
                  <a:schemeClr val="bg1"/>
                </a:solidFill>
                <a:latin typeface="+mn-lt"/>
              </a:rPr>
              <a:t>comic or grotesque </a:t>
            </a:r>
            <a:r>
              <a:rPr lang="en-US" sz="3600" b="1" i="1" dirty="0" smtClean="0">
                <a:solidFill>
                  <a:schemeClr val="bg1"/>
                </a:solidFill>
                <a:latin typeface="+mn-lt"/>
              </a:rPr>
              <a:t>effect</a:t>
            </a:r>
            <a:endParaRPr lang="en-US" sz="3600" b="1" i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8513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244007"/>
            <a:ext cx="8686800" cy="4655486"/>
          </a:xfrm>
        </p:spPr>
        <p:txBody>
          <a:bodyPr/>
          <a:lstStyle/>
          <a:p>
            <a:pPr eaLnBrk="1" hangingPunct="1"/>
            <a:r>
              <a:rPr lang="en-US" sz="3600" dirty="0" smtClean="0">
                <a:latin typeface="Arial Narrow" charset="0"/>
                <a:ea typeface="ＭＳ Ｐゴシック" charset="0"/>
                <a:cs typeface="ＭＳ Ｐゴシック" charset="0"/>
              </a:rPr>
              <a:t>Let’s be fair…</a:t>
            </a:r>
            <a:endParaRPr lang="en-US" sz="3600" dirty="0">
              <a:latin typeface="Arial Narrow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7141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244007"/>
            <a:ext cx="8686800" cy="4655486"/>
          </a:xfrm>
        </p:spPr>
        <p:txBody>
          <a:bodyPr/>
          <a:lstStyle/>
          <a:p>
            <a:pPr eaLnBrk="1" hangingPunct="1"/>
            <a:r>
              <a:rPr lang="en-US" sz="3600" dirty="0" smtClean="0">
                <a:latin typeface="Arial Narrow" charset="0"/>
                <a:ea typeface="ＭＳ Ｐゴシック" charset="0"/>
                <a:cs typeface="ＭＳ Ｐゴシック" charset="0"/>
              </a:rPr>
              <a:t>“Is that all there is?” </a:t>
            </a:r>
            <a:endParaRPr lang="en-US" sz="3600" dirty="0">
              <a:latin typeface="Arial Narrow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6460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9421" y="309592"/>
            <a:ext cx="8825163" cy="45243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i="1" dirty="0" smtClean="0">
                <a:solidFill>
                  <a:schemeClr val="bg1"/>
                </a:solidFill>
                <a:latin typeface="+mn-lt"/>
              </a:rPr>
              <a:t>An Incomplete Gospel</a:t>
            </a:r>
          </a:p>
          <a:p>
            <a:pPr algn="ctr"/>
            <a:endParaRPr lang="en-US" sz="3600" b="1" i="1" dirty="0" smtClean="0">
              <a:solidFill>
                <a:schemeClr val="bg1"/>
              </a:solidFill>
              <a:latin typeface="+mn-lt"/>
            </a:endParaRPr>
          </a:p>
          <a:p>
            <a:pPr algn="ctr"/>
            <a:r>
              <a:rPr lang="en-US" sz="3600" b="1" i="1" dirty="0" smtClean="0">
                <a:solidFill>
                  <a:schemeClr val="bg1"/>
                </a:solidFill>
                <a:latin typeface="+mn-lt"/>
              </a:rPr>
              <a:t>“We are sinners destined for eternal death.</a:t>
            </a:r>
          </a:p>
          <a:p>
            <a:pPr algn="ctr"/>
            <a:r>
              <a:rPr lang="en-US" sz="3600" b="1" i="1" dirty="0" smtClean="0">
                <a:solidFill>
                  <a:schemeClr val="bg1"/>
                </a:solidFill>
                <a:latin typeface="+mn-lt"/>
              </a:rPr>
              <a:t>Jesus </a:t>
            </a:r>
            <a:r>
              <a:rPr lang="en-US" sz="3600" b="1" i="1" dirty="0">
                <a:solidFill>
                  <a:schemeClr val="bg1"/>
                </a:solidFill>
                <a:latin typeface="+mn-lt"/>
              </a:rPr>
              <a:t>provided a way of </a:t>
            </a:r>
            <a:r>
              <a:rPr lang="en-US" sz="3600" b="1" i="1" dirty="0" smtClean="0">
                <a:solidFill>
                  <a:schemeClr val="bg1"/>
                </a:solidFill>
                <a:latin typeface="+mn-lt"/>
              </a:rPr>
              <a:t>redemption.</a:t>
            </a:r>
          </a:p>
          <a:p>
            <a:pPr algn="ctr"/>
            <a:r>
              <a:rPr lang="en-US" sz="3600" b="1" i="1" dirty="0" smtClean="0">
                <a:solidFill>
                  <a:schemeClr val="bg1"/>
                </a:solidFill>
                <a:latin typeface="+mn-lt"/>
              </a:rPr>
              <a:t>If we </a:t>
            </a:r>
            <a:r>
              <a:rPr lang="en-US" sz="3600" b="1" i="1" dirty="0">
                <a:solidFill>
                  <a:schemeClr val="bg1"/>
                </a:solidFill>
                <a:latin typeface="+mn-lt"/>
              </a:rPr>
              <a:t>believe and accept it, </a:t>
            </a:r>
            <a:r>
              <a:rPr lang="en-US" sz="3600" b="1" i="1" dirty="0" smtClean="0">
                <a:solidFill>
                  <a:schemeClr val="bg1"/>
                </a:solidFill>
                <a:latin typeface="+mn-lt"/>
              </a:rPr>
              <a:t>we </a:t>
            </a:r>
            <a:r>
              <a:rPr lang="en-US" sz="3600" b="1" i="1" dirty="0">
                <a:solidFill>
                  <a:schemeClr val="bg1"/>
                </a:solidFill>
                <a:latin typeface="+mn-lt"/>
              </a:rPr>
              <a:t>have eternal life</a:t>
            </a:r>
            <a:r>
              <a:rPr lang="en-US" sz="3600" b="1" i="1" dirty="0" smtClean="0">
                <a:solidFill>
                  <a:schemeClr val="bg1"/>
                </a:solidFill>
                <a:latin typeface="+mn-lt"/>
              </a:rPr>
              <a:t>.”</a:t>
            </a:r>
          </a:p>
          <a:p>
            <a:pPr algn="ctr"/>
            <a:endParaRPr lang="en-US" sz="3600" b="1" i="1" dirty="0">
              <a:solidFill>
                <a:schemeClr val="bg1"/>
              </a:solidFill>
              <a:latin typeface="+mn-lt"/>
            </a:endParaRPr>
          </a:p>
          <a:p>
            <a:pPr algn="ctr"/>
            <a:endParaRPr lang="en-US" sz="3600" b="1" i="1" dirty="0" smtClean="0">
              <a:solidFill>
                <a:schemeClr val="bg1"/>
              </a:solidFill>
              <a:latin typeface="+mn-lt"/>
            </a:endParaRPr>
          </a:p>
          <a:p>
            <a:pPr algn="ctr"/>
            <a:r>
              <a:rPr lang="en-US" sz="3600" b="1" i="1" dirty="0" smtClean="0">
                <a:solidFill>
                  <a:schemeClr val="bg1"/>
                </a:solidFill>
                <a:latin typeface="+mn-lt"/>
              </a:rPr>
              <a:t>(not wrong, but not the complete good news)</a:t>
            </a:r>
            <a:endParaRPr lang="en-US" sz="3600" b="1" i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32861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244007"/>
            <a:ext cx="8686800" cy="4655486"/>
          </a:xfrm>
        </p:spPr>
        <p:txBody>
          <a:bodyPr/>
          <a:lstStyle/>
          <a:p>
            <a:pPr eaLnBrk="1" hangingPunct="1"/>
            <a:r>
              <a:rPr lang="en-US" sz="3600" dirty="0" smtClean="0">
                <a:latin typeface="Arial Narrow" charset="0"/>
                <a:ea typeface="ＭＳ Ｐゴシック" charset="0"/>
                <a:cs typeface="ＭＳ Ｐゴシック" charset="0"/>
              </a:rPr>
              <a:t>“A More Complete Gospel” </a:t>
            </a:r>
            <a:endParaRPr lang="en-US" sz="3600" dirty="0">
              <a:latin typeface="Arial Narrow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8830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9421" y="2248585"/>
            <a:ext cx="882516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i="1" dirty="0" smtClean="0">
                <a:solidFill>
                  <a:schemeClr val="bg1"/>
                </a:solidFill>
                <a:latin typeface="+mn-lt"/>
              </a:rPr>
              <a:t>“Blessed are the...”</a:t>
            </a:r>
            <a:endParaRPr lang="en-US" sz="3600" b="1" i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67806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9421" y="2248585"/>
            <a:ext cx="882516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i="1" dirty="0" smtClean="0">
                <a:solidFill>
                  <a:schemeClr val="bg1"/>
                </a:solidFill>
                <a:latin typeface="+mn-lt"/>
              </a:rPr>
              <a:t>“You have heard, but I say...”</a:t>
            </a:r>
            <a:endParaRPr lang="en-US" sz="3600" b="1" i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46547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9421" y="1971586"/>
            <a:ext cx="882516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i="1" dirty="0">
                <a:solidFill>
                  <a:schemeClr val="bg1"/>
                </a:solidFill>
                <a:latin typeface="+mn-lt"/>
              </a:rPr>
              <a:t>“Your kingdom </a:t>
            </a:r>
            <a:r>
              <a:rPr lang="en-US" sz="3600" b="1" i="1" dirty="0" smtClean="0">
                <a:solidFill>
                  <a:schemeClr val="bg1"/>
                </a:solidFill>
                <a:latin typeface="+mn-lt"/>
              </a:rPr>
              <a:t>come, Your </a:t>
            </a:r>
            <a:r>
              <a:rPr lang="en-US" sz="3600" b="1" i="1" dirty="0">
                <a:solidFill>
                  <a:schemeClr val="bg1"/>
                </a:solidFill>
                <a:latin typeface="+mn-lt"/>
              </a:rPr>
              <a:t>will be done</a:t>
            </a:r>
            <a:r>
              <a:rPr lang="en-US" sz="3600" b="1" i="1" dirty="0" smtClean="0">
                <a:solidFill>
                  <a:schemeClr val="bg1"/>
                </a:solidFill>
                <a:latin typeface="+mn-lt"/>
              </a:rPr>
              <a:t>,</a:t>
            </a:r>
          </a:p>
          <a:p>
            <a:pPr algn="ctr"/>
            <a:r>
              <a:rPr lang="en-US" sz="3600" b="1" i="1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3600" b="1" i="1" dirty="0">
                <a:solidFill>
                  <a:schemeClr val="bg1"/>
                </a:solidFill>
                <a:latin typeface="+mn-lt"/>
              </a:rPr>
              <a:t>on earth, as it is in heaven.” </a:t>
            </a:r>
          </a:p>
        </p:txBody>
      </p:sp>
    </p:spTree>
    <p:extLst>
      <p:ext uri="{BB962C8B-B14F-4D97-AF65-F5344CB8AC3E}">
        <p14:creationId xmlns:p14="http://schemas.microsoft.com/office/powerpoint/2010/main" val="2832864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9421" y="2248585"/>
            <a:ext cx="882516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i="1" dirty="0" smtClean="0">
                <a:solidFill>
                  <a:schemeClr val="bg1"/>
                </a:solidFill>
                <a:latin typeface="+mn-lt"/>
              </a:rPr>
              <a:t>Reclaiming the Kingdom</a:t>
            </a:r>
            <a:endParaRPr lang="en-US" sz="3600" b="1" i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00363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9421" y="586591"/>
            <a:ext cx="8825163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i="1" dirty="0" smtClean="0">
                <a:solidFill>
                  <a:schemeClr val="bg1"/>
                </a:solidFill>
                <a:latin typeface="+mn-lt"/>
              </a:rPr>
              <a:t>“</a:t>
            </a:r>
            <a:r>
              <a:rPr lang="en-US" sz="3600" b="1" i="1" dirty="0">
                <a:solidFill>
                  <a:schemeClr val="bg1"/>
                </a:solidFill>
                <a:latin typeface="+mn-lt"/>
              </a:rPr>
              <a:t>This gospel of the kingdom shall </a:t>
            </a:r>
            <a:r>
              <a:rPr lang="en-US" sz="3600" b="1" i="1" dirty="0" smtClean="0">
                <a:solidFill>
                  <a:schemeClr val="bg1"/>
                </a:solidFill>
                <a:latin typeface="+mn-lt"/>
              </a:rPr>
              <a:t>be</a:t>
            </a:r>
          </a:p>
          <a:p>
            <a:pPr algn="ctr"/>
            <a:r>
              <a:rPr lang="en-US" sz="3600" b="1" i="1" dirty="0" smtClean="0">
                <a:solidFill>
                  <a:schemeClr val="bg1"/>
                </a:solidFill>
                <a:latin typeface="+mn-lt"/>
              </a:rPr>
              <a:t>preached </a:t>
            </a:r>
            <a:r>
              <a:rPr lang="en-US" sz="3600" b="1" i="1" dirty="0">
                <a:solidFill>
                  <a:schemeClr val="bg1"/>
                </a:solidFill>
                <a:latin typeface="+mn-lt"/>
              </a:rPr>
              <a:t>in the whole </a:t>
            </a:r>
            <a:r>
              <a:rPr lang="en-US" sz="3600" b="1" i="1" dirty="0" smtClean="0">
                <a:solidFill>
                  <a:schemeClr val="bg1"/>
                </a:solidFill>
                <a:latin typeface="+mn-lt"/>
              </a:rPr>
              <a:t>world...</a:t>
            </a:r>
          </a:p>
          <a:p>
            <a:pPr algn="ctr"/>
            <a:r>
              <a:rPr lang="en-US" sz="3600" b="1" i="1" dirty="0" smtClean="0">
                <a:solidFill>
                  <a:schemeClr val="bg1"/>
                </a:solidFill>
                <a:latin typeface="+mn-lt"/>
              </a:rPr>
              <a:t>make </a:t>
            </a:r>
            <a:r>
              <a:rPr lang="en-US" sz="3600" b="1" i="1" dirty="0">
                <a:solidFill>
                  <a:schemeClr val="bg1"/>
                </a:solidFill>
                <a:latin typeface="+mn-lt"/>
              </a:rPr>
              <a:t>disciples of all the </a:t>
            </a:r>
            <a:r>
              <a:rPr lang="en-US" sz="3600" b="1" i="1" dirty="0" smtClean="0">
                <a:solidFill>
                  <a:schemeClr val="bg1"/>
                </a:solidFill>
                <a:latin typeface="+mn-lt"/>
              </a:rPr>
              <a:t>nations...</a:t>
            </a:r>
          </a:p>
          <a:p>
            <a:pPr algn="ctr"/>
            <a:r>
              <a:rPr lang="en-US" sz="3600" b="1" i="1" dirty="0" smtClean="0">
                <a:solidFill>
                  <a:schemeClr val="bg1"/>
                </a:solidFill>
                <a:latin typeface="+mn-lt"/>
              </a:rPr>
              <a:t>teaching </a:t>
            </a:r>
            <a:r>
              <a:rPr lang="en-US" sz="3600" b="1" i="1" dirty="0">
                <a:solidFill>
                  <a:schemeClr val="bg1"/>
                </a:solidFill>
                <a:latin typeface="+mn-lt"/>
              </a:rPr>
              <a:t>them to observe all </a:t>
            </a:r>
            <a:endParaRPr lang="en-US" sz="3600" b="1" i="1" dirty="0" smtClean="0">
              <a:solidFill>
                <a:schemeClr val="bg1"/>
              </a:solidFill>
              <a:latin typeface="+mn-lt"/>
            </a:endParaRPr>
          </a:p>
          <a:p>
            <a:pPr algn="ctr"/>
            <a:r>
              <a:rPr lang="en-US" sz="3600" b="1" i="1" dirty="0" smtClean="0">
                <a:solidFill>
                  <a:schemeClr val="bg1"/>
                </a:solidFill>
                <a:latin typeface="+mn-lt"/>
              </a:rPr>
              <a:t>that </a:t>
            </a:r>
            <a:r>
              <a:rPr lang="en-US" sz="3600" b="1" i="1" dirty="0">
                <a:solidFill>
                  <a:schemeClr val="bg1"/>
                </a:solidFill>
                <a:latin typeface="+mn-lt"/>
              </a:rPr>
              <a:t>I commanded </a:t>
            </a:r>
            <a:r>
              <a:rPr lang="en-US" sz="3600" b="1" i="1" dirty="0" smtClean="0">
                <a:solidFill>
                  <a:schemeClr val="bg1"/>
                </a:solidFill>
                <a:latin typeface="+mn-lt"/>
              </a:rPr>
              <a:t>you...” </a:t>
            </a:r>
          </a:p>
          <a:p>
            <a:pPr algn="ctr"/>
            <a:endParaRPr lang="en-US" sz="3600" b="1" i="1" dirty="0" smtClean="0">
              <a:solidFill>
                <a:schemeClr val="bg1"/>
              </a:solidFill>
              <a:latin typeface="+mn-lt"/>
            </a:endParaRPr>
          </a:p>
          <a:p>
            <a:pPr algn="ctr"/>
            <a:r>
              <a:rPr lang="en-US" sz="3600" b="1" i="1" dirty="0" smtClean="0">
                <a:solidFill>
                  <a:schemeClr val="bg1"/>
                </a:solidFill>
                <a:latin typeface="+mn-lt"/>
              </a:rPr>
              <a:t>Matt 24.14, 28.19</a:t>
            </a:r>
            <a:r>
              <a:rPr lang="en-US" sz="3600" b="1" i="1" dirty="0">
                <a:solidFill>
                  <a:schemeClr val="bg1"/>
                </a:solidFill>
                <a:latin typeface="+mn-lt"/>
              </a:rPr>
              <a:t>-20</a:t>
            </a:r>
          </a:p>
        </p:txBody>
      </p:sp>
    </p:spTree>
    <p:extLst>
      <p:ext uri="{BB962C8B-B14F-4D97-AF65-F5344CB8AC3E}">
        <p14:creationId xmlns:p14="http://schemas.microsoft.com/office/powerpoint/2010/main" val="1448537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28600" y="208962"/>
            <a:ext cx="8686800" cy="4725576"/>
          </a:xfrm>
        </p:spPr>
        <p:txBody>
          <a:bodyPr anchor="t"/>
          <a:lstStyle/>
          <a:p>
            <a:pPr marL="0" indent="0" algn="l" eaLnBrk="1" hangingPunct="1"/>
            <a:r>
              <a:rPr lang="en-US" sz="3600" dirty="0" smtClean="0">
                <a:ea typeface="ＭＳ Ｐゴシック" charset="0"/>
                <a:cs typeface="ＭＳ Ｐゴシック" charset="0"/>
              </a:rPr>
              <a:t>Justin Martyr, Christian </a:t>
            </a:r>
            <a:r>
              <a:rPr lang="en-US" sz="3600" dirty="0">
                <a:ea typeface="ＭＳ Ｐゴシック" charset="0"/>
                <a:cs typeface="ＭＳ Ｐゴシック" charset="0"/>
              </a:rPr>
              <a:t>theologian</a:t>
            </a:r>
            <a:r>
              <a:rPr lang="en-US" sz="3600" dirty="0" smtClean="0">
                <a:ea typeface="ＭＳ Ｐゴシック" charset="0"/>
                <a:cs typeface="ＭＳ Ｐゴシック" charset="0"/>
              </a:rPr>
              <a:t>, approx.155</a:t>
            </a:r>
            <a:r>
              <a:rPr lang="en-US" sz="3600" dirty="0">
                <a:ea typeface="ＭＳ Ｐゴシック" charset="0"/>
                <a:cs typeface="ＭＳ Ｐゴシック" charset="0"/>
              </a:rPr>
              <a:t>-157 </a:t>
            </a:r>
            <a:r>
              <a:rPr lang="en-US" sz="3600" dirty="0" smtClean="0">
                <a:ea typeface="ＭＳ Ｐゴシック" charset="0"/>
                <a:cs typeface="ＭＳ Ｐゴシック" charset="0"/>
              </a:rPr>
              <a:t>AD</a:t>
            </a:r>
            <a:r>
              <a:rPr lang="en-US" sz="3600" dirty="0">
                <a:ea typeface="ＭＳ Ｐゴシック" charset="0"/>
                <a:cs typeface="ＭＳ Ｐゴシック" charset="0"/>
              </a:rPr>
              <a:t>:</a:t>
            </a:r>
            <a:endParaRPr lang="en-US" sz="3600" dirty="0" smtClean="0">
              <a:ea typeface="ＭＳ Ｐゴシック" charset="0"/>
              <a:cs typeface="ＭＳ Ｐゴシック" charset="0"/>
            </a:endParaRPr>
          </a:p>
          <a:p>
            <a:pPr marL="461963" indent="0" algn="l" eaLnBrk="1" hangingPunct="1"/>
            <a:r>
              <a:rPr lang="en-US" sz="3600" dirty="0" smtClean="0">
                <a:ea typeface="ＭＳ Ｐゴシック" charset="0"/>
                <a:cs typeface="ＭＳ Ｐゴシック" charset="0"/>
              </a:rPr>
              <a:t>“We </a:t>
            </a:r>
            <a:r>
              <a:rPr lang="en-US" sz="3600" dirty="0">
                <a:ea typeface="ＭＳ Ｐゴシック" charset="0"/>
                <a:cs typeface="ＭＳ Ｐゴシック" charset="0"/>
              </a:rPr>
              <a:t>formerly rejoiced in uncleanness of life, but now love only chastity; before we used the magic arts, but now dedicate ourselves to the true and </a:t>
            </a:r>
            <a:r>
              <a:rPr lang="en-US" sz="3600" dirty="0" err="1">
                <a:ea typeface="ＭＳ Ｐゴシック" charset="0"/>
                <a:cs typeface="ＭＳ Ｐゴシック" charset="0"/>
              </a:rPr>
              <a:t>unbegotten</a:t>
            </a:r>
            <a:r>
              <a:rPr lang="en-US" sz="3600" dirty="0">
                <a:ea typeface="ＭＳ Ｐゴシック" charset="0"/>
                <a:cs typeface="ＭＳ Ｐゴシック" charset="0"/>
              </a:rPr>
              <a:t> God; before we loved money and possessions more than anything, </a:t>
            </a:r>
            <a:r>
              <a:rPr lang="en-US" sz="3600" dirty="0" smtClean="0">
                <a:ea typeface="ＭＳ Ｐゴシック" charset="0"/>
                <a:cs typeface="ＭＳ Ｐゴシック" charset="0"/>
              </a:rPr>
              <a:t>but now we share what we have</a:t>
            </a:r>
          </a:p>
        </p:txBody>
      </p:sp>
    </p:spTree>
    <p:extLst>
      <p:ext uri="{BB962C8B-B14F-4D97-AF65-F5344CB8AC3E}">
        <p14:creationId xmlns:p14="http://schemas.microsoft.com/office/powerpoint/2010/main" val="920362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28600" y="353443"/>
            <a:ext cx="8686800" cy="4436614"/>
          </a:xfrm>
        </p:spPr>
        <p:txBody>
          <a:bodyPr anchor="t"/>
          <a:lstStyle/>
          <a:p>
            <a:pPr marL="461963" indent="0" algn="l" eaLnBrk="1" hangingPunct="1"/>
            <a:r>
              <a:rPr lang="en-US" sz="3600" dirty="0" smtClean="0">
                <a:ea typeface="ＭＳ Ｐゴシック" charset="0"/>
                <a:cs typeface="ＭＳ Ｐゴシック" charset="0"/>
              </a:rPr>
              <a:t>and </a:t>
            </a:r>
            <a:r>
              <a:rPr lang="en-US" sz="3600" dirty="0">
                <a:ea typeface="ＭＳ Ｐゴシック" charset="0"/>
                <a:cs typeface="ＭＳ Ｐゴシック" charset="0"/>
              </a:rPr>
              <a:t>to everyone who is in need; before we hated one another and killed one another and would not eat with those of another race, but now since the manifestation of Christ, we have come to a common life and pray for our enemies and try to win over those who hate us without just cause.</a:t>
            </a:r>
            <a:r>
              <a:rPr lang="en-US" sz="3600" dirty="0" smtClean="0">
                <a:ea typeface="ＭＳ Ｐゴシック" charset="0"/>
                <a:cs typeface="ＭＳ Ｐゴシック" charset="0"/>
              </a:rPr>
              <a:t>”</a:t>
            </a:r>
          </a:p>
          <a:p>
            <a:pPr marL="461963" indent="0" algn="r" eaLnBrk="1" hangingPunct="1"/>
            <a:r>
              <a:rPr lang="en-US" sz="2800" dirty="0" smtClean="0">
                <a:ea typeface="ＭＳ Ｐゴシック" charset="0"/>
                <a:cs typeface="ＭＳ Ｐゴシック" charset="0"/>
              </a:rPr>
              <a:t>“First Apology” to Roman Emperor </a:t>
            </a:r>
            <a:r>
              <a:rPr lang="en-US" sz="2800" dirty="0" err="1" smtClean="0">
                <a:ea typeface="ＭＳ Ｐゴシック" charset="0"/>
                <a:cs typeface="ＭＳ Ｐゴシック" charset="0"/>
              </a:rPr>
              <a:t>Antoninus</a:t>
            </a:r>
            <a:r>
              <a:rPr lang="en-US" sz="2800" dirty="0" smtClean="0">
                <a:ea typeface="ＭＳ Ｐゴシック" charset="0"/>
                <a:cs typeface="ＭＳ Ｐゴシック" charset="0"/>
              </a:rPr>
              <a:t> Pius</a:t>
            </a:r>
          </a:p>
          <a:p>
            <a:pPr marL="461963" indent="0" algn="l" eaLnBrk="1" hangingPunct="1"/>
            <a:r>
              <a:rPr lang="en-US" sz="3600" dirty="0" smtClean="0">
                <a:ea typeface="ＭＳ Ｐゴシック" charset="0"/>
                <a:cs typeface="ＭＳ Ｐゴシック" charset="0"/>
              </a:rPr>
              <a:t> </a:t>
            </a:r>
            <a:endParaRPr lang="en-US" sz="3600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8398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9421" y="1694587"/>
            <a:ext cx="8825163" cy="1754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i="1" dirty="0" smtClean="0">
                <a:solidFill>
                  <a:schemeClr val="bg1"/>
                </a:solidFill>
                <a:latin typeface="+mn-lt"/>
              </a:rPr>
              <a:t>Good </a:t>
            </a:r>
            <a:r>
              <a:rPr lang="en-US" sz="3600" b="1" i="1" dirty="0">
                <a:solidFill>
                  <a:schemeClr val="bg1"/>
                </a:solidFill>
                <a:latin typeface="+mn-lt"/>
              </a:rPr>
              <a:t>News: </a:t>
            </a:r>
            <a:endParaRPr lang="en-US" sz="3600" b="1" i="1" dirty="0" smtClean="0">
              <a:solidFill>
                <a:schemeClr val="bg1"/>
              </a:solidFill>
              <a:latin typeface="+mn-lt"/>
            </a:endParaRPr>
          </a:p>
          <a:p>
            <a:pPr algn="ctr"/>
            <a:endParaRPr lang="en-US" sz="3600" b="1" i="1" dirty="0">
              <a:solidFill>
                <a:schemeClr val="bg1"/>
              </a:solidFill>
              <a:latin typeface="+mn-lt"/>
            </a:endParaRPr>
          </a:p>
          <a:p>
            <a:pPr algn="ctr"/>
            <a:r>
              <a:rPr lang="en-US" sz="3600" b="1" i="1" dirty="0" smtClean="0">
                <a:solidFill>
                  <a:schemeClr val="bg1"/>
                </a:solidFill>
                <a:latin typeface="+mn-lt"/>
              </a:rPr>
              <a:t>A </a:t>
            </a:r>
            <a:r>
              <a:rPr lang="en-US" sz="3600" b="1" i="1" dirty="0">
                <a:solidFill>
                  <a:schemeClr val="bg1"/>
                </a:solidFill>
                <a:latin typeface="+mn-lt"/>
              </a:rPr>
              <a:t>t</a:t>
            </a:r>
            <a:r>
              <a:rPr lang="en-US" sz="3600" b="1" i="1" dirty="0" smtClean="0">
                <a:solidFill>
                  <a:schemeClr val="bg1"/>
                </a:solidFill>
                <a:latin typeface="+mn-lt"/>
              </a:rPr>
              <a:t>ransformed life, starting </a:t>
            </a:r>
            <a:r>
              <a:rPr lang="en-US" sz="3600" b="1" i="1" dirty="0">
                <a:solidFill>
                  <a:schemeClr val="bg1"/>
                </a:solidFill>
                <a:latin typeface="+mn-lt"/>
              </a:rPr>
              <a:t>n</a:t>
            </a:r>
            <a:r>
              <a:rPr lang="en-US" sz="3600" b="1" i="1" dirty="0" smtClean="0">
                <a:solidFill>
                  <a:schemeClr val="bg1"/>
                </a:solidFill>
                <a:latin typeface="+mn-lt"/>
              </a:rPr>
              <a:t>ow!</a:t>
            </a:r>
            <a:endParaRPr lang="en-US" sz="3600" b="1" i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0797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9421" y="2248585"/>
            <a:ext cx="882516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i="1" dirty="0" smtClean="0">
                <a:solidFill>
                  <a:schemeClr val="bg1"/>
                </a:solidFill>
                <a:latin typeface="+mn-lt"/>
              </a:rPr>
              <a:t>But wait, there’s more!</a:t>
            </a:r>
            <a:endParaRPr lang="en-US" sz="3600" b="1" i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93547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9421" y="1694587"/>
            <a:ext cx="8825163" cy="1754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i="1" dirty="0" smtClean="0">
                <a:solidFill>
                  <a:schemeClr val="bg1"/>
                </a:solidFill>
                <a:latin typeface="+mn-lt"/>
              </a:rPr>
              <a:t>Good News:</a:t>
            </a:r>
          </a:p>
          <a:p>
            <a:pPr algn="ctr"/>
            <a:endParaRPr lang="en-US" sz="3600" b="1" i="1" dirty="0">
              <a:solidFill>
                <a:schemeClr val="bg1"/>
              </a:solidFill>
              <a:latin typeface="+mn-lt"/>
            </a:endParaRPr>
          </a:p>
          <a:p>
            <a:pPr algn="ctr"/>
            <a:r>
              <a:rPr lang="en-US" sz="3600" b="1" i="1" dirty="0" smtClean="0">
                <a:solidFill>
                  <a:schemeClr val="bg1"/>
                </a:solidFill>
                <a:latin typeface="+mn-lt"/>
              </a:rPr>
              <a:t>Power!</a:t>
            </a:r>
            <a:r>
              <a:rPr lang="en-US" sz="3600" b="1" i="1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3600" b="1" i="1" dirty="0" smtClean="0">
                <a:solidFill>
                  <a:schemeClr val="bg1"/>
                </a:solidFill>
                <a:latin typeface="+mn-lt"/>
              </a:rPr>
              <a:t> Grace!</a:t>
            </a:r>
            <a:r>
              <a:rPr lang="en-US" sz="3600" b="1" i="1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3600" b="1" i="1" dirty="0" smtClean="0">
                <a:solidFill>
                  <a:schemeClr val="bg1"/>
                </a:solidFill>
                <a:latin typeface="+mn-lt"/>
              </a:rPr>
              <a:t> Holy Spirit!</a:t>
            </a:r>
            <a:endParaRPr lang="en-US" sz="3600" b="1" i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49994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9421" y="2248585"/>
            <a:ext cx="882516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i="1" dirty="0" smtClean="0">
                <a:solidFill>
                  <a:schemeClr val="bg1"/>
                </a:solidFill>
                <a:latin typeface="+mn-lt"/>
              </a:rPr>
              <a:t>A mystery revealed…</a:t>
            </a:r>
            <a:endParaRPr lang="en-US" sz="3600" b="1" i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9226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9421" y="1694587"/>
            <a:ext cx="8825163" cy="1754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i="1" dirty="0" smtClean="0">
                <a:solidFill>
                  <a:schemeClr val="bg1"/>
                </a:solidFill>
                <a:latin typeface="+mn-lt"/>
              </a:rPr>
              <a:t>Good News:</a:t>
            </a:r>
          </a:p>
          <a:p>
            <a:pPr algn="ctr"/>
            <a:endParaRPr lang="en-US" sz="3600" b="1" i="1" dirty="0">
              <a:solidFill>
                <a:schemeClr val="bg1"/>
              </a:solidFill>
              <a:latin typeface="+mn-lt"/>
            </a:endParaRPr>
          </a:p>
          <a:p>
            <a:pPr algn="ctr"/>
            <a:r>
              <a:rPr lang="en-US" sz="3600" b="1" i="1" dirty="0" smtClean="0">
                <a:solidFill>
                  <a:schemeClr val="bg1"/>
                </a:solidFill>
                <a:latin typeface="+mn-lt"/>
              </a:rPr>
              <a:t>The mystery of Christ in me!</a:t>
            </a:r>
            <a:endParaRPr lang="en-US" sz="3600" b="1" i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05432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9421" y="32593"/>
            <a:ext cx="8825163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i="1" u="sng" dirty="0" smtClean="0">
                <a:solidFill>
                  <a:schemeClr val="bg1"/>
                </a:solidFill>
                <a:latin typeface="+mn-lt"/>
              </a:rPr>
              <a:t>Incomplete Gospel</a:t>
            </a:r>
            <a:endParaRPr lang="en-US" sz="3600" b="1" i="1" u="sng" dirty="0">
              <a:solidFill>
                <a:schemeClr val="bg1"/>
              </a:solidFill>
              <a:latin typeface="+mn-lt"/>
            </a:endParaRPr>
          </a:p>
          <a:p>
            <a:pPr algn="ctr"/>
            <a:r>
              <a:rPr lang="en-US" sz="3600" b="1" i="1" dirty="0">
                <a:solidFill>
                  <a:schemeClr val="bg1"/>
                </a:solidFill>
                <a:latin typeface="+mn-lt"/>
              </a:rPr>
              <a:t>“We are sinners destined for eternal death.</a:t>
            </a:r>
          </a:p>
          <a:p>
            <a:pPr algn="ctr"/>
            <a:r>
              <a:rPr lang="en-US" sz="3600" b="1" i="1" dirty="0">
                <a:solidFill>
                  <a:schemeClr val="bg1"/>
                </a:solidFill>
                <a:latin typeface="+mn-lt"/>
              </a:rPr>
              <a:t>Jesus provided a way of redemption.</a:t>
            </a:r>
          </a:p>
          <a:p>
            <a:pPr algn="ctr"/>
            <a:r>
              <a:rPr lang="en-US" sz="3600" b="1" i="1" dirty="0">
                <a:solidFill>
                  <a:schemeClr val="bg1"/>
                </a:solidFill>
                <a:latin typeface="+mn-lt"/>
              </a:rPr>
              <a:t>If we believe and accept it, we have eternal life.”</a:t>
            </a:r>
          </a:p>
          <a:p>
            <a:pPr algn="ctr"/>
            <a:endParaRPr lang="en-US" sz="2800" b="1" i="1" dirty="0" smtClean="0">
              <a:solidFill>
                <a:schemeClr val="bg1"/>
              </a:solidFill>
              <a:latin typeface="+mn-lt"/>
            </a:endParaRPr>
          </a:p>
          <a:p>
            <a:pPr algn="ctr"/>
            <a:r>
              <a:rPr lang="en-US" sz="3600" b="1" i="1" u="sng" dirty="0" smtClean="0">
                <a:solidFill>
                  <a:schemeClr val="bg1"/>
                </a:solidFill>
                <a:latin typeface="+mn-lt"/>
              </a:rPr>
              <a:t>A more complete Gospel</a:t>
            </a:r>
          </a:p>
          <a:p>
            <a:pPr algn="ctr"/>
            <a:r>
              <a:rPr lang="en-US" sz="3600" b="1" i="1" dirty="0">
                <a:solidFill>
                  <a:schemeClr val="bg1"/>
                </a:solidFill>
                <a:latin typeface="+mn-lt"/>
              </a:rPr>
              <a:t>A</a:t>
            </a:r>
            <a:r>
              <a:rPr lang="en-US" sz="3600" b="1" i="1" dirty="0" smtClean="0">
                <a:solidFill>
                  <a:schemeClr val="bg1"/>
                </a:solidFill>
                <a:latin typeface="+mn-lt"/>
              </a:rPr>
              <a:t>bove, plus: A </a:t>
            </a:r>
            <a:r>
              <a:rPr lang="en-US" sz="3600" b="1" i="1" dirty="0">
                <a:solidFill>
                  <a:schemeClr val="bg1"/>
                </a:solidFill>
                <a:latin typeface="+mn-lt"/>
              </a:rPr>
              <a:t>transformed life, starting now</a:t>
            </a:r>
            <a:r>
              <a:rPr lang="en-US" sz="3600" b="1" i="1" dirty="0" smtClean="0">
                <a:solidFill>
                  <a:schemeClr val="bg1"/>
                </a:solidFill>
                <a:latin typeface="+mn-lt"/>
              </a:rPr>
              <a:t>!  Power!  Grace!  Holy </a:t>
            </a:r>
            <a:r>
              <a:rPr lang="en-US" sz="3600" b="1" i="1" dirty="0">
                <a:solidFill>
                  <a:schemeClr val="bg1"/>
                </a:solidFill>
                <a:latin typeface="+mn-lt"/>
              </a:rPr>
              <a:t>Spirit</a:t>
            </a:r>
            <a:r>
              <a:rPr lang="en-US" sz="3600" b="1" i="1" dirty="0" smtClean="0">
                <a:solidFill>
                  <a:schemeClr val="bg1"/>
                </a:solidFill>
                <a:latin typeface="+mn-lt"/>
              </a:rPr>
              <a:t>!</a:t>
            </a:r>
            <a:endParaRPr lang="en-US" sz="3600" b="1" i="1" dirty="0">
              <a:solidFill>
                <a:schemeClr val="bg1"/>
              </a:solidFill>
              <a:latin typeface="+mn-lt"/>
            </a:endParaRPr>
          </a:p>
          <a:p>
            <a:pPr algn="ctr"/>
            <a:r>
              <a:rPr lang="en-US" sz="3600" b="1" i="1" dirty="0" smtClean="0">
                <a:solidFill>
                  <a:schemeClr val="bg1"/>
                </a:solidFill>
                <a:latin typeface="+mn-lt"/>
              </a:rPr>
              <a:t>And the mystery of Christ in me!</a:t>
            </a:r>
            <a:endParaRPr lang="en-US" sz="3600" b="1" i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12090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9421" y="2248585"/>
            <a:ext cx="882516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i="1" dirty="0">
                <a:solidFill>
                  <a:schemeClr val="bg1"/>
                </a:solidFill>
                <a:latin typeface="+mn-lt"/>
              </a:rPr>
              <a:t>What difference does it make?</a:t>
            </a:r>
          </a:p>
        </p:txBody>
      </p:sp>
    </p:spTree>
    <p:extLst>
      <p:ext uri="{BB962C8B-B14F-4D97-AF65-F5344CB8AC3E}">
        <p14:creationId xmlns:p14="http://schemas.microsoft.com/office/powerpoint/2010/main" val="3997627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9421" y="2248585"/>
            <a:ext cx="882516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i="1" dirty="0" smtClean="0">
                <a:solidFill>
                  <a:schemeClr val="bg1"/>
                </a:solidFill>
                <a:latin typeface="+mn-lt"/>
              </a:rPr>
              <a:t>Making connections to recent talks</a:t>
            </a:r>
            <a:endParaRPr lang="en-US" sz="3600" b="1" i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11277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9419" y="1694587"/>
            <a:ext cx="882516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i="1" dirty="0" smtClean="0">
                <a:solidFill>
                  <a:schemeClr val="bg1"/>
                </a:solidFill>
                <a:latin typeface="+mn-lt"/>
              </a:rPr>
              <a:t>A more complete Gospel…</a:t>
            </a:r>
          </a:p>
          <a:p>
            <a:pPr algn="ctr"/>
            <a:endParaRPr lang="en-US" sz="3600" b="1" i="1" dirty="0">
              <a:solidFill>
                <a:schemeClr val="bg1"/>
              </a:solidFill>
              <a:latin typeface="+mn-lt"/>
            </a:endParaRPr>
          </a:p>
          <a:p>
            <a:pPr algn="ctr"/>
            <a:r>
              <a:rPr lang="en-US" sz="3600" b="1" i="1" dirty="0" smtClean="0">
                <a:solidFill>
                  <a:schemeClr val="bg1"/>
                </a:solidFill>
                <a:latin typeface="+mn-lt"/>
              </a:rPr>
              <a:t>That’s Good News!</a:t>
            </a:r>
            <a:endParaRPr lang="en-US" sz="3600" b="1" i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74023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7491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1766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ＭＳ Ｐゴシック"/>
      </a:majorFont>
      <a:minorFont>
        <a:latin typeface="Arial Narrow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13879</TotalTime>
  <Words>536</Words>
  <Application>Microsoft Macintosh PowerPoint</Application>
  <PresentationFormat>On-screen Show (16:9)</PresentationFormat>
  <Paragraphs>105</Paragraphs>
  <Slides>33</Slides>
  <Notes>33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Blank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>Heidi Barrett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Heidi Barrett</dc:creator>
  <cp:keywords/>
  <dc:description/>
  <cp:lastModifiedBy>Heidi</cp:lastModifiedBy>
  <cp:revision>383</cp:revision>
  <cp:lastPrinted>2017-12-02T09:47:54Z</cp:lastPrinted>
  <dcterms:created xsi:type="dcterms:W3CDTF">2010-05-31T03:51:39Z</dcterms:created>
  <dcterms:modified xsi:type="dcterms:W3CDTF">2019-10-05T04:32:12Z</dcterms:modified>
  <cp:category/>
</cp:coreProperties>
</file>