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57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56" r:id="rId10"/>
    <p:sldId id="539" r:id="rId11"/>
    <p:sldId id="540" r:id="rId12"/>
    <p:sldId id="541" r:id="rId13"/>
    <p:sldId id="542" r:id="rId14"/>
    <p:sldId id="543" r:id="rId15"/>
    <p:sldId id="544" r:id="rId16"/>
    <p:sldId id="54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902" autoAdjust="0"/>
  </p:normalViewPr>
  <p:slideViewPr>
    <p:cSldViewPr>
      <p:cViewPr varScale="1">
        <p:scale>
          <a:sx n="108" d="100"/>
          <a:sy n="108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104DC-E09A-461D-AAFA-B5DA2D4B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" y="1066800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ke 5:12-16">
            <a:extLst>
              <a:ext uri="{FF2B5EF4-FFF2-40B4-BE49-F238E27FC236}">
                <a16:creationId xmlns:a16="http://schemas.microsoft.com/office/drawing/2014/main" id="{28784F33-755E-4194-A3EC-F2BF42300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r="-2" b="-2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19F83-35EB-4604-A59A-D45D685F8033}"/>
              </a:ext>
            </a:extLst>
          </p:cNvPr>
          <p:cNvSpPr txBox="1"/>
          <p:nvPr/>
        </p:nvSpPr>
        <p:spPr>
          <a:xfrm>
            <a:off x="457199" y="41910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“</a:t>
            </a:r>
            <a:r>
              <a:rPr lang="en-US" sz="3200" b="1" dirty="0">
                <a:latin typeface="Georgia" panose="02040502050405020303" pitchFamily="18" charset="0"/>
              </a:rPr>
              <a:t>A Glimpse of Glory</a:t>
            </a:r>
            <a:r>
              <a:rPr lang="en-US" sz="3600" b="1" dirty="0">
                <a:latin typeface="Georgia" panose="02040502050405020303" pitchFamily="18" charset="0"/>
              </a:rPr>
              <a:t>”</a:t>
            </a:r>
          </a:p>
          <a:p>
            <a:pPr algn="ctr"/>
            <a:r>
              <a:rPr lang="en-US" sz="3200" b="1" dirty="0">
                <a:latin typeface="Georgia" panose="02040502050405020303" pitchFamily="18" charset="0"/>
              </a:rPr>
              <a:t>Luke 9:27-36</a:t>
            </a:r>
          </a:p>
        </p:txBody>
      </p:sp>
    </p:spTree>
    <p:extLst>
      <p:ext uri="{BB962C8B-B14F-4D97-AF65-F5344CB8AC3E}">
        <p14:creationId xmlns:p14="http://schemas.microsoft.com/office/powerpoint/2010/main" val="312345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838200" y="1676400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word, “glory” comes from the Latin,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gloria,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which means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fame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renown.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Scripturally it speaks of God’s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splendor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magnificence,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Ps. 19:1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It can also speak about God’s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manifest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presence,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Acts 4:31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Paul reminds us that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honor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praise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are bestowed on Him by how we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live,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 Cor. 10:31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571500" y="16002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Setting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question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who Jesus is was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central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issue in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Luke Ch. 9, </a:t>
            </a:r>
            <a:r>
              <a:rPr lang="en-US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Vss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, 7-9, 19 &amp; 20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Peter’s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response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Jesus’ acknowledgement of His coming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suffering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death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showed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human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viewpoint regarding God’s kingdom, 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Matt. 16:21-23.</a:t>
            </a:r>
          </a:p>
          <a:p>
            <a:endParaRPr lang="en-US" sz="1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Man says one must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his life to live, Jesus says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life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comes out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death.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1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838200" y="1447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   The Connection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Jesus’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comment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27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was in reference to the upcoming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Transfiguration.</a:t>
            </a:r>
          </a:p>
          <a:p>
            <a:endParaRPr 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event was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recorded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give us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glimpse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glory.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9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762000" y="14478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   The Chosen Three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Deuteronomic Law requires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two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three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witnesses to establish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truth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a matter. Three were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sufficient.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Jesus was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grooming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these three for special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ministry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establishing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His church.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While John does not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record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this event, his Apocalyptic  book,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“Revelation”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sufficed to show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glory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God.</a:t>
            </a:r>
          </a:p>
        </p:txBody>
      </p:sp>
    </p:spTree>
    <p:extLst>
      <p:ext uri="{BB962C8B-B14F-4D97-AF65-F5344CB8AC3E}">
        <p14:creationId xmlns:p14="http://schemas.microsoft.com/office/powerpoint/2010/main" val="41015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571500" y="1676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IV.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Lord in Prayer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Luke’s Gospel account clearly shows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divinity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Jesus, as well as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emphasizing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prayer. 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Almost every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major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event was begun with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prayer.</a:t>
            </a:r>
          </a:p>
          <a:p>
            <a:endParaRPr 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 links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prayer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with God’s 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manifestation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power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grace.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4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3A9E-FD28-4BD3-AF8A-C775E2A57DEB}"/>
              </a:ext>
            </a:extLst>
          </p:cNvPr>
          <p:cNvSpPr txBox="1"/>
          <p:nvPr/>
        </p:nvSpPr>
        <p:spPr>
          <a:xfrm>
            <a:off x="838200" y="3048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Glimpse of Glory”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9:27-36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51A28-5A5B-4612-AC6D-8190E72DB395}"/>
              </a:ext>
            </a:extLst>
          </p:cNvPr>
          <p:cNvSpPr txBox="1"/>
          <p:nvPr/>
        </p:nvSpPr>
        <p:spPr>
          <a:xfrm>
            <a:off x="533400" y="14478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V.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Transfiguration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word,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trans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means “a crossing”. In His transfiguration Jesus “crossed” over from the “human” to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divine.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Moses and Elijah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represented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 Law and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prophets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OT.  Their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work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was completed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Christ.</a:t>
            </a:r>
          </a:p>
          <a:p>
            <a:endParaRPr lang="en-US" sz="1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word, departure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“exodus”,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corresponding to that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Moses.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Jesus’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substitutionary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death on Calvary begins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“exodus”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men’s’ souls held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captive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sin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death.</a:t>
            </a:r>
          </a:p>
        </p:txBody>
      </p:sp>
    </p:spTree>
    <p:extLst>
      <p:ext uri="{BB962C8B-B14F-4D97-AF65-F5344CB8AC3E}">
        <p14:creationId xmlns:p14="http://schemas.microsoft.com/office/powerpoint/2010/main" val="22941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42530-21CA-43D7-A3CA-05BCCDBC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4D14D-10B7-4765-B2B2-2CA248CD6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FC592-7116-429E-ADE7-E7C377A1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1128D-41E0-486F-8A2A-A357E5CBE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315AD-D884-4F98-865B-D042FA08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" y="1066800"/>
            <a:ext cx="825055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C3DE3-2CA8-4CA3-8962-8CCAFDDD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50546-8FA3-4C81-B20C-919B115B5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 Morning Friends Happy 4th Of July Pictures, Photos ...">
            <a:extLst>
              <a:ext uri="{FF2B5EF4-FFF2-40B4-BE49-F238E27FC236}">
                <a16:creationId xmlns:a16="http://schemas.microsoft.com/office/drawing/2014/main" id="{67D27A5F-89AC-4A1E-B8C6-CF73E0DB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6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14058</TotalTime>
  <Words>415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West Side Bible Church</cp:lastModifiedBy>
  <cp:revision>138</cp:revision>
  <dcterms:created xsi:type="dcterms:W3CDTF">2021-01-29T17:24:21Z</dcterms:created>
  <dcterms:modified xsi:type="dcterms:W3CDTF">2021-07-04T16:23:14Z</dcterms:modified>
</cp:coreProperties>
</file>