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pos="3816" userDrawn="1">
          <p15:clr>
            <a:srgbClr val="A4A3A4"/>
          </p15:clr>
        </p15:guide>
        <p15:guide id="7" orient="horz" pos="1008" userDrawn="1">
          <p15:clr>
            <a:srgbClr val="A4A3A4"/>
          </p15:clr>
        </p15:guide>
        <p15:guide id="8" orient="horz" pos="3312" userDrawn="1">
          <p15:clr>
            <a:srgbClr val="A4A3A4"/>
          </p15:clr>
        </p15:guide>
        <p15:guide id="9" orient="horz" pos="1584" userDrawn="1">
          <p15:clr>
            <a:srgbClr val="A4A3A4"/>
          </p15:clr>
        </p15:guide>
        <p15:guide id="10" orient="horz" pos="2736" userDrawn="1">
          <p15:clr>
            <a:srgbClr val="A4A3A4"/>
          </p15:clr>
        </p15:guide>
        <p15:guide id="11" pos="960" userDrawn="1">
          <p15:clr>
            <a:srgbClr val="A4A3A4"/>
          </p15:clr>
        </p15:guide>
        <p15:guide id="12" pos="1536" userDrawn="1">
          <p15:clr>
            <a:srgbClr val="A4A3A4"/>
          </p15:clr>
        </p15:guide>
        <p15:guide id="13" pos="2112" userDrawn="1">
          <p15:clr>
            <a:srgbClr val="A4A3A4"/>
          </p15:clr>
        </p15:guide>
        <p15:guide id="14" pos="2688" userDrawn="1">
          <p15:clr>
            <a:srgbClr val="A4A3A4"/>
          </p15:clr>
        </p15:guide>
        <p15:guide id="15" pos="3264" userDrawn="1">
          <p15:clr>
            <a:srgbClr val="A4A3A4"/>
          </p15:clr>
        </p15:guide>
        <p15:guide id="16" pos="4440" userDrawn="1">
          <p15:clr>
            <a:srgbClr val="A4A3A4"/>
          </p15:clr>
        </p15:guide>
        <p15:guide id="17" pos="4992" userDrawn="1">
          <p15:clr>
            <a:srgbClr val="A4A3A4"/>
          </p15:clr>
        </p15:guide>
        <p15:guide id="18" pos="5568" userDrawn="1">
          <p15:clr>
            <a:srgbClr val="A4A3A4"/>
          </p15:clr>
        </p15:guide>
        <p15:guide id="19" pos="6168" userDrawn="1">
          <p15:clr>
            <a:srgbClr val="A4A3A4"/>
          </p15:clr>
        </p15:guide>
        <p15:guide id="20" pos="6720" userDrawn="1">
          <p15:clr>
            <a:srgbClr val="A4A3A4"/>
          </p15:clr>
        </p15:guide>
        <p15:guide id="21" orient="horz" pos="1296" userDrawn="1">
          <p15:clr>
            <a:srgbClr val="A4A3A4"/>
          </p15:clr>
        </p15:guide>
        <p15:guide id="22" orient="horz" pos="3600" userDrawn="1">
          <p15:clr>
            <a:srgbClr val="A4A3A4"/>
          </p15:clr>
        </p15:guide>
        <p15:guide id="23" orient="horz" pos="1872" userDrawn="1">
          <p15:clr>
            <a:srgbClr val="A4A3A4"/>
          </p15:clr>
        </p15:guide>
        <p15:guide id="24" orient="horz" pos="2472" userDrawn="1">
          <p15:clr>
            <a:srgbClr val="A4A3A4"/>
          </p15:clr>
        </p15:guide>
        <p15:guide id="25" orient="horz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4E7"/>
    <a:srgbClr val="007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3" y="72"/>
      </p:cViewPr>
      <p:guideLst>
        <p:guide orient="horz" pos="2136"/>
        <p:guide pos="384"/>
        <p:guide pos="7296"/>
        <p:guide orient="horz" pos="432"/>
        <p:guide orient="horz" pos="3888"/>
        <p:guide pos="3816"/>
        <p:guide orient="horz" pos="1008"/>
        <p:guide orient="horz" pos="3312"/>
        <p:guide orient="horz" pos="1584"/>
        <p:guide orient="horz" pos="2736"/>
        <p:guide pos="960"/>
        <p:guide pos="1536"/>
        <p:guide pos="2112"/>
        <p:guide pos="2688"/>
        <p:guide pos="3264"/>
        <p:guide pos="4440"/>
        <p:guide pos="4992"/>
        <p:guide pos="5568"/>
        <p:guide pos="6168"/>
        <p:guide pos="6720"/>
        <p:guide orient="horz" pos="1296"/>
        <p:guide orient="horz" pos="3600"/>
        <p:guide orient="horz" pos="1872"/>
        <p:guide orient="horz" pos="2472"/>
        <p:guide orient="horz"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8C97-AC92-402E-B0ED-E5C66144F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67A09-5A2A-4492-98CA-F642BC07C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1050C-0E5F-4146-8DFD-E935BCB7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46E9-A627-46B7-AB8E-EFDFB050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C9FAD-B74F-4467-85B9-A4FA2C29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1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845F-C099-494C-B702-E307913E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36E8A-7DA7-472D-999A-E7C89FED9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89BD6-CADD-435C-831D-A5A8CBF1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DF486-CA85-4345-9FA2-2958A6CB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12D51-F6B4-44F6-BE8D-6ED88805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2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67501-0F35-46C5-83FD-D71F03919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D42E5-9908-43EF-8128-906E467D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C81CD-62F7-4332-9C6A-D959E776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482B9-D4E6-4BD3-985D-6E00ACC6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5EA63-CB4D-4865-BFBD-D0362D35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3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0EE87-B993-4313-B222-2B653D10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C876D-86F0-46DB-8C7B-24CA7856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162F1-0BB4-49FE-ABF1-78EBA0B8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66A63-07D1-42F5-B67F-E9FFEB351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42E1D-C379-4BE8-A359-E36ED014B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B1AF-7E01-4E66-AA6C-CAAAFDDA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414E3-C060-49DF-B1A5-2F1299474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555-0933-4028-B6CB-CF9B1D75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A6107-1F7A-427A-AB4D-69CA163F8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73E4D-66F5-4E5D-8626-F866BCB5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3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DF2E-695D-4551-947B-89856FC5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C02EE-6C3C-42DF-8BE2-855642669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D7218-B8D3-4755-BCA8-4886B2EAB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4BCFC-3711-4C79-ADA5-517E8E1A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E46A-F80D-48C4-A202-2B44C6384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B9B98-0998-4A98-A8A0-A08ED078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8B7B-9C06-4F11-8C36-E7AA88BA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4CD79-5865-4B03-913C-CA557F2C7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D547B-032B-4B37-84F2-5941481D6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93F22-E0FD-455E-96F8-7886B6B0B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D4269-BA01-4187-A2DE-3D7FB56E1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3DCF49-DDCE-4FAC-913B-83172052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0F719-C1A9-42F4-96B5-5FB19152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EA817-7F01-448F-B2C5-FA191D35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3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2F41-6B09-41EC-B407-09731AE2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711D8-8288-4BF1-9748-E67A4CBB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DDDAF-8D31-47D9-B8AF-EE4A5266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10ACE-1B8D-41E7-B19D-72BA7F0B4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76E55B-4BB3-42B1-ADDD-6C70AE24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38B8E-4F37-4185-9D42-10E9CC8F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9AA29-3665-421D-B3FA-D3931F06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0E66-E80B-4D7C-B84D-1BB7B917F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6579-6C77-4473-97FD-CEDE22CE5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0E24E-5F77-4B98-B5D3-9782C87D7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86993-A991-487E-94F0-5A638ACC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3A07A-B5AE-432D-85D8-2457917E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BF74B-7DE1-459B-B25E-5E1A4378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1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1B13-16CC-417D-AD12-21550422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2B474F-3D8C-4093-BBD0-EF92629A2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F84D2-4718-4F65-8F6C-22A0BC0B9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B4150-7D33-4774-9CF6-7D1F01D4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0D115-4A76-4369-8D3A-FD5C8591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D4689-0503-49FF-B294-A2A5346E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0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8D782-9C8B-4705-A45C-8BB914F5E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4AE1B-79B0-472F-9610-DE15B7C19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89606-1243-42C0-A82D-2F13AC71D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AE0A4-16E6-4ED0-A795-B7CCCB481A9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FB5F-9883-4DFC-96F8-2766918F7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C412F-E353-473F-8C5C-E930794BC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06345-8199-493E-BD8D-E5C69D3E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0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0053D8-0DE3-4E18-9BD5-DC32060D7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2"/>
          <a:stretch/>
        </p:blipFill>
        <p:spPr>
          <a:xfrm flipH="1">
            <a:off x="4180114" y="-10266"/>
            <a:ext cx="8011886" cy="686826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FEB250E-0F3B-4916-8960-F0E19E69C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-10266"/>
            <a:ext cx="12192000" cy="6878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D458F8-694E-42C4-951A-B54F40E013A1}"/>
              </a:ext>
            </a:extLst>
          </p:cNvPr>
          <p:cNvSpPr txBox="1"/>
          <p:nvPr/>
        </p:nvSpPr>
        <p:spPr>
          <a:xfrm>
            <a:off x="1247372" y="3489399"/>
            <a:ext cx="329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Subtitle</a:t>
            </a:r>
            <a:endParaRPr lang="en-US" sz="32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5523B-74F7-424E-9AD6-5F96FE3C380F}"/>
              </a:ext>
            </a:extLst>
          </p:cNvPr>
          <p:cNvSpPr txBox="1"/>
          <p:nvPr/>
        </p:nvSpPr>
        <p:spPr>
          <a:xfrm>
            <a:off x="1166421" y="2692772"/>
            <a:ext cx="3453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Title</a:t>
            </a:r>
            <a:endParaRPr lang="en-US" sz="40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26B3A1-F8BA-452A-8471-AE873CFC6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446" y="695307"/>
            <a:ext cx="1484882" cy="16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0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1DAF0D9-7AB8-465E-981F-D7C484AAE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6"/>
          <a:stretch/>
        </p:blipFill>
        <p:spPr>
          <a:xfrm>
            <a:off x="-19051" y="0"/>
            <a:ext cx="12211051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25523B-74F7-424E-9AD6-5F96FE3C380F}"/>
              </a:ext>
            </a:extLst>
          </p:cNvPr>
          <p:cNvSpPr txBox="1"/>
          <p:nvPr/>
        </p:nvSpPr>
        <p:spPr>
          <a:xfrm>
            <a:off x="1166421" y="2692772"/>
            <a:ext cx="3453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Title</a:t>
            </a:r>
            <a:endParaRPr lang="en-US" sz="40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29D88F5-994D-446D-A853-FB2F0FD17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3989294"/>
            <a:ext cx="12192000" cy="2868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63E00D-E0A9-40EC-B285-922BE2B65654}"/>
              </a:ext>
            </a:extLst>
          </p:cNvPr>
          <p:cNvSpPr txBox="1"/>
          <p:nvPr/>
        </p:nvSpPr>
        <p:spPr>
          <a:xfrm>
            <a:off x="600074" y="2038112"/>
            <a:ext cx="5486400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877B4-2B85-4425-84C8-6DE843A9C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013572"/>
            <a:ext cx="5105703" cy="5654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ECD270-ABE0-4630-AB62-8AC902EADA5A}"/>
              </a:ext>
            </a:extLst>
          </p:cNvPr>
          <p:cNvSpPr txBox="1"/>
          <p:nvPr/>
        </p:nvSpPr>
        <p:spPr>
          <a:xfrm>
            <a:off x="695325" y="158175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Learning Objectives</a:t>
            </a:r>
            <a:endParaRPr lang="en-US" sz="28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7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8F546C-CA16-4C0C-B667-ACCABA8718B0}"/>
              </a:ext>
            </a:extLst>
          </p:cNvPr>
          <p:cNvSpPr txBox="1"/>
          <p:nvPr/>
        </p:nvSpPr>
        <p:spPr>
          <a:xfrm>
            <a:off x="609600" y="101025"/>
            <a:ext cx="339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Learning Topic 1</a:t>
            </a:r>
            <a:endParaRPr lang="en-US" sz="32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C45CF5-D20D-4581-8F86-AB9E17941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6"/>
          <a:stretch/>
        </p:blipFill>
        <p:spPr>
          <a:xfrm>
            <a:off x="-19051" y="0"/>
            <a:ext cx="12211051" cy="160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66E1E-C364-4AB9-8749-D2B0FE4BD50E}"/>
              </a:ext>
            </a:extLst>
          </p:cNvPr>
          <p:cNvSpPr txBox="1"/>
          <p:nvPr/>
        </p:nvSpPr>
        <p:spPr>
          <a:xfrm>
            <a:off x="695325" y="158175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Topic Title</a:t>
            </a:r>
            <a:endParaRPr lang="en-US" sz="28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A4644-13EE-429B-9B45-FF7BAB253FFD}"/>
              </a:ext>
            </a:extLst>
          </p:cNvPr>
          <p:cNvSpPr txBox="1"/>
          <p:nvPr/>
        </p:nvSpPr>
        <p:spPr>
          <a:xfrm>
            <a:off x="609600" y="20574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Training Topic Subtitle Here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2DB54-158D-4180-8225-5951D595F691}"/>
              </a:ext>
            </a:extLst>
          </p:cNvPr>
          <p:cNvSpPr txBox="1"/>
          <p:nvPr/>
        </p:nvSpPr>
        <p:spPr>
          <a:xfrm>
            <a:off x="609600" y="2976265"/>
            <a:ext cx="5486400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9D48A7-7E20-4C39-BD35-824A5C048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8026" y="1600200"/>
            <a:ext cx="5143500" cy="457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D15D36-A78D-4C94-AF95-1D38A7879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5625" y="800100"/>
            <a:ext cx="4890313" cy="61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8F546C-CA16-4C0C-B667-ACCABA8718B0}"/>
              </a:ext>
            </a:extLst>
          </p:cNvPr>
          <p:cNvSpPr txBox="1"/>
          <p:nvPr/>
        </p:nvSpPr>
        <p:spPr>
          <a:xfrm>
            <a:off x="609600" y="101025"/>
            <a:ext cx="339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Learning Topic 1</a:t>
            </a:r>
            <a:endParaRPr lang="en-US" sz="32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C45CF5-D20D-4581-8F86-AB9E17941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6"/>
          <a:stretch/>
        </p:blipFill>
        <p:spPr>
          <a:xfrm>
            <a:off x="-19051" y="0"/>
            <a:ext cx="12211051" cy="160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66E1E-C364-4AB9-8749-D2B0FE4BD50E}"/>
              </a:ext>
            </a:extLst>
          </p:cNvPr>
          <p:cNvSpPr txBox="1"/>
          <p:nvPr/>
        </p:nvSpPr>
        <p:spPr>
          <a:xfrm>
            <a:off x="695325" y="158175"/>
            <a:ext cx="536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Topic Title</a:t>
            </a:r>
            <a:endParaRPr lang="en-US" sz="28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A4644-13EE-429B-9B45-FF7BAB253FFD}"/>
              </a:ext>
            </a:extLst>
          </p:cNvPr>
          <p:cNvSpPr txBox="1"/>
          <p:nvPr/>
        </p:nvSpPr>
        <p:spPr>
          <a:xfrm>
            <a:off x="609600" y="20574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Training Topic Subtitle Here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2DB54-158D-4180-8225-5951D595F691}"/>
              </a:ext>
            </a:extLst>
          </p:cNvPr>
          <p:cNvSpPr txBox="1"/>
          <p:nvPr/>
        </p:nvSpPr>
        <p:spPr>
          <a:xfrm>
            <a:off x="609600" y="2976265"/>
            <a:ext cx="5486400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BE518-150B-4936-B22C-EB3A9A8D3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200" y="3048000"/>
            <a:ext cx="5638800" cy="3810000"/>
          </a:xfrm>
          <a:prstGeom prst="rect">
            <a:avLst/>
          </a:prstGeom>
        </p:spPr>
      </p:pic>
      <p:pic>
        <p:nvPicPr>
          <p:cNvPr id="7" name="Picture 6" descr="A white truck with boxes in the back&#10;&#10;Description automatically generated">
            <a:extLst>
              <a:ext uri="{FF2B5EF4-FFF2-40B4-BE49-F238E27FC236}">
                <a16:creationId xmlns:a16="http://schemas.microsoft.com/office/drawing/2014/main" id="{78E8E3E4-9BD2-CBE4-5F11-912DC16BE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2288232"/>
            <a:ext cx="4575464" cy="4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03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567C35-8EAE-4E20-8BAB-1444E865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85213">
            <a:off x="3069290" y="2170020"/>
            <a:ext cx="5844958" cy="3847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F546C-CA16-4C0C-B667-ACCABA8718B0}"/>
              </a:ext>
            </a:extLst>
          </p:cNvPr>
          <p:cNvSpPr txBox="1"/>
          <p:nvPr/>
        </p:nvSpPr>
        <p:spPr>
          <a:xfrm>
            <a:off x="609600" y="101025"/>
            <a:ext cx="339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Learning Topic 1</a:t>
            </a:r>
            <a:endParaRPr lang="en-US" sz="32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C45CF5-D20D-4581-8F86-AB9E17941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66"/>
          <a:stretch/>
        </p:blipFill>
        <p:spPr>
          <a:xfrm>
            <a:off x="-19051" y="0"/>
            <a:ext cx="12211051" cy="160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66E1E-C364-4AB9-8749-D2B0FE4BD50E}"/>
              </a:ext>
            </a:extLst>
          </p:cNvPr>
          <p:cNvSpPr txBox="1"/>
          <p:nvPr/>
        </p:nvSpPr>
        <p:spPr>
          <a:xfrm>
            <a:off x="695324" y="158175"/>
            <a:ext cx="536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Topic Title - Screenshot</a:t>
            </a:r>
            <a:endParaRPr lang="en-US" sz="28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E6D05-CF33-4489-B5FB-05A0658C0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b="2365"/>
          <a:stretch/>
        </p:blipFill>
        <p:spPr>
          <a:xfrm>
            <a:off x="3604165" y="2880219"/>
            <a:ext cx="4278041" cy="2243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1DB3F93A-F12A-4107-B32B-A4E411388F06}"/>
              </a:ext>
            </a:extLst>
          </p:cNvPr>
          <p:cNvGrpSpPr/>
          <p:nvPr/>
        </p:nvGrpSpPr>
        <p:grpSpPr>
          <a:xfrm>
            <a:off x="457200" y="2514600"/>
            <a:ext cx="4733925" cy="2608982"/>
            <a:chOff x="457200" y="2514600"/>
            <a:chExt cx="4733925" cy="2608982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521FCB2-CE25-452D-9BD7-262F7204E89B}"/>
                </a:ext>
              </a:extLst>
            </p:cNvPr>
            <p:cNvSpPr/>
            <p:nvPr/>
          </p:nvSpPr>
          <p:spPr>
            <a:xfrm>
              <a:off x="457200" y="2514600"/>
              <a:ext cx="2105025" cy="606674"/>
            </a:xfrm>
            <a:prstGeom prst="roundRect">
              <a:avLst>
                <a:gd name="adj" fmla="val 4960"/>
              </a:avLst>
            </a:prstGeom>
            <a:solidFill>
              <a:srgbClr val="ABD4E7"/>
            </a:solidFill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Lorem Ipsum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C8EB4561-5308-4CD7-B970-A4FD469A6870}"/>
                </a:ext>
              </a:extLst>
            </p:cNvPr>
            <p:cNvSpPr/>
            <p:nvPr/>
          </p:nvSpPr>
          <p:spPr>
            <a:xfrm>
              <a:off x="457201" y="3113214"/>
              <a:ext cx="2105024" cy="201036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8C271BC-11B6-4E30-A074-30F3B8A8210F}"/>
                </a:ext>
              </a:extLst>
            </p:cNvPr>
            <p:cNvSpPr/>
            <p:nvPr/>
          </p:nvSpPr>
          <p:spPr>
            <a:xfrm>
              <a:off x="476759" y="3336678"/>
              <a:ext cx="2030142" cy="1621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/>
                <a:t>Lorem ipsum dolor sit amet,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, sed do </a:t>
              </a:r>
              <a:r>
                <a:rPr lang="en-US" sz="1600" dirty="0" err="1"/>
                <a:t>eiusmod</a:t>
              </a:r>
              <a:r>
                <a:rPr lang="en-US" sz="1600" dirty="0"/>
                <a:t> </a:t>
              </a:r>
              <a:r>
                <a:rPr lang="en-US" sz="1600" dirty="0" err="1"/>
                <a:t>tempor</a:t>
              </a:r>
              <a:r>
                <a:rPr lang="en-US" sz="1600" dirty="0"/>
                <a:t> </a:t>
              </a:r>
              <a:r>
                <a:rPr lang="en-US" sz="1600" dirty="0" err="1"/>
                <a:t>incididunt</a:t>
              </a:r>
              <a:r>
                <a:rPr lang="en-US" sz="1600" dirty="0"/>
                <a:t> </a:t>
              </a:r>
              <a:r>
                <a:rPr lang="en-US" sz="1600" dirty="0" err="1"/>
                <a:t>ut</a:t>
              </a:r>
              <a:r>
                <a:rPr lang="en-US" sz="1600" dirty="0"/>
                <a:t> </a:t>
              </a:r>
              <a:r>
                <a:rPr lang="en-US" sz="1600" dirty="0" err="1"/>
                <a:t>labore</a:t>
              </a:r>
              <a:r>
                <a:rPr lang="en-US" sz="1600" dirty="0"/>
                <a:t> et dolore magna </a:t>
              </a:r>
              <a:r>
                <a:rPr lang="en-US" sz="1600" dirty="0" err="1"/>
                <a:t>aliqua</a:t>
              </a:r>
              <a:r>
                <a:rPr lang="en-US" sz="1600" dirty="0"/>
                <a:t>.</a:t>
              </a:r>
              <a:endParaRPr lang="pt-BR" sz="1600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C072A79-7875-4FEC-8399-181E412576BE}"/>
                </a:ext>
              </a:extLst>
            </p:cNvPr>
            <p:cNvSpPr/>
            <p:nvPr/>
          </p:nvSpPr>
          <p:spPr>
            <a:xfrm>
              <a:off x="572072" y="2667629"/>
              <a:ext cx="279894" cy="279894"/>
            </a:xfrm>
            <a:prstGeom prst="ellipse">
              <a:avLst/>
            </a:prstGeom>
            <a:solidFill>
              <a:srgbClr val="007C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3E48C21-FAB8-4F6E-817F-39342B00F50F}"/>
                </a:ext>
              </a:extLst>
            </p:cNvPr>
            <p:cNvSpPr/>
            <p:nvPr/>
          </p:nvSpPr>
          <p:spPr>
            <a:xfrm>
              <a:off x="4857750" y="3190875"/>
              <a:ext cx="333375" cy="219076"/>
            </a:xfrm>
            <a:prstGeom prst="rect">
              <a:avLst/>
            </a:prstGeom>
            <a:noFill/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Connector: Elbow 80">
              <a:extLst>
                <a:ext uri="{FF2B5EF4-FFF2-40B4-BE49-F238E27FC236}">
                  <a16:creationId xmlns:a16="http://schemas.microsoft.com/office/drawing/2014/main" id="{6DC21BF5-9F62-4A28-9560-1BAA2FE75178}"/>
                </a:ext>
              </a:extLst>
            </p:cNvPr>
            <p:cNvCxnSpPr>
              <a:stCxn id="79" idx="1"/>
              <a:endCxn id="61" idx="3"/>
            </p:cNvCxnSpPr>
            <p:nvPr/>
          </p:nvCxnSpPr>
          <p:spPr>
            <a:xfrm rot="10800000" flipV="1">
              <a:off x="2562226" y="3300412"/>
              <a:ext cx="2295525" cy="817985"/>
            </a:xfrm>
            <a:prstGeom prst="bentConnector3">
              <a:avLst/>
            </a:prstGeom>
            <a:ln w="38100">
              <a:solidFill>
                <a:srgbClr val="007C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75FCB24-8AE4-4BF7-B85B-B7EF9990462E}"/>
              </a:ext>
            </a:extLst>
          </p:cNvPr>
          <p:cNvGrpSpPr/>
          <p:nvPr/>
        </p:nvGrpSpPr>
        <p:grpSpPr>
          <a:xfrm>
            <a:off x="5929312" y="933871"/>
            <a:ext cx="5791200" cy="2857080"/>
            <a:chOff x="5929312" y="933871"/>
            <a:chExt cx="5791200" cy="285708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282EFD-C6F8-4140-B081-12F43D11483B}"/>
                </a:ext>
              </a:extLst>
            </p:cNvPr>
            <p:cNvSpPr/>
            <p:nvPr/>
          </p:nvSpPr>
          <p:spPr>
            <a:xfrm>
              <a:off x="9615489" y="933871"/>
              <a:ext cx="2105023" cy="606674"/>
            </a:xfrm>
            <a:prstGeom prst="roundRect">
              <a:avLst>
                <a:gd name="adj" fmla="val 4960"/>
              </a:avLst>
            </a:prstGeom>
            <a:solidFill>
              <a:srgbClr val="ABD4E7"/>
            </a:solidFill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Lorem Ipsum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7ADB9E3-10A9-4182-81E0-816E3A6ECAB0}"/>
                </a:ext>
              </a:extLst>
            </p:cNvPr>
            <p:cNvSpPr/>
            <p:nvPr/>
          </p:nvSpPr>
          <p:spPr>
            <a:xfrm>
              <a:off x="9615488" y="1530397"/>
              <a:ext cx="2105024" cy="186050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DCDA476-BB38-4FE3-9CC8-531CE5512993}"/>
                </a:ext>
              </a:extLst>
            </p:cNvPr>
            <p:cNvSpPr/>
            <p:nvPr/>
          </p:nvSpPr>
          <p:spPr>
            <a:xfrm>
              <a:off x="9647837" y="1694468"/>
              <a:ext cx="2030142" cy="1621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/>
                <a:t>Lorem ipsum dolor sit amet,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, sed do </a:t>
              </a:r>
              <a:r>
                <a:rPr lang="en-US" sz="1600" dirty="0" err="1"/>
                <a:t>eiusmod</a:t>
              </a:r>
              <a:r>
                <a:rPr lang="en-US" sz="1600" dirty="0"/>
                <a:t> </a:t>
              </a:r>
              <a:r>
                <a:rPr lang="en-US" sz="1600" dirty="0" err="1"/>
                <a:t>tempor</a:t>
              </a:r>
              <a:r>
                <a:rPr lang="en-US" sz="1600" dirty="0"/>
                <a:t> </a:t>
              </a:r>
              <a:r>
                <a:rPr lang="en-US" sz="1600" dirty="0" err="1"/>
                <a:t>incididunt</a:t>
              </a:r>
              <a:r>
                <a:rPr lang="en-US" sz="1600" dirty="0"/>
                <a:t> </a:t>
              </a:r>
              <a:r>
                <a:rPr lang="en-US" sz="1600" dirty="0" err="1"/>
                <a:t>ut</a:t>
              </a:r>
              <a:r>
                <a:rPr lang="en-US" sz="1600" dirty="0"/>
                <a:t> </a:t>
              </a:r>
              <a:r>
                <a:rPr lang="en-US" sz="1600" dirty="0" err="1"/>
                <a:t>labore</a:t>
              </a:r>
              <a:r>
                <a:rPr lang="en-US" sz="1600" dirty="0"/>
                <a:t> et dolore magna </a:t>
              </a:r>
              <a:r>
                <a:rPr lang="en-US" sz="1600" dirty="0" err="1"/>
                <a:t>aliqua</a:t>
              </a:r>
              <a:r>
                <a:rPr lang="en-US" sz="1600" dirty="0"/>
                <a:t>.</a:t>
              </a:r>
              <a:endParaRPr lang="pt-BR" sz="1600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77A4EB1-0293-4172-BBBF-1171E97CD7E5}"/>
                </a:ext>
              </a:extLst>
            </p:cNvPr>
            <p:cNvSpPr/>
            <p:nvPr/>
          </p:nvSpPr>
          <p:spPr>
            <a:xfrm>
              <a:off x="5929312" y="3543301"/>
              <a:ext cx="966788" cy="247650"/>
            </a:xfrm>
            <a:prstGeom prst="rect">
              <a:avLst/>
            </a:prstGeom>
            <a:noFill/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or: Elbow 82">
              <a:extLst>
                <a:ext uri="{FF2B5EF4-FFF2-40B4-BE49-F238E27FC236}">
                  <a16:creationId xmlns:a16="http://schemas.microsoft.com/office/drawing/2014/main" id="{87736E8C-B33D-442E-9873-E2E57A028C37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rot="10800000" flipV="1">
              <a:off x="6896108" y="2460649"/>
              <a:ext cx="2719381" cy="1206476"/>
            </a:xfrm>
            <a:prstGeom prst="bentConnector3">
              <a:avLst/>
            </a:prstGeom>
            <a:ln w="38100">
              <a:solidFill>
                <a:srgbClr val="007C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D1A9C43-0518-489B-8191-3C9C553BF352}"/>
                </a:ext>
              </a:extLst>
            </p:cNvPr>
            <p:cNvSpPr/>
            <p:nvPr/>
          </p:nvSpPr>
          <p:spPr>
            <a:xfrm>
              <a:off x="9707448" y="1092187"/>
              <a:ext cx="279894" cy="279894"/>
            </a:xfrm>
            <a:prstGeom prst="ellipse">
              <a:avLst/>
            </a:prstGeom>
            <a:solidFill>
              <a:srgbClr val="007C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F5205BD-9DA4-4571-B4B7-17AD064B6106}"/>
              </a:ext>
            </a:extLst>
          </p:cNvPr>
          <p:cNvGrpSpPr/>
          <p:nvPr/>
        </p:nvGrpSpPr>
        <p:grpSpPr>
          <a:xfrm>
            <a:off x="4791075" y="3620963"/>
            <a:ext cx="6929437" cy="2551237"/>
            <a:chOff x="4791075" y="3620963"/>
            <a:chExt cx="6929437" cy="2551237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0657465-C369-400C-80D4-E6FE77E3007A}"/>
                </a:ext>
              </a:extLst>
            </p:cNvPr>
            <p:cNvSpPr/>
            <p:nvPr/>
          </p:nvSpPr>
          <p:spPr>
            <a:xfrm>
              <a:off x="9615488" y="3620963"/>
              <a:ext cx="2105024" cy="606674"/>
            </a:xfrm>
            <a:prstGeom prst="roundRect">
              <a:avLst>
                <a:gd name="adj" fmla="val 4960"/>
              </a:avLst>
            </a:prstGeom>
            <a:solidFill>
              <a:srgbClr val="ABD4E7"/>
            </a:solidFill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Lorem Ipsum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A451C65-39E7-4569-9836-DFEB225AEE79}"/>
                </a:ext>
              </a:extLst>
            </p:cNvPr>
            <p:cNvSpPr/>
            <p:nvPr/>
          </p:nvSpPr>
          <p:spPr>
            <a:xfrm>
              <a:off x="9615488" y="4227637"/>
              <a:ext cx="2105024" cy="194456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20B145F-F5E7-4F1C-9B64-A5FFB44863C8}"/>
                </a:ext>
              </a:extLst>
            </p:cNvPr>
            <p:cNvSpPr/>
            <p:nvPr/>
          </p:nvSpPr>
          <p:spPr>
            <a:xfrm>
              <a:off x="9652929" y="4312974"/>
              <a:ext cx="2030142" cy="1621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/>
                <a:t>Lorem ipsum dolor sit amet,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, sed do </a:t>
              </a:r>
              <a:r>
                <a:rPr lang="en-US" sz="1600" dirty="0" err="1"/>
                <a:t>eiusmod</a:t>
              </a:r>
              <a:r>
                <a:rPr lang="en-US" sz="1600" dirty="0"/>
                <a:t> </a:t>
              </a:r>
              <a:r>
                <a:rPr lang="en-US" sz="1600" dirty="0" err="1"/>
                <a:t>tempor</a:t>
              </a:r>
              <a:r>
                <a:rPr lang="en-US" sz="1600" dirty="0"/>
                <a:t> </a:t>
              </a:r>
              <a:r>
                <a:rPr lang="en-US" sz="1600" dirty="0" err="1"/>
                <a:t>incididunt</a:t>
              </a:r>
              <a:r>
                <a:rPr lang="en-US" sz="1600" dirty="0"/>
                <a:t> </a:t>
              </a:r>
              <a:r>
                <a:rPr lang="en-US" sz="1600" dirty="0" err="1"/>
                <a:t>ut</a:t>
              </a:r>
              <a:r>
                <a:rPr lang="en-US" sz="1600" dirty="0"/>
                <a:t> </a:t>
              </a:r>
              <a:r>
                <a:rPr lang="en-US" sz="1600" dirty="0" err="1"/>
                <a:t>labore</a:t>
              </a:r>
              <a:r>
                <a:rPr lang="en-US" sz="1600" dirty="0"/>
                <a:t> et dolore magna </a:t>
              </a:r>
              <a:r>
                <a:rPr lang="en-US" sz="1600" dirty="0" err="1"/>
                <a:t>aliqua</a:t>
              </a:r>
              <a:r>
                <a:rPr lang="en-US" sz="1600" dirty="0"/>
                <a:t>.</a:t>
              </a:r>
              <a:endParaRPr lang="pt-BR" sz="1600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CB3B347-A4C0-44E6-B09D-333ADE6F88AB}"/>
                </a:ext>
              </a:extLst>
            </p:cNvPr>
            <p:cNvSpPr/>
            <p:nvPr/>
          </p:nvSpPr>
          <p:spPr>
            <a:xfrm>
              <a:off x="4791075" y="3924299"/>
              <a:ext cx="1818755" cy="1185863"/>
            </a:xfrm>
            <a:prstGeom prst="rect">
              <a:avLst/>
            </a:prstGeom>
            <a:noFill/>
            <a:ln w="38100">
              <a:solidFill>
                <a:srgbClr val="007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DE14D37D-919A-4749-B4DE-8F3BBD08134E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rot="10800000">
              <a:off x="6609830" y="4581533"/>
              <a:ext cx="3005659" cy="618387"/>
            </a:xfrm>
            <a:prstGeom prst="bentConnector3">
              <a:avLst/>
            </a:prstGeom>
            <a:ln w="38100">
              <a:solidFill>
                <a:srgbClr val="007C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1D36F5F-719C-4D16-A25B-FA9CC1D41776}"/>
                </a:ext>
              </a:extLst>
            </p:cNvPr>
            <p:cNvSpPr/>
            <p:nvPr/>
          </p:nvSpPr>
          <p:spPr>
            <a:xfrm>
              <a:off x="9707448" y="3790951"/>
              <a:ext cx="279894" cy="279894"/>
            </a:xfrm>
            <a:prstGeom prst="ellipse">
              <a:avLst/>
            </a:prstGeom>
            <a:solidFill>
              <a:srgbClr val="007C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99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8F546C-CA16-4C0C-B667-ACCABA8718B0}"/>
              </a:ext>
            </a:extLst>
          </p:cNvPr>
          <p:cNvSpPr txBox="1"/>
          <p:nvPr/>
        </p:nvSpPr>
        <p:spPr>
          <a:xfrm>
            <a:off x="609600" y="101025"/>
            <a:ext cx="339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Learning Topic 1</a:t>
            </a:r>
            <a:endParaRPr lang="en-US" sz="32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C45CF5-D20D-4581-8F86-AB9E17941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6"/>
          <a:stretch/>
        </p:blipFill>
        <p:spPr>
          <a:xfrm>
            <a:off x="-19051" y="0"/>
            <a:ext cx="12211051" cy="160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66E1E-C364-4AB9-8749-D2B0FE4BD50E}"/>
              </a:ext>
            </a:extLst>
          </p:cNvPr>
          <p:cNvSpPr txBox="1"/>
          <p:nvPr/>
        </p:nvSpPr>
        <p:spPr>
          <a:xfrm>
            <a:off x="695325" y="158175"/>
            <a:ext cx="376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Topic Title - Scenario</a:t>
            </a:r>
            <a:endParaRPr lang="en-US" sz="28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4503C0-E35B-443A-9431-EDE986469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778"/>
          <a:stretch/>
        </p:blipFill>
        <p:spPr>
          <a:xfrm flipH="1">
            <a:off x="0" y="1476374"/>
            <a:ext cx="3352800" cy="538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256F0-08BA-4F09-8B63-302A5D680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39" y="2488040"/>
            <a:ext cx="6554939" cy="4369960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C0AE3AEC-AB60-42AF-BA3B-D5CF35AE8A65}"/>
              </a:ext>
            </a:extLst>
          </p:cNvPr>
          <p:cNvSpPr/>
          <p:nvPr/>
        </p:nvSpPr>
        <p:spPr>
          <a:xfrm>
            <a:off x="4125134" y="2057400"/>
            <a:ext cx="6542866" cy="3657600"/>
          </a:xfrm>
          <a:custGeom>
            <a:avLst/>
            <a:gdLst>
              <a:gd name="connsiteX0" fmla="*/ 0 w 5524500"/>
              <a:gd name="connsiteY0" fmla="*/ 0 h 2743200"/>
              <a:gd name="connsiteX1" fmla="*/ 920750 w 5524500"/>
              <a:gd name="connsiteY1" fmla="*/ 0 h 2743200"/>
              <a:gd name="connsiteX2" fmla="*/ 920750 w 5524500"/>
              <a:gd name="connsiteY2" fmla="*/ 0 h 2743200"/>
              <a:gd name="connsiteX3" fmla="*/ 2301875 w 5524500"/>
              <a:gd name="connsiteY3" fmla="*/ 0 h 2743200"/>
              <a:gd name="connsiteX4" fmla="*/ 5524500 w 5524500"/>
              <a:gd name="connsiteY4" fmla="*/ 0 h 2743200"/>
              <a:gd name="connsiteX5" fmla="*/ 5524500 w 5524500"/>
              <a:gd name="connsiteY5" fmla="*/ 457200 h 2743200"/>
              <a:gd name="connsiteX6" fmla="*/ 5524500 w 5524500"/>
              <a:gd name="connsiteY6" fmla="*/ 457200 h 2743200"/>
              <a:gd name="connsiteX7" fmla="*/ 5524500 w 5524500"/>
              <a:gd name="connsiteY7" fmla="*/ 1143000 h 2743200"/>
              <a:gd name="connsiteX8" fmla="*/ 5524500 w 5524500"/>
              <a:gd name="connsiteY8" fmla="*/ 2743200 h 2743200"/>
              <a:gd name="connsiteX9" fmla="*/ 2301875 w 5524500"/>
              <a:gd name="connsiteY9" fmla="*/ 2743200 h 2743200"/>
              <a:gd name="connsiteX10" fmla="*/ 920750 w 5524500"/>
              <a:gd name="connsiteY10" fmla="*/ 2743200 h 2743200"/>
              <a:gd name="connsiteX11" fmla="*/ 920750 w 5524500"/>
              <a:gd name="connsiteY11" fmla="*/ 2743200 h 2743200"/>
              <a:gd name="connsiteX12" fmla="*/ 0 w 5524500"/>
              <a:gd name="connsiteY12" fmla="*/ 2743200 h 2743200"/>
              <a:gd name="connsiteX13" fmla="*/ 0 w 5524500"/>
              <a:gd name="connsiteY13" fmla="*/ 1143000 h 2743200"/>
              <a:gd name="connsiteX14" fmla="*/ -627031 w 5524500"/>
              <a:gd name="connsiteY14" fmla="*/ 771525 h 2743200"/>
              <a:gd name="connsiteX15" fmla="*/ 0 w 5524500"/>
              <a:gd name="connsiteY15" fmla="*/ 457200 h 2743200"/>
              <a:gd name="connsiteX16" fmla="*/ 0 w 5524500"/>
              <a:gd name="connsiteY16" fmla="*/ 0 h 2743200"/>
              <a:gd name="connsiteX0" fmla="*/ 627031 w 6151531"/>
              <a:gd name="connsiteY0" fmla="*/ 0 h 2743200"/>
              <a:gd name="connsiteX1" fmla="*/ 1547781 w 6151531"/>
              <a:gd name="connsiteY1" fmla="*/ 0 h 2743200"/>
              <a:gd name="connsiteX2" fmla="*/ 1547781 w 6151531"/>
              <a:gd name="connsiteY2" fmla="*/ 0 h 2743200"/>
              <a:gd name="connsiteX3" fmla="*/ 2928906 w 6151531"/>
              <a:gd name="connsiteY3" fmla="*/ 0 h 2743200"/>
              <a:gd name="connsiteX4" fmla="*/ 6151531 w 6151531"/>
              <a:gd name="connsiteY4" fmla="*/ 0 h 2743200"/>
              <a:gd name="connsiteX5" fmla="*/ 6151531 w 6151531"/>
              <a:gd name="connsiteY5" fmla="*/ 457200 h 2743200"/>
              <a:gd name="connsiteX6" fmla="*/ 6151531 w 6151531"/>
              <a:gd name="connsiteY6" fmla="*/ 457200 h 2743200"/>
              <a:gd name="connsiteX7" fmla="*/ 6151531 w 6151531"/>
              <a:gd name="connsiteY7" fmla="*/ 1143000 h 2743200"/>
              <a:gd name="connsiteX8" fmla="*/ 6151531 w 6151531"/>
              <a:gd name="connsiteY8" fmla="*/ 2743200 h 2743200"/>
              <a:gd name="connsiteX9" fmla="*/ 2928906 w 6151531"/>
              <a:gd name="connsiteY9" fmla="*/ 2743200 h 2743200"/>
              <a:gd name="connsiteX10" fmla="*/ 1547781 w 6151531"/>
              <a:gd name="connsiteY10" fmla="*/ 2743200 h 2743200"/>
              <a:gd name="connsiteX11" fmla="*/ 1547781 w 6151531"/>
              <a:gd name="connsiteY11" fmla="*/ 2743200 h 2743200"/>
              <a:gd name="connsiteX12" fmla="*/ 627031 w 6151531"/>
              <a:gd name="connsiteY12" fmla="*/ 2743200 h 2743200"/>
              <a:gd name="connsiteX13" fmla="*/ 627031 w 6151531"/>
              <a:gd name="connsiteY13" fmla="*/ 1143000 h 2743200"/>
              <a:gd name="connsiteX14" fmla="*/ 0 w 6151531"/>
              <a:gd name="connsiteY14" fmla="*/ 771525 h 2743200"/>
              <a:gd name="connsiteX15" fmla="*/ 627031 w 6151531"/>
              <a:gd name="connsiteY15" fmla="*/ 600075 h 2743200"/>
              <a:gd name="connsiteX16" fmla="*/ 627031 w 6151531"/>
              <a:gd name="connsiteY16" fmla="*/ 0 h 2743200"/>
              <a:gd name="connsiteX0" fmla="*/ 627031 w 6151531"/>
              <a:gd name="connsiteY0" fmla="*/ 0 h 2743200"/>
              <a:gd name="connsiteX1" fmla="*/ 1547781 w 6151531"/>
              <a:gd name="connsiteY1" fmla="*/ 0 h 2743200"/>
              <a:gd name="connsiteX2" fmla="*/ 1547781 w 6151531"/>
              <a:gd name="connsiteY2" fmla="*/ 0 h 2743200"/>
              <a:gd name="connsiteX3" fmla="*/ 2928906 w 6151531"/>
              <a:gd name="connsiteY3" fmla="*/ 0 h 2743200"/>
              <a:gd name="connsiteX4" fmla="*/ 6151531 w 6151531"/>
              <a:gd name="connsiteY4" fmla="*/ 0 h 2743200"/>
              <a:gd name="connsiteX5" fmla="*/ 6151531 w 6151531"/>
              <a:gd name="connsiteY5" fmla="*/ 457200 h 2743200"/>
              <a:gd name="connsiteX6" fmla="*/ 6151531 w 6151531"/>
              <a:gd name="connsiteY6" fmla="*/ 457200 h 2743200"/>
              <a:gd name="connsiteX7" fmla="*/ 6151531 w 6151531"/>
              <a:gd name="connsiteY7" fmla="*/ 1143000 h 2743200"/>
              <a:gd name="connsiteX8" fmla="*/ 6151531 w 6151531"/>
              <a:gd name="connsiteY8" fmla="*/ 2743200 h 2743200"/>
              <a:gd name="connsiteX9" fmla="*/ 2928906 w 6151531"/>
              <a:gd name="connsiteY9" fmla="*/ 2743200 h 2743200"/>
              <a:gd name="connsiteX10" fmla="*/ 1547781 w 6151531"/>
              <a:gd name="connsiteY10" fmla="*/ 2743200 h 2743200"/>
              <a:gd name="connsiteX11" fmla="*/ 1547781 w 6151531"/>
              <a:gd name="connsiteY11" fmla="*/ 2743200 h 2743200"/>
              <a:gd name="connsiteX12" fmla="*/ 627031 w 6151531"/>
              <a:gd name="connsiteY12" fmla="*/ 2743200 h 2743200"/>
              <a:gd name="connsiteX13" fmla="*/ 627031 w 6151531"/>
              <a:gd name="connsiteY13" fmla="*/ 1019175 h 2743200"/>
              <a:gd name="connsiteX14" fmla="*/ 0 w 6151531"/>
              <a:gd name="connsiteY14" fmla="*/ 771525 h 2743200"/>
              <a:gd name="connsiteX15" fmla="*/ 627031 w 6151531"/>
              <a:gd name="connsiteY15" fmla="*/ 600075 h 2743200"/>
              <a:gd name="connsiteX16" fmla="*/ 627031 w 6151531"/>
              <a:gd name="connsiteY16" fmla="*/ 0 h 2743200"/>
              <a:gd name="connsiteX0" fmla="*/ 627031 w 6151531"/>
              <a:gd name="connsiteY0" fmla="*/ 0 h 2743200"/>
              <a:gd name="connsiteX1" fmla="*/ 1547781 w 6151531"/>
              <a:gd name="connsiteY1" fmla="*/ 0 h 2743200"/>
              <a:gd name="connsiteX2" fmla="*/ 1547781 w 6151531"/>
              <a:gd name="connsiteY2" fmla="*/ 0 h 2743200"/>
              <a:gd name="connsiteX3" fmla="*/ 2928906 w 6151531"/>
              <a:gd name="connsiteY3" fmla="*/ 0 h 2743200"/>
              <a:gd name="connsiteX4" fmla="*/ 6151531 w 6151531"/>
              <a:gd name="connsiteY4" fmla="*/ 0 h 2743200"/>
              <a:gd name="connsiteX5" fmla="*/ 6151531 w 6151531"/>
              <a:gd name="connsiteY5" fmla="*/ 457200 h 2743200"/>
              <a:gd name="connsiteX6" fmla="*/ 6151531 w 6151531"/>
              <a:gd name="connsiteY6" fmla="*/ 457200 h 2743200"/>
              <a:gd name="connsiteX7" fmla="*/ 6151531 w 6151531"/>
              <a:gd name="connsiteY7" fmla="*/ 1143000 h 2743200"/>
              <a:gd name="connsiteX8" fmla="*/ 6151531 w 6151531"/>
              <a:gd name="connsiteY8" fmla="*/ 2743200 h 2743200"/>
              <a:gd name="connsiteX9" fmla="*/ 2928906 w 6151531"/>
              <a:gd name="connsiteY9" fmla="*/ 2743200 h 2743200"/>
              <a:gd name="connsiteX10" fmla="*/ 1547781 w 6151531"/>
              <a:gd name="connsiteY10" fmla="*/ 2743200 h 2743200"/>
              <a:gd name="connsiteX11" fmla="*/ 1547781 w 6151531"/>
              <a:gd name="connsiteY11" fmla="*/ 2743200 h 2743200"/>
              <a:gd name="connsiteX12" fmla="*/ 627031 w 6151531"/>
              <a:gd name="connsiteY12" fmla="*/ 2743200 h 2743200"/>
              <a:gd name="connsiteX13" fmla="*/ 627031 w 6151531"/>
              <a:gd name="connsiteY13" fmla="*/ 1412081 h 2743200"/>
              <a:gd name="connsiteX14" fmla="*/ 0 w 6151531"/>
              <a:gd name="connsiteY14" fmla="*/ 771525 h 2743200"/>
              <a:gd name="connsiteX15" fmla="*/ 627031 w 6151531"/>
              <a:gd name="connsiteY15" fmla="*/ 600075 h 2743200"/>
              <a:gd name="connsiteX16" fmla="*/ 627031 w 6151531"/>
              <a:gd name="connsiteY16" fmla="*/ 0 h 2743200"/>
              <a:gd name="connsiteX0" fmla="*/ 627031 w 6151531"/>
              <a:gd name="connsiteY0" fmla="*/ 0 h 2743200"/>
              <a:gd name="connsiteX1" fmla="*/ 1547781 w 6151531"/>
              <a:gd name="connsiteY1" fmla="*/ 0 h 2743200"/>
              <a:gd name="connsiteX2" fmla="*/ 1547781 w 6151531"/>
              <a:gd name="connsiteY2" fmla="*/ 0 h 2743200"/>
              <a:gd name="connsiteX3" fmla="*/ 2928906 w 6151531"/>
              <a:gd name="connsiteY3" fmla="*/ 0 h 2743200"/>
              <a:gd name="connsiteX4" fmla="*/ 6151531 w 6151531"/>
              <a:gd name="connsiteY4" fmla="*/ 0 h 2743200"/>
              <a:gd name="connsiteX5" fmla="*/ 6151531 w 6151531"/>
              <a:gd name="connsiteY5" fmla="*/ 457200 h 2743200"/>
              <a:gd name="connsiteX6" fmla="*/ 6151531 w 6151531"/>
              <a:gd name="connsiteY6" fmla="*/ 457200 h 2743200"/>
              <a:gd name="connsiteX7" fmla="*/ 6151531 w 6151531"/>
              <a:gd name="connsiteY7" fmla="*/ 1143000 h 2743200"/>
              <a:gd name="connsiteX8" fmla="*/ 6151531 w 6151531"/>
              <a:gd name="connsiteY8" fmla="*/ 2743200 h 2743200"/>
              <a:gd name="connsiteX9" fmla="*/ 2928906 w 6151531"/>
              <a:gd name="connsiteY9" fmla="*/ 2743200 h 2743200"/>
              <a:gd name="connsiteX10" fmla="*/ 1547781 w 6151531"/>
              <a:gd name="connsiteY10" fmla="*/ 2743200 h 2743200"/>
              <a:gd name="connsiteX11" fmla="*/ 1547781 w 6151531"/>
              <a:gd name="connsiteY11" fmla="*/ 2743200 h 2743200"/>
              <a:gd name="connsiteX12" fmla="*/ 627031 w 6151531"/>
              <a:gd name="connsiteY12" fmla="*/ 2743200 h 2743200"/>
              <a:gd name="connsiteX13" fmla="*/ 627031 w 6151531"/>
              <a:gd name="connsiteY13" fmla="*/ 1412081 h 2743200"/>
              <a:gd name="connsiteX14" fmla="*/ 0 w 6151531"/>
              <a:gd name="connsiteY14" fmla="*/ 771525 h 2743200"/>
              <a:gd name="connsiteX15" fmla="*/ 627031 w 6151531"/>
              <a:gd name="connsiteY15" fmla="*/ 1021556 h 2743200"/>
              <a:gd name="connsiteX16" fmla="*/ 627031 w 6151531"/>
              <a:gd name="connsiteY16" fmla="*/ 0 h 2743200"/>
              <a:gd name="connsiteX0" fmla="*/ 487008 w 6011508"/>
              <a:gd name="connsiteY0" fmla="*/ 0 h 2743200"/>
              <a:gd name="connsiteX1" fmla="*/ 1407758 w 6011508"/>
              <a:gd name="connsiteY1" fmla="*/ 0 h 2743200"/>
              <a:gd name="connsiteX2" fmla="*/ 1407758 w 6011508"/>
              <a:gd name="connsiteY2" fmla="*/ 0 h 2743200"/>
              <a:gd name="connsiteX3" fmla="*/ 2788883 w 6011508"/>
              <a:gd name="connsiteY3" fmla="*/ 0 h 2743200"/>
              <a:gd name="connsiteX4" fmla="*/ 6011508 w 6011508"/>
              <a:gd name="connsiteY4" fmla="*/ 0 h 2743200"/>
              <a:gd name="connsiteX5" fmla="*/ 6011508 w 6011508"/>
              <a:gd name="connsiteY5" fmla="*/ 457200 h 2743200"/>
              <a:gd name="connsiteX6" fmla="*/ 6011508 w 6011508"/>
              <a:gd name="connsiteY6" fmla="*/ 457200 h 2743200"/>
              <a:gd name="connsiteX7" fmla="*/ 6011508 w 6011508"/>
              <a:gd name="connsiteY7" fmla="*/ 1143000 h 2743200"/>
              <a:gd name="connsiteX8" fmla="*/ 6011508 w 6011508"/>
              <a:gd name="connsiteY8" fmla="*/ 2743200 h 2743200"/>
              <a:gd name="connsiteX9" fmla="*/ 2788883 w 6011508"/>
              <a:gd name="connsiteY9" fmla="*/ 2743200 h 2743200"/>
              <a:gd name="connsiteX10" fmla="*/ 1407758 w 6011508"/>
              <a:gd name="connsiteY10" fmla="*/ 2743200 h 2743200"/>
              <a:gd name="connsiteX11" fmla="*/ 1407758 w 6011508"/>
              <a:gd name="connsiteY11" fmla="*/ 2743200 h 2743200"/>
              <a:gd name="connsiteX12" fmla="*/ 487008 w 6011508"/>
              <a:gd name="connsiteY12" fmla="*/ 2743200 h 2743200"/>
              <a:gd name="connsiteX13" fmla="*/ 487008 w 6011508"/>
              <a:gd name="connsiteY13" fmla="*/ 1412081 h 2743200"/>
              <a:gd name="connsiteX14" fmla="*/ 0 w 6011508"/>
              <a:gd name="connsiteY14" fmla="*/ 1207294 h 2743200"/>
              <a:gd name="connsiteX15" fmla="*/ 487008 w 6011508"/>
              <a:gd name="connsiteY15" fmla="*/ 1021556 h 2743200"/>
              <a:gd name="connsiteX16" fmla="*/ 487008 w 6011508"/>
              <a:gd name="connsiteY16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11508" h="2743200">
                <a:moveTo>
                  <a:pt x="487008" y="0"/>
                </a:moveTo>
                <a:lnTo>
                  <a:pt x="1407758" y="0"/>
                </a:lnTo>
                <a:lnTo>
                  <a:pt x="1407758" y="0"/>
                </a:lnTo>
                <a:lnTo>
                  <a:pt x="2788883" y="0"/>
                </a:lnTo>
                <a:lnTo>
                  <a:pt x="6011508" y="0"/>
                </a:lnTo>
                <a:lnTo>
                  <a:pt x="6011508" y="457200"/>
                </a:lnTo>
                <a:lnTo>
                  <a:pt x="6011508" y="457200"/>
                </a:lnTo>
                <a:lnTo>
                  <a:pt x="6011508" y="1143000"/>
                </a:lnTo>
                <a:lnTo>
                  <a:pt x="6011508" y="2743200"/>
                </a:lnTo>
                <a:lnTo>
                  <a:pt x="2788883" y="2743200"/>
                </a:lnTo>
                <a:lnTo>
                  <a:pt x="1407758" y="2743200"/>
                </a:lnTo>
                <a:lnTo>
                  <a:pt x="1407758" y="2743200"/>
                </a:lnTo>
                <a:lnTo>
                  <a:pt x="487008" y="2743200"/>
                </a:lnTo>
                <a:lnTo>
                  <a:pt x="487008" y="1412081"/>
                </a:lnTo>
                <a:lnTo>
                  <a:pt x="0" y="1207294"/>
                </a:lnTo>
                <a:lnTo>
                  <a:pt x="487008" y="1021556"/>
                </a:lnTo>
                <a:lnTo>
                  <a:pt x="487008" y="0"/>
                </a:lnTo>
                <a:close/>
              </a:path>
            </a:pathLst>
          </a:custGeom>
          <a:solidFill>
            <a:srgbClr val="ABD4E7"/>
          </a:solidFill>
          <a:ln w="57150">
            <a:solidFill>
              <a:srgbClr val="AB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9610B-2FE4-4A54-A626-57EB30D3986E}"/>
              </a:ext>
            </a:extLst>
          </p:cNvPr>
          <p:cNvSpPr txBox="1"/>
          <p:nvPr/>
        </p:nvSpPr>
        <p:spPr>
          <a:xfrm>
            <a:off x="4927574" y="2354639"/>
            <a:ext cx="55689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“Sed </a:t>
            </a:r>
            <a:r>
              <a:rPr lang="en-US" i="1" dirty="0" err="1"/>
              <a:t>ut</a:t>
            </a:r>
            <a:r>
              <a:rPr lang="en-US" i="1" dirty="0"/>
              <a:t> </a:t>
            </a:r>
            <a:r>
              <a:rPr lang="en-US" i="1" dirty="0" err="1"/>
              <a:t>perspiciatis</a:t>
            </a:r>
            <a:r>
              <a:rPr lang="en-US" i="1" dirty="0"/>
              <a:t> </a:t>
            </a:r>
            <a:r>
              <a:rPr lang="en-US" i="1" dirty="0" err="1"/>
              <a:t>unde</a:t>
            </a:r>
            <a:r>
              <a:rPr lang="en-US" i="1" dirty="0"/>
              <a:t> </a:t>
            </a:r>
            <a:r>
              <a:rPr lang="en-US" i="1" dirty="0" err="1"/>
              <a:t>omnis</a:t>
            </a:r>
            <a:r>
              <a:rPr lang="en-US" i="1" dirty="0"/>
              <a:t> </a:t>
            </a:r>
            <a:r>
              <a:rPr lang="en-US" i="1" dirty="0" err="1"/>
              <a:t>iste</a:t>
            </a:r>
            <a:r>
              <a:rPr lang="en-US" i="1" dirty="0"/>
              <a:t> </a:t>
            </a:r>
            <a:r>
              <a:rPr lang="en-US" i="1" dirty="0" err="1"/>
              <a:t>natus</a:t>
            </a:r>
            <a:r>
              <a:rPr lang="en-US" i="1" dirty="0"/>
              <a:t> error sit </a:t>
            </a:r>
            <a:r>
              <a:rPr lang="en-US" i="1" dirty="0" err="1"/>
              <a:t>voluptatem</a:t>
            </a:r>
            <a:r>
              <a:rPr lang="en-US" i="1" dirty="0"/>
              <a:t> </a:t>
            </a:r>
            <a:r>
              <a:rPr lang="en-US" i="1" dirty="0" err="1"/>
              <a:t>accusantium</a:t>
            </a:r>
            <a:r>
              <a:rPr lang="en-US" i="1" dirty="0"/>
              <a:t> </a:t>
            </a:r>
            <a:r>
              <a:rPr lang="en-US" i="1" dirty="0" err="1"/>
              <a:t>doloremque</a:t>
            </a:r>
            <a:r>
              <a:rPr lang="en-US" i="1" dirty="0"/>
              <a:t> </a:t>
            </a:r>
            <a:r>
              <a:rPr lang="en-US" i="1" dirty="0" err="1"/>
              <a:t>laudantium</a:t>
            </a:r>
            <a:r>
              <a:rPr lang="en-US" i="1" dirty="0"/>
              <a:t>, </a:t>
            </a:r>
            <a:r>
              <a:rPr lang="en-US" i="1" dirty="0" err="1"/>
              <a:t>totam</a:t>
            </a:r>
            <a:r>
              <a:rPr lang="en-US" i="1" dirty="0"/>
              <a:t> rem </a:t>
            </a:r>
            <a:r>
              <a:rPr lang="en-US" i="1" dirty="0" err="1"/>
              <a:t>aperiam</a:t>
            </a:r>
            <a:r>
              <a:rPr lang="en-US" i="1" dirty="0"/>
              <a:t>, </a:t>
            </a:r>
            <a:r>
              <a:rPr lang="en-US" i="1" dirty="0" err="1"/>
              <a:t>eaque</a:t>
            </a:r>
            <a:r>
              <a:rPr lang="en-US" i="1" dirty="0"/>
              <a:t> </a:t>
            </a:r>
            <a:r>
              <a:rPr lang="en-US" i="1" dirty="0" err="1"/>
              <a:t>ipsa</a:t>
            </a:r>
            <a:r>
              <a:rPr lang="en-US" i="1" dirty="0"/>
              <a:t> </a:t>
            </a:r>
            <a:r>
              <a:rPr lang="en-US" i="1" dirty="0" err="1"/>
              <a:t>quae</a:t>
            </a:r>
            <a:r>
              <a:rPr lang="en-US" i="1" dirty="0"/>
              <a:t> ab </a:t>
            </a:r>
            <a:r>
              <a:rPr lang="en-US" i="1" dirty="0" err="1"/>
              <a:t>illo</a:t>
            </a:r>
            <a:r>
              <a:rPr lang="en-US" i="1" dirty="0"/>
              <a:t> </a:t>
            </a:r>
            <a:r>
              <a:rPr lang="en-US" i="1" dirty="0" err="1"/>
              <a:t>inventore</a:t>
            </a:r>
            <a:r>
              <a:rPr lang="en-US" i="1" dirty="0"/>
              <a:t> </a:t>
            </a:r>
            <a:r>
              <a:rPr lang="en-US" i="1" dirty="0" err="1"/>
              <a:t>veritatis</a:t>
            </a:r>
            <a:r>
              <a:rPr lang="en-US" i="1" dirty="0"/>
              <a:t> et quasi </a:t>
            </a:r>
            <a:r>
              <a:rPr lang="en-US" i="1" dirty="0" err="1"/>
              <a:t>architecto</a:t>
            </a:r>
            <a:r>
              <a:rPr lang="en-US" i="1" dirty="0"/>
              <a:t> </a:t>
            </a:r>
            <a:r>
              <a:rPr lang="en-US" i="1" dirty="0" err="1"/>
              <a:t>beatae</a:t>
            </a:r>
            <a:r>
              <a:rPr lang="en-US" i="1" dirty="0"/>
              <a:t> vitae dicta sunt </a:t>
            </a:r>
            <a:r>
              <a:rPr lang="en-US" i="1" dirty="0" err="1"/>
              <a:t>explicabo</a:t>
            </a:r>
            <a:r>
              <a:rPr lang="en-US" i="1" dirty="0"/>
              <a:t>. Nemo </a:t>
            </a:r>
            <a:r>
              <a:rPr lang="en-US" i="1" dirty="0" err="1"/>
              <a:t>enim</a:t>
            </a:r>
            <a:r>
              <a:rPr lang="en-US" i="1" dirty="0"/>
              <a:t> </a:t>
            </a:r>
            <a:r>
              <a:rPr lang="en-US" i="1" dirty="0" err="1"/>
              <a:t>ipsam</a:t>
            </a:r>
            <a:r>
              <a:rPr lang="en-US" i="1" dirty="0"/>
              <a:t> </a:t>
            </a:r>
            <a:r>
              <a:rPr lang="en-US" i="1" dirty="0" err="1"/>
              <a:t>voluptatem</a:t>
            </a:r>
            <a:r>
              <a:rPr lang="en-US" i="1" dirty="0"/>
              <a:t> </a:t>
            </a:r>
            <a:r>
              <a:rPr lang="en-US" i="1" dirty="0" err="1"/>
              <a:t>quia</a:t>
            </a:r>
            <a:r>
              <a:rPr lang="en-US" i="1" dirty="0"/>
              <a:t> </a:t>
            </a:r>
            <a:r>
              <a:rPr lang="en-US" i="1" dirty="0" err="1"/>
              <a:t>voluptas</a:t>
            </a:r>
            <a:r>
              <a:rPr lang="en-US" i="1" dirty="0"/>
              <a:t> sit </a:t>
            </a:r>
            <a:r>
              <a:rPr lang="en-US" i="1" dirty="0" err="1"/>
              <a:t>aspernatur</a:t>
            </a:r>
            <a:r>
              <a:rPr lang="en-US" i="1" dirty="0"/>
              <a:t> </a:t>
            </a:r>
            <a:r>
              <a:rPr lang="en-US" i="1" dirty="0" err="1"/>
              <a:t>aut</a:t>
            </a:r>
            <a:r>
              <a:rPr lang="en-US" i="1" dirty="0"/>
              <a:t> </a:t>
            </a:r>
            <a:r>
              <a:rPr lang="en-US" i="1" dirty="0" err="1"/>
              <a:t>odit</a:t>
            </a:r>
            <a:r>
              <a:rPr lang="en-US" i="1" dirty="0"/>
              <a:t> </a:t>
            </a:r>
            <a:r>
              <a:rPr lang="en-US" i="1" dirty="0" err="1"/>
              <a:t>aut</a:t>
            </a:r>
            <a:r>
              <a:rPr lang="en-US" i="1" dirty="0"/>
              <a:t> fugit, sed </a:t>
            </a:r>
            <a:r>
              <a:rPr lang="en-US" i="1" dirty="0" err="1"/>
              <a:t>quia</a:t>
            </a:r>
            <a:r>
              <a:rPr lang="en-US" i="1" dirty="0"/>
              <a:t> </a:t>
            </a:r>
            <a:r>
              <a:rPr lang="en-US" i="1" dirty="0" err="1"/>
              <a:t>consequuntur</a:t>
            </a:r>
            <a:r>
              <a:rPr lang="en-US" i="1" dirty="0"/>
              <a:t> </a:t>
            </a:r>
            <a:r>
              <a:rPr lang="en-US" i="1" dirty="0" err="1"/>
              <a:t>magni</a:t>
            </a:r>
            <a:r>
              <a:rPr lang="en-US" i="1" dirty="0"/>
              <a:t> </a:t>
            </a:r>
            <a:r>
              <a:rPr lang="en-US" i="1" dirty="0" err="1"/>
              <a:t>dolores</a:t>
            </a:r>
            <a:r>
              <a:rPr lang="en-US" i="1" dirty="0"/>
              <a:t> </a:t>
            </a:r>
            <a:r>
              <a:rPr lang="en-US" i="1" dirty="0" err="1"/>
              <a:t>eos</a:t>
            </a:r>
            <a:r>
              <a:rPr lang="en-US" i="1" dirty="0"/>
              <a:t> qui </a:t>
            </a:r>
            <a:r>
              <a:rPr lang="en-US" i="1" dirty="0" err="1"/>
              <a:t>ratione</a:t>
            </a:r>
            <a:r>
              <a:rPr lang="en-US" i="1" dirty="0"/>
              <a:t> </a:t>
            </a:r>
            <a:r>
              <a:rPr lang="en-US" i="1" dirty="0" err="1"/>
              <a:t>voluptatem</a:t>
            </a:r>
            <a:r>
              <a:rPr lang="en-US" i="1" dirty="0"/>
              <a:t> </a:t>
            </a:r>
            <a:r>
              <a:rPr lang="en-US" i="1" dirty="0" err="1"/>
              <a:t>sequi</a:t>
            </a:r>
            <a:r>
              <a:rPr lang="en-US" i="1" dirty="0"/>
              <a:t> </a:t>
            </a:r>
            <a:r>
              <a:rPr lang="en-US" i="1" dirty="0" err="1"/>
              <a:t>nesciunt</a:t>
            </a:r>
            <a:r>
              <a:rPr lang="en-US" i="1" dirty="0"/>
              <a:t>. </a:t>
            </a:r>
            <a:r>
              <a:rPr lang="en-US" i="1" dirty="0" err="1"/>
              <a:t>Neque</a:t>
            </a:r>
            <a:r>
              <a:rPr lang="en-US" i="1" dirty="0"/>
              <a:t> </a:t>
            </a:r>
            <a:r>
              <a:rPr lang="en-US" i="1" dirty="0" err="1"/>
              <a:t>porro</a:t>
            </a:r>
            <a:r>
              <a:rPr lang="en-US" i="1" dirty="0"/>
              <a:t> </a:t>
            </a:r>
            <a:r>
              <a:rPr lang="en-US" i="1" dirty="0" err="1"/>
              <a:t>quisquam</a:t>
            </a:r>
            <a:r>
              <a:rPr lang="en-US" i="1" dirty="0"/>
              <a:t> </a:t>
            </a:r>
            <a:r>
              <a:rPr lang="en-US" i="1" dirty="0" err="1"/>
              <a:t>est</a:t>
            </a:r>
            <a:r>
              <a:rPr lang="en-US" i="1" dirty="0"/>
              <a:t>, qui </a:t>
            </a:r>
            <a:r>
              <a:rPr lang="en-US" i="1" dirty="0" err="1"/>
              <a:t>dolorem</a:t>
            </a:r>
            <a:r>
              <a:rPr lang="en-US" i="1" dirty="0"/>
              <a:t> ipsum </a:t>
            </a:r>
            <a:r>
              <a:rPr lang="en-US" i="1" dirty="0" err="1"/>
              <a:t>quia</a:t>
            </a:r>
            <a:r>
              <a:rPr lang="en-US" i="1" dirty="0"/>
              <a:t> dolor sit amet, </a:t>
            </a:r>
            <a:r>
              <a:rPr lang="en-US" i="1" dirty="0" err="1"/>
              <a:t>consectetur</a:t>
            </a:r>
            <a:r>
              <a:rPr lang="en-US" i="1" dirty="0"/>
              <a:t>, </a:t>
            </a:r>
            <a:r>
              <a:rPr lang="en-US" i="1" dirty="0" err="1"/>
              <a:t>adipisci</a:t>
            </a:r>
            <a:r>
              <a:rPr lang="en-US" i="1" dirty="0"/>
              <a:t> </a:t>
            </a:r>
            <a:r>
              <a:rPr lang="en-US" i="1" dirty="0" err="1"/>
              <a:t>velit</a:t>
            </a:r>
            <a:r>
              <a:rPr lang="en-US" i="1" dirty="0"/>
              <a:t>, sed </a:t>
            </a:r>
            <a:r>
              <a:rPr lang="en-US" i="1" dirty="0" err="1"/>
              <a:t>quia</a:t>
            </a:r>
            <a:r>
              <a:rPr lang="en-US" i="1" dirty="0"/>
              <a:t> non </a:t>
            </a:r>
            <a:r>
              <a:rPr lang="en-US" i="1" dirty="0" err="1"/>
              <a:t>numquam</a:t>
            </a:r>
            <a:r>
              <a:rPr lang="en-US" i="1" dirty="0"/>
              <a:t> </a:t>
            </a:r>
            <a:r>
              <a:rPr lang="en-US" i="1" dirty="0" err="1"/>
              <a:t>eius</a:t>
            </a:r>
            <a:r>
              <a:rPr lang="en-US" i="1" dirty="0"/>
              <a:t> </a:t>
            </a:r>
            <a:r>
              <a:rPr lang="en-US" i="1" dirty="0" err="1"/>
              <a:t>modi</a:t>
            </a:r>
            <a:r>
              <a:rPr lang="en-US" i="1" dirty="0"/>
              <a:t> </a:t>
            </a:r>
            <a:r>
              <a:rPr lang="en-US" i="1" dirty="0" err="1"/>
              <a:t>tempora</a:t>
            </a:r>
            <a:r>
              <a:rPr lang="en-US" i="1" dirty="0"/>
              <a:t> </a:t>
            </a:r>
            <a:r>
              <a:rPr lang="en-US" i="1" dirty="0" err="1"/>
              <a:t>incidunt</a:t>
            </a:r>
            <a:r>
              <a:rPr lang="en-US" i="1" dirty="0"/>
              <a:t> </a:t>
            </a:r>
            <a:r>
              <a:rPr lang="en-US" i="1" dirty="0" err="1"/>
              <a:t>ut</a:t>
            </a:r>
            <a:r>
              <a:rPr lang="en-US" i="1" dirty="0"/>
              <a:t> </a:t>
            </a:r>
            <a:r>
              <a:rPr lang="en-US" i="1" dirty="0" err="1"/>
              <a:t>labore</a:t>
            </a:r>
            <a:r>
              <a:rPr lang="en-US" i="1" dirty="0"/>
              <a:t> et dolore </a:t>
            </a:r>
            <a:r>
              <a:rPr lang="en-US" i="1" dirty="0" err="1"/>
              <a:t>magnam</a:t>
            </a:r>
            <a:r>
              <a:rPr lang="en-US" i="1" dirty="0"/>
              <a:t> </a:t>
            </a:r>
            <a:r>
              <a:rPr lang="en-US" i="1" dirty="0" err="1"/>
              <a:t>aliquam</a:t>
            </a:r>
            <a:r>
              <a:rPr lang="en-US" i="1" dirty="0"/>
              <a:t> </a:t>
            </a:r>
            <a:r>
              <a:rPr lang="en-US" i="1" dirty="0" err="1"/>
              <a:t>quaerat</a:t>
            </a:r>
            <a:r>
              <a:rPr lang="en-US" i="1" dirty="0"/>
              <a:t> </a:t>
            </a:r>
            <a:r>
              <a:rPr lang="en-US" i="1" dirty="0" err="1"/>
              <a:t>voluptatem</a:t>
            </a:r>
            <a:r>
              <a:rPr lang="en-US" i="1" dirty="0"/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27911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1DAF0D9-7AB8-465E-981F-D7C484AAE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6"/>
          <a:stretch/>
        </p:blipFill>
        <p:spPr>
          <a:xfrm>
            <a:off x="-19051" y="0"/>
            <a:ext cx="12211051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25523B-74F7-424E-9AD6-5F96FE3C380F}"/>
              </a:ext>
            </a:extLst>
          </p:cNvPr>
          <p:cNvSpPr txBox="1"/>
          <p:nvPr/>
        </p:nvSpPr>
        <p:spPr>
          <a:xfrm>
            <a:off x="1166421" y="2692772"/>
            <a:ext cx="3453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Title</a:t>
            </a:r>
            <a:endParaRPr lang="en-US" sz="40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3E00D-E0A9-40EC-B285-922BE2B65654}"/>
              </a:ext>
            </a:extLst>
          </p:cNvPr>
          <p:cNvSpPr txBox="1"/>
          <p:nvPr/>
        </p:nvSpPr>
        <p:spPr>
          <a:xfrm>
            <a:off x="571500" y="2267436"/>
            <a:ext cx="5486400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CD270-ABE0-4630-AB62-8AC902EADA5A}"/>
              </a:ext>
            </a:extLst>
          </p:cNvPr>
          <p:cNvSpPr txBox="1"/>
          <p:nvPr/>
        </p:nvSpPr>
        <p:spPr>
          <a:xfrm>
            <a:off x="695325" y="158175"/>
            <a:ext cx="203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Conclusion</a:t>
            </a:r>
            <a:endParaRPr lang="en-US" sz="28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9E34A0-E144-4ED7-A6C7-50F6746C9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4024" y="2057401"/>
            <a:ext cx="6657975" cy="4800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3FC5BE-96A5-49B1-AD9D-E83818034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819" y="593210"/>
            <a:ext cx="6452629" cy="64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447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Amazon Ember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Grade, Ana</dc:creator>
  <cp:lastModifiedBy>Ana Grade</cp:lastModifiedBy>
  <cp:revision>31</cp:revision>
  <dcterms:created xsi:type="dcterms:W3CDTF">2022-12-01T15:24:40Z</dcterms:created>
  <dcterms:modified xsi:type="dcterms:W3CDTF">2023-11-25T23:43:37Z</dcterms:modified>
</cp:coreProperties>
</file>