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2"/>
  </p:notesMasterIdLst>
  <p:sldIdLst>
    <p:sldId id="2147483571" r:id="rId5"/>
    <p:sldId id="2147483530" r:id="rId6"/>
    <p:sldId id="2147483528" r:id="rId7"/>
    <p:sldId id="2147483531" r:id="rId8"/>
    <p:sldId id="2147483529" r:id="rId9"/>
    <p:sldId id="2147483527" r:id="rId10"/>
    <p:sldId id="2147483570"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5F3EB63-F5DF-69D1-2483-F6EB98255607}" name="Scott Benson" initials="SB" userId="S::sbenson@adobe.com::6f303af4-d7c5-44d2-a3ee-37dd900ea180" providerId="AD"/>
  <p188:author id="{5B678D75-604B-8512-6CEE-52F9F9A2F29B}" name="Julia Capeloto" initials="JC" userId="S::capeloto@adobe.com::95f4d369-df56-44d4-9eda-6675faac5294" providerId="AD"/>
  <p188:author id="{62FEEB9E-68E1-78F1-FA4D-5F43E3A99159}" name="Jason Franklin" initials="JF" userId="S::jafrankl@adobe.com::c87865dd-5e39-4fa6-b97b-9351161e8d13" providerId="AD"/>
  <p188:author id="{4FB0E6C2-01E0-902D-6EB3-355F2E61CDF0}" name="Wendy Grim" initials="WG" userId="S::wgrim@adobe.com::a6aac728-d695-48c0-b541-bdb4f8e8beac" providerId="AD"/>
  <p188:author id="{C7D0EEC7-1583-B5F0-D1CC-89CAF758F3AB}" name="Macie De Stefano" initials="" userId="S::mskipwit@adobe.com::b2abbf78-f550-46cd-8677-9f927805853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44007"/>
    <a:srgbClr val="604E00"/>
    <a:srgbClr val="044024"/>
    <a:srgbClr val="0F4F55"/>
    <a:srgbClr val="172762"/>
    <a:srgbClr val="41245B"/>
    <a:srgbClr val="642850"/>
    <a:srgbClr val="FF66CC"/>
    <a:srgbClr val="A55BE8"/>
    <a:srgbClr val="3A63F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4003" autoAdjust="0"/>
  </p:normalViewPr>
  <p:slideViewPr>
    <p:cSldViewPr snapToGrid="0">
      <p:cViewPr varScale="1">
        <p:scale>
          <a:sx n="51" d="100"/>
          <a:sy n="51" d="100"/>
        </p:scale>
        <p:origin x="1099"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presProps" Target="presProps.xml"/><Relationship Id="rId18" Type="http://schemas.microsoft.com/office/2018/10/relationships/authors" Target="author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notesMaster" Target="notesMasters/notesMaster1.xml"/><Relationship Id="rId17"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theme" Target="theme/theme1.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b Haverty" userId="74cac90e-b341-4632-a194-9d636c9e41d3" providerId="ADAL" clId="{470C9E63-257B-4C82-994E-ABCCC139EECF}"/>
    <pc:docChg chg="modSld">
      <pc:chgData name="Rob Haverty" userId="74cac90e-b341-4632-a194-9d636c9e41d3" providerId="ADAL" clId="{470C9E63-257B-4C82-994E-ABCCC139EECF}" dt="2025-08-27T15:26:55.816" v="785" actId="962"/>
      <pc:docMkLst>
        <pc:docMk/>
      </pc:docMkLst>
      <pc:sldChg chg="modSp mod modNotesTx">
        <pc:chgData name="Rob Haverty" userId="74cac90e-b341-4632-a194-9d636c9e41d3" providerId="ADAL" clId="{470C9E63-257B-4C82-994E-ABCCC139EECF}" dt="2025-08-27T15:26:55.816" v="785" actId="962"/>
        <pc:sldMkLst>
          <pc:docMk/>
          <pc:sldMk cId="3793547649" sldId="2147483527"/>
        </pc:sldMkLst>
        <pc:picChg chg="mod">
          <ac:chgData name="Rob Haverty" userId="74cac90e-b341-4632-a194-9d636c9e41d3" providerId="ADAL" clId="{470C9E63-257B-4C82-994E-ABCCC139EECF}" dt="2025-08-27T15:26:55.816" v="785" actId="962"/>
          <ac:picMkLst>
            <pc:docMk/>
            <pc:sldMk cId="3793547649" sldId="2147483527"/>
            <ac:picMk id="8" creationId="{ACE4E451-5003-9ED7-F4FC-3E4B7EB35AF3}"/>
          </ac:picMkLst>
        </pc:picChg>
      </pc:sldChg>
      <pc:sldChg chg="modSp mod">
        <pc:chgData name="Rob Haverty" userId="74cac90e-b341-4632-a194-9d636c9e41d3" providerId="ADAL" clId="{470C9E63-257B-4C82-994E-ABCCC139EECF}" dt="2025-08-27T15:25:14.261" v="373" actId="962"/>
        <pc:sldMkLst>
          <pc:docMk/>
          <pc:sldMk cId="1423642577" sldId="2147483528"/>
        </pc:sldMkLst>
        <pc:picChg chg="mod">
          <ac:chgData name="Rob Haverty" userId="74cac90e-b341-4632-a194-9d636c9e41d3" providerId="ADAL" clId="{470C9E63-257B-4C82-994E-ABCCC139EECF}" dt="2025-08-27T15:25:14.261" v="373" actId="962"/>
          <ac:picMkLst>
            <pc:docMk/>
            <pc:sldMk cId="1423642577" sldId="2147483528"/>
            <ac:picMk id="5" creationId="{1472034B-94D6-4947-F0AE-0FE157A7448A}"/>
          </ac:picMkLst>
        </pc:picChg>
      </pc:sldChg>
      <pc:sldChg chg="modSp mod">
        <pc:chgData name="Rob Haverty" userId="74cac90e-b341-4632-a194-9d636c9e41d3" providerId="ADAL" clId="{470C9E63-257B-4C82-994E-ABCCC139EECF}" dt="2025-08-27T15:26:44.600" v="749" actId="962"/>
        <pc:sldMkLst>
          <pc:docMk/>
          <pc:sldMk cId="3776702366" sldId="2147483529"/>
        </pc:sldMkLst>
        <pc:picChg chg="mod">
          <ac:chgData name="Rob Haverty" userId="74cac90e-b341-4632-a194-9d636c9e41d3" providerId="ADAL" clId="{470C9E63-257B-4C82-994E-ABCCC139EECF}" dt="2025-08-27T15:26:44.600" v="749" actId="962"/>
          <ac:picMkLst>
            <pc:docMk/>
            <pc:sldMk cId="3776702366" sldId="2147483529"/>
            <ac:picMk id="5" creationId="{263F436D-7E3F-81F1-220A-9B71379F67A6}"/>
          </ac:picMkLst>
        </pc:picChg>
      </pc:sldChg>
      <pc:sldChg chg="modSp mod">
        <pc:chgData name="Rob Haverty" userId="74cac90e-b341-4632-a194-9d636c9e41d3" providerId="ADAL" clId="{470C9E63-257B-4C82-994E-ABCCC139EECF}" dt="2025-08-27T15:26:02.347" v="565" actId="962"/>
        <pc:sldMkLst>
          <pc:docMk/>
          <pc:sldMk cId="1870774270" sldId="2147483531"/>
        </pc:sldMkLst>
        <pc:picChg chg="mod">
          <ac:chgData name="Rob Haverty" userId="74cac90e-b341-4632-a194-9d636c9e41d3" providerId="ADAL" clId="{470C9E63-257B-4C82-994E-ABCCC139EECF}" dt="2025-08-27T15:26:02.347" v="565" actId="962"/>
          <ac:picMkLst>
            <pc:docMk/>
            <pc:sldMk cId="1870774270" sldId="2147483531"/>
            <ac:picMk id="9" creationId="{B3E941F1-B5FB-EC72-551D-AFF61BCD1B91}"/>
          </ac:picMkLst>
        </pc:picChg>
      </pc:sldChg>
      <pc:sldChg chg="modSp mod">
        <pc:chgData name="Rob Haverty" userId="74cac90e-b341-4632-a194-9d636c9e41d3" providerId="ADAL" clId="{470C9E63-257B-4C82-994E-ABCCC139EECF}" dt="2025-08-27T15:24:09.969" v="101" actId="962"/>
        <pc:sldMkLst>
          <pc:docMk/>
          <pc:sldMk cId="1637024696" sldId="2147483571"/>
        </pc:sldMkLst>
        <pc:picChg chg="mod">
          <ac:chgData name="Rob Haverty" userId="74cac90e-b341-4632-a194-9d636c9e41d3" providerId="ADAL" clId="{470C9E63-257B-4C82-994E-ABCCC139EECF}" dt="2025-08-27T15:24:09.969" v="101" actId="962"/>
          <ac:picMkLst>
            <pc:docMk/>
            <pc:sldMk cId="1637024696" sldId="2147483571"/>
            <ac:picMk id="3" creationId="{5552F768-6B6E-04D8-ABB5-C90241FBDBCF}"/>
          </ac:picMkLst>
        </pc:picChg>
      </pc:sldChg>
    </pc:docChg>
  </pc:docChgLst>
  <pc:docChgLst>
    <pc:chgData name="Rob Haverty" userId="74cac90e-b341-4632-a194-9d636c9e41d3" providerId="ADAL" clId="{B5650C9C-C817-44EA-A3E9-57D9C67C5FEA}"/>
    <pc:docChg chg="undo custSel addSld delSld modSld">
      <pc:chgData name="Rob Haverty" userId="74cac90e-b341-4632-a194-9d636c9e41d3" providerId="ADAL" clId="{B5650C9C-C817-44EA-A3E9-57D9C67C5FEA}" dt="2025-08-25T09:56:01.729" v="161" actId="478"/>
      <pc:docMkLst>
        <pc:docMk/>
      </pc:docMkLst>
      <pc:sldChg chg="del">
        <pc:chgData name="Rob Haverty" userId="74cac90e-b341-4632-a194-9d636c9e41d3" providerId="ADAL" clId="{B5650C9C-C817-44EA-A3E9-57D9C67C5FEA}" dt="2025-08-25T09:43:42.998" v="98" actId="47"/>
        <pc:sldMkLst>
          <pc:docMk/>
          <pc:sldMk cId="3007187188" sldId="259"/>
        </pc:sldMkLst>
      </pc:sldChg>
      <pc:sldChg chg="del">
        <pc:chgData name="Rob Haverty" userId="74cac90e-b341-4632-a194-9d636c9e41d3" providerId="ADAL" clId="{B5650C9C-C817-44EA-A3E9-57D9C67C5FEA}" dt="2025-08-25T09:43:42.998" v="98" actId="47"/>
        <pc:sldMkLst>
          <pc:docMk/>
          <pc:sldMk cId="287875457" sldId="260"/>
        </pc:sldMkLst>
      </pc:sldChg>
      <pc:sldChg chg="del">
        <pc:chgData name="Rob Haverty" userId="74cac90e-b341-4632-a194-9d636c9e41d3" providerId="ADAL" clId="{B5650C9C-C817-44EA-A3E9-57D9C67C5FEA}" dt="2025-08-25T09:43:42.998" v="98" actId="47"/>
        <pc:sldMkLst>
          <pc:docMk/>
          <pc:sldMk cId="3730460007" sldId="261"/>
        </pc:sldMkLst>
      </pc:sldChg>
      <pc:sldChg chg="del">
        <pc:chgData name="Rob Haverty" userId="74cac90e-b341-4632-a194-9d636c9e41d3" providerId="ADAL" clId="{B5650C9C-C817-44EA-A3E9-57D9C67C5FEA}" dt="2025-08-25T09:43:42.998" v="98" actId="47"/>
        <pc:sldMkLst>
          <pc:docMk/>
          <pc:sldMk cId="3606209672" sldId="263"/>
        </pc:sldMkLst>
      </pc:sldChg>
      <pc:sldChg chg="del">
        <pc:chgData name="Rob Haverty" userId="74cac90e-b341-4632-a194-9d636c9e41d3" providerId="ADAL" clId="{B5650C9C-C817-44EA-A3E9-57D9C67C5FEA}" dt="2025-08-25T09:43:42.998" v="98" actId="47"/>
        <pc:sldMkLst>
          <pc:docMk/>
          <pc:sldMk cId="4183117537" sldId="264"/>
        </pc:sldMkLst>
      </pc:sldChg>
      <pc:sldChg chg="del">
        <pc:chgData name="Rob Haverty" userId="74cac90e-b341-4632-a194-9d636c9e41d3" providerId="ADAL" clId="{B5650C9C-C817-44EA-A3E9-57D9C67C5FEA}" dt="2025-08-25T09:43:42.998" v="98" actId="47"/>
        <pc:sldMkLst>
          <pc:docMk/>
          <pc:sldMk cId="2943618619" sldId="265"/>
        </pc:sldMkLst>
      </pc:sldChg>
      <pc:sldChg chg="del">
        <pc:chgData name="Rob Haverty" userId="74cac90e-b341-4632-a194-9d636c9e41d3" providerId="ADAL" clId="{B5650C9C-C817-44EA-A3E9-57D9C67C5FEA}" dt="2025-08-25T09:43:42.998" v="98" actId="47"/>
        <pc:sldMkLst>
          <pc:docMk/>
          <pc:sldMk cId="2756691458" sldId="10953"/>
        </pc:sldMkLst>
      </pc:sldChg>
      <pc:sldChg chg="del">
        <pc:chgData name="Rob Haverty" userId="74cac90e-b341-4632-a194-9d636c9e41d3" providerId="ADAL" clId="{B5650C9C-C817-44EA-A3E9-57D9C67C5FEA}" dt="2025-08-25T09:43:42.998" v="98" actId="47"/>
        <pc:sldMkLst>
          <pc:docMk/>
          <pc:sldMk cId="1518265108" sldId="10959"/>
        </pc:sldMkLst>
      </pc:sldChg>
      <pc:sldChg chg="del">
        <pc:chgData name="Rob Haverty" userId="74cac90e-b341-4632-a194-9d636c9e41d3" providerId="ADAL" clId="{B5650C9C-C817-44EA-A3E9-57D9C67C5FEA}" dt="2025-08-25T09:43:42.998" v="98" actId="47"/>
        <pc:sldMkLst>
          <pc:docMk/>
          <pc:sldMk cId="3512338846" sldId="2147472753"/>
        </pc:sldMkLst>
      </pc:sldChg>
      <pc:sldChg chg="del">
        <pc:chgData name="Rob Haverty" userId="74cac90e-b341-4632-a194-9d636c9e41d3" providerId="ADAL" clId="{B5650C9C-C817-44EA-A3E9-57D9C67C5FEA}" dt="2025-08-25T09:43:42.998" v="98" actId="47"/>
        <pc:sldMkLst>
          <pc:docMk/>
          <pc:sldMk cId="3777418301" sldId="2147472754"/>
        </pc:sldMkLst>
      </pc:sldChg>
      <pc:sldChg chg="del">
        <pc:chgData name="Rob Haverty" userId="74cac90e-b341-4632-a194-9d636c9e41d3" providerId="ADAL" clId="{B5650C9C-C817-44EA-A3E9-57D9C67C5FEA}" dt="2025-08-25T09:43:42.998" v="98" actId="47"/>
        <pc:sldMkLst>
          <pc:docMk/>
          <pc:sldMk cId="83491558" sldId="2147472757"/>
        </pc:sldMkLst>
      </pc:sldChg>
      <pc:sldChg chg="del">
        <pc:chgData name="Rob Haverty" userId="74cac90e-b341-4632-a194-9d636c9e41d3" providerId="ADAL" clId="{B5650C9C-C817-44EA-A3E9-57D9C67C5FEA}" dt="2025-08-25T09:43:42.998" v="98" actId="47"/>
        <pc:sldMkLst>
          <pc:docMk/>
          <pc:sldMk cId="3286448928" sldId="2147472760"/>
        </pc:sldMkLst>
      </pc:sldChg>
      <pc:sldChg chg="del">
        <pc:chgData name="Rob Haverty" userId="74cac90e-b341-4632-a194-9d636c9e41d3" providerId="ADAL" clId="{B5650C9C-C817-44EA-A3E9-57D9C67C5FEA}" dt="2025-08-25T09:43:42.998" v="98" actId="47"/>
        <pc:sldMkLst>
          <pc:docMk/>
          <pc:sldMk cId="1503955418" sldId="2147472763"/>
        </pc:sldMkLst>
      </pc:sldChg>
      <pc:sldChg chg="del">
        <pc:chgData name="Rob Haverty" userId="74cac90e-b341-4632-a194-9d636c9e41d3" providerId="ADAL" clId="{B5650C9C-C817-44EA-A3E9-57D9C67C5FEA}" dt="2025-08-25T09:43:42.998" v="98" actId="47"/>
        <pc:sldMkLst>
          <pc:docMk/>
          <pc:sldMk cId="2738683494" sldId="2147472766"/>
        </pc:sldMkLst>
      </pc:sldChg>
      <pc:sldChg chg="del">
        <pc:chgData name="Rob Haverty" userId="74cac90e-b341-4632-a194-9d636c9e41d3" providerId="ADAL" clId="{B5650C9C-C817-44EA-A3E9-57D9C67C5FEA}" dt="2025-08-25T09:43:42.998" v="98" actId="47"/>
        <pc:sldMkLst>
          <pc:docMk/>
          <pc:sldMk cId="2450000201" sldId="2147472769"/>
        </pc:sldMkLst>
      </pc:sldChg>
      <pc:sldChg chg="del">
        <pc:chgData name="Rob Haverty" userId="74cac90e-b341-4632-a194-9d636c9e41d3" providerId="ADAL" clId="{B5650C9C-C817-44EA-A3E9-57D9C67C5FEA}" dt="2025-08-25T09:43:42.998" v="98" actId="47"/>
        <pc:sldMkLst>
          <pc:docMk/>
          <pc:sldMk cId="2626705663" sldId="2147472774"/>
        </pc:sldMkLst>
      </pc:sldChg>
      <pc:sldChg chg="del">
        <pc:chgData name="Rob Haverty" userId="74cac90e-b341-4632-a194-9d636c9e41d3" providerId="ADAL" clId="{B5650C9C-C817-44EA-A3E9-57D9C67C5FEA}" dt="2025-08-25T09:43:42.998" v="98" actId="47"/>
        <pc:sldMkLst>
          <pc:docMk/>
          <pc:sldMk cId="725136515" sldId="2147472780"/>
        </pc:sldMkLst>
      </pc:sldChg>
      <pc:sldChg chg="del">
        <pc:chgData name="Rob Haverty" userId="74cac90e-b341-4632-a194-9d636c9e41d3" providerId="ADAL" clId="{B5650C9C-C817-44EA-A3E9-57D9C67C5FEA}" dt="2025-08-25T09:43:42.998" v="98" actId="47"/>
        <pc:sldMkLst>
          <pc:docMk/>
          <pc:sldMk cId="3173687207" sldId="2147472782"/>
        </pc:sldMkLst>
      </pc:sldChg>
      <pc:sldChg chg="del">
        <pc:chgData name="Rob Haverty" userId="74cac90e-b341-4632-a194-9d636c9e41d3" providerId="ADAL" clId="{B5650C9C-C817-44EA-A3E9-57D9C67C5FEA}" dt="2025-08-25T09:43:42.998" v="98" actId="47"/>
        <pc:sldMkLst>
          <pc:docMk/>
          <pc:sldMk cId="1425584843" sldId="2147472783"/>
        </pc:sldMkLst>
      </pc:sldChg>
      <pc:sldChg chg="del">
        <pc:chgData name="Rob Haverty" userId="74cac90e-b341-4632-a194-9d636c9e41d3" providerId="ADAL" clId="{B5650C9C-C817-44EA-A3E9-57D9C67C5FEA}" dt="2025-08-25T09:43:42.998" v="98" actId="47"/>
        <pc:sldMkLst>
          <pc:docMk/>
          <pc:sldMk cId="3629705380" sldId="2147472784"/>
        </pc:sldMkLst>
      </pc:sldChg>
      <pc:sldChg chg="del">
        <pc:chgData name="Rob Haverty" userId="74cac90e-b341-4632-a194-9d636c9e41d3" providerId="ADAL" clId="{B5650C9C-C817-44EA-A3E9-57D9C67C5FEA}" dt="2025-08-25T09:43:42.998" v="98" actId="47"/>
        <pc:sldMkLst>
          <pc:docMk/>
          <pc:sldMk cId="638013483" sldId="2147472802"/>
        </pc:sldMkLst>
      </pc:sldChg>
      <pc:sldChg chg="del">
        <pc:chgData name="Rob Haverty" userId="74cac90e-b341-4632-a194-9d636c9e41d3" providerId="ADAL" clId="{B5650C9C-C817-44EA-A3E9-57D9C67C5FEA}" dt="2025-08-25T09:43:42.998" v="98" actId="47"/>
        <pc:sldMkLst>
          <pc:docMk/>
          <pc:sldMk cId="2817229914" sldId="2147472803"/>
        </pc:sldMkLst>
      </pc:sldChg>
      <pc:sldChg chg="del">
        <pc:chgData name="Rob Haverty" userId="74cac90e-b341-4632-a194-9d636c9e41d3" providerId="ADAL" clId="{B5650C9C-C817-44EA-A3E9-57D9C67C5FEA}" dt="2025-08-25T09:43:42.998" v="98" actId="47"/>
        <pc:sldMkLst>
          <pc:docMk/>
          <pc:sldMk cId="3814915333" sldId="2147472822"/>
        </pc:sldMkLst>
      </pc:sldChg>
      <pc:sldChg chg="del">
        <pc:chgData name="Rob Haverty" userId="74cac90e-b341-4632-a194-9d636c9e41d3" providerId="ADAL" clId="{B5650C9C-C817-44EA-A3E9-57D9C67C5FEA}" dt="2025-08-25T09:43:42.998" v="98" actId="47"/>
        <pc:sldMkLst>
          <pc:docMk/>
          <pc:sldMk cId="3979664649" sldId="2147472823"/>
        </pc:sldMkLst>
      </pc:sldChg>
      <pc:sldChg chg="del">
        <pc:chgData name="Rob Haverty" userId="74cac90e-b341-4632-a194-9d636c9e41d3" providerId="ADAL" clId="{B5650C9C-C817-44EA-A3E9-57D9C67C5FEA}" dt="2025-08-25T09:43:42.998" v="98" actId="47"/>
        <pc:sldMkLst>
          <pc:docMk/>
          <pc:sldMk cId="1827687114" sldId="2147472824"/>
        </pc:sldMkLst>
      </pc:sldChg>
      <pc:sldChg chg="del">
        <pc:chgData name="Rob Haverty" userId="74cac90e-b341-4632-a194-9d636c9e41d3" providerId="ADAL" clId="{B5650C9C-C817-44EA-A3E9-57D9C67C5FEA}" dt="2025-08-25T09:43:42.998" v="98" actId="47"/>
        <pc:sldMkLst>
          <pc:docMk/>
          <pc:sldMk cId="39884506" sldId="2147483249"/>
        </pc:sldMkLst>
      </pc:sldChg>
      <pc:sldChg chg="del">
        <pc:chgData name="Rob Haverty" userId="74cac90e-b341-4632-a194-9d636c9e41d3" providerId="ADAL" clId="{B5650C9C-C817-44EA-A3E9-57D9C67C5FEA}" dt="2025-08-25T09:43:42.998" v="98" actId="47"/>
        <pc:sldMkLst>
          <pc:docMk/>
          <pc:sldMk cId="274202123" sldId="2147483253"/>
        </pc:sldMkLst>
      </pc:sldChg>
      <pc:sldChg chg="del">
        <pc:chgData name="Rob Haverty" userId="74cac90e-b341-4632-a194-9d636c9e41d3" providerId="ADAL" clId="{B5650C9C-C817-44EA-A3E9-57D9C67C5FEA}" dt="2025-08-25T09:43:42.998" v="98" actId="47"/>
        <pc:sldMkLst>
          <pc:docMk/>
          <pc:sldMk cId="2171469589" sldId="2147483254"/>
        </pc:sldMkLst>
      </pc:sldChg>
      <pc:sldChg chg="del">
        <pc:chgData name="Rob Haverty" userId="74cac90e-b341-4632-a194-9d636c9e41d3" providerId="ADAL" clId="{B5650C9C-C817-44EA-A3E9-57D9C67C5FEA}" dt="2025-08-25T09:43:42.998" v="98" actId="47"/>
        <pc:sldMkLst>
          <pc:docMk/>
          <pc:sldMk cId="2628183853" sldId="2147483256"/>
        </pc:sldMkLst>
      </pc:sldChg>
      <pc:sldChg chg="del">
        <pc:chgData name="Rob Haverty" userId="74cac90e-b341-4632-a194-9d636c9e41d3" providerId="ADAL" clId="{B5650C9C-C817-44EA-A3E9-57D9C67C5FEA}" dt="2025-08-25T09:43:42.998" v="98" actId="47"/>
        <pc:sldMkLst>
          <pc:docMk/>
          <pc:sldMk cId="3016180535" sldId="2147483290"/>
        </pc:sldMkLst>
      </pc:sldChg>
      <pc:sldChg chg="del">
        <pc:chgData name="Rob Haverty" userId="74cac90e-b341-4632-a194-9d636c9e41d3" providerId="ADAL" clId="{B5650C9C-C817-44EA-A3E9-57D9C67C5FEA}" dt="2025-08-25T09:43:42.998" v="98" actId="47"/>
        <pc:sldMkLst>
          <pc:docMk/>
          <pc:sldMk cId="52017103" sldId="2147483292"/>
        </pc:sldMkLst>
      </pc:sldChg>
      <pc:sldChg chg="del">
        <pc:chgData name="Rob Haverty" userId="74cac90e-b341-4632-a194-9d636c9e41d3" providerId="ADAL" clId="{B5650C9C-C817-44EA-A3E9-57D9C67C5FEA}" dt="2025-08-25T09:43:42.998" v="98" actId="47"/>
        <pc:sldMkLst>
          <pc:docMk/>
          <pc:sldMk cId="1307899535" sldId="2147483293"/>
        </pc:sldMkLst>
      </pc:sldChg>
      <pc:sldChg chg="del">
        <pc:chgData name="Rob Haverty" userId="74cac90e-b341-4632-a194-9d636c9e41d3" providerId="ADAL" clId="{B5650C9C-C817-44EA-A3E9-57D9C67C5FEA}" dt="2025-08-25T09:43:42.998" v="98" actId="47"/>
        <pc:sldMkLst>
          <pc:docMk/>
          <pc:sldMk cId="4242947805" sldId="2147483296"/>
        </pc:sldMkLst>
      </pc:sldChg>
      <pc:sldChg chg="del">
        <pc:chgData name="Rob Haverty" userId="74cac90e-b341-4632-a194-9d636c9e41d3" providerId="ADAL" clId="{B5650C9C-C817-44EA-A3E9-57D9C67C5FEA}" dt="2025-08-25T09:43:42.998" v="98" actId="47"/>
        <pc:sldMkLst>
          <pc:docMk/>
          <pc:sldMk cId="2006858525" sldId="2147483297"/>
        </pc:sldMkLst>
      </pc:sldChg>
      <pc:sldChg chg="del">
        <pc:chgData name="Rob Haverty" userId="74cac90e-b341-4632-a194-9d636c9e41d3" providerId="ADAL" clId="{B5650C9C-C817-44EA-A3E9-57D9C67C5FEA}" dt="2025-08-25T09:43:42.998" v="98" actId="47"/>
        <pc:sldMkLst>
          <pc:docMk/>
          <pc:sldMk cId="3091875692" sldId="2147483298"/>
        </pc:sldMkLst>
      </pc:sldChg>
      <pc:sldChg chg="del">
        <pc:chgData name="Rob Haverty" userId="74cac90e-b341-4632-a194-9d636c9e41d3" providerId="ADAL" clId="{B5650C9C-C817-44EA-A3E9-57D9C67C5FEA}" dt="2025-08-25T09:43:42.998" v="98" actId="47"/>
        <pc:sldMkLst>
          <pc:docMk/>
          <pc:sldMk cId="3397093291" sldId="2147483306"/>
        </pc:sldMkLst>
      </pc:sldChg>
      <pc:sldChg chg="del">
        <pc:chgData name="Rob Haverty" userId="74cac90e-b341-4632-a194-9d636c9e41d3" providerId="ADAL" clId="{B5650C9C-C817-44EA-A3E9-57D9C67C5FEA}" dt="2025-08-25T09:43:42.998" v="98" actId="47"/>
        <pc:sldMkLst>
          <pc:docMk/>
          <pc:sldMk cId="3413027356" sldId="2147483308"/>
        </pc:sldMkLst>
      </pc:sldChg>
      <pc:sldChg chg="del">
        <pc:chgData name="Rob Haverty" userId="74cac90e-b341-4632-a194-9d636c9e41d3" providerId="ADAL" clId="{B5650C9C-C817-44EA-A3E9-57D9C67C5FEA}" dt="2025-08-25T09:43:42.998" v="98" actId="47"/>
        <pc:sldMkLst>
          <pc:docMk/>
          <pc:sldMk cId="1616641540" sldId="2147483309"/>
        </pc:sldMkLst>
      </pc:sldChg>
      <pc:sldChg chg="del">
        <pc:chgData name="Rob Haverty" userId="74cac90e-b341-4632-a194-9d636c9e41d3" providerId="ADAL" clId="{B5650C9C-C817-44EA-A3E9-57D9C67C5FEA}" dt="2025-08-25T09:43:42.998" v="98" actId="47"/>
        <pc:sldMkLst>
          <pc:docMk/>
          <pc:sldMk cId="2781504216" sldId="2147483310"/>
        </pc:sldMkLst>
      </pc:sldChg>
      <pc:sldChg chg="del">
        <pc:chgData name="Rob Haverty" userId="74cac90e-b341-4632-a194-9d636c9e41d3" providerId="ADAL" clId="{B5650C9C-C817-44EA-A3E9-57D9C67C5FEA}" dt="2025-08-25T09:43:42.998" v="98" actId="47"/>
        <pc:sldMkLst>
          <pc:docMk/>
          <pc:sldMk cId="4267484316" sldId="2147483313"/>
        </pc:sldMkLst>
      </pc:sldChg>
      <pc:sldChg chg="del">
        <pc:chgData name="Rob Haverty" userId="74cac90e-b341-4632-a194-9d636c9e41d3" providerId="ADAL" clId="{B5650C9C-C817-44EA-A3E9-57D9C67C5FEA}" dt="2025-08-25T09:47:48.876" v="151" actId="47"/>
        <pc:sldMkLst>
          <pc:docMk/>
          <pc:sldMk cId="3331285536" sldId="2147483315"/>
        </pc:sldMkLst>
      </pc:sldChg>
      <pc:sldChg chg="del">
        <pc:chgData name="Rob Haverty" userId="74cac90e-b341-4632-a194-9d636c9e41d3" providerId="ADAL" clId="{B5650C9C-C817-44EA-A3E9-57D9C67C5FEA}" dt="2025-08-25T09:43:42.998" v="98" actId="47"/>
        <pc:sldMkLst>
          <pc:docMk/>
          <pc:sldMk cId="901856230" sldId="2147483316"/>
        </pc:sldMkLst>
      </pc:sldChg>
      <pc:sldChg chg="del">
        <pc:chgData name="Rob Haverty" userId="74cac90e-b341-4632-a194-9d636c9e41d3" providerId="ADAL" clId="{B5650C9C-C817-44EA-A3E9-57D9C67C5FEA}" dt="2025-08-25T09:43:42.998" v="98" actId="47"/>
        <pc:sldMkLst>
          <pc:docMk/>
          <pc:sldMk cId="1180090463" sldId="2147483317"/>
        </pc:sldMkLst>
      </pc:sldChg>
      <pc:sldChg chg="del">
        <pc:chgData name="Rob Haverty" userId="74cac90e-b341-4632-a194-9d636c9e41d3" providerId="ADAL" clId="{B5650C9C-C817-44EA-A3E9-57D9C67C5FEA}" dt="2025-08-25T09:43:42.998" v="98" actId="47"/>
        <pc:sldMkLst>
          <pc:docMk/>
          <pc:sldMk cId="2358760033" sldId="2147483322"/>
        </pc:sldMkLst>
      </pc:sldChg>
      <pc:sldChg chg="del">
        <pc:chgData name="Rob Haverty" userId="74cac90e-b341-4632-a194-9d636c9e41d3" providerId="ADAL" clId="{B5650C9C-C817-44EA-A3E9-57D9C67C5FEA}" dt="2025-08-25T09:43:42.998" v="98" actId="47"/>
        <pc:sldMkLst>
          <pc:docMk/>
          <pc:sldMk cId="748752768" sldId="2147483323"/>
        </pc:sldMkLst>
      </pc:sldChg>
      <pc:sldChg chg="del">
        <pc:chgData name="Rob Haverty" userId="74cac90e-b341-4632-a194-9d636c9e41d3" providerId="ADAL" clId="{B5650C9C-C817-44EA-A3E9-57D9C67C5FEA}" dt="2025-08-25T09:43:42.998" v="98" actId="47"/>
        <pc:sldMkLst>
          <pc:docMk/>
          <pc:sldMk cId="1911330176" sldId="2147483404"/>
        </pc:sldMkLst>
      </pc:sldChg>
      <pc:sldChg chg="del">
        <pc:chgData name="Rob Haverty" userId="74cac90e-b341-4632-a194-9d636c9e41d3" providerId="ADAL" clId="{B5650C9C-C817-44EA-A3E9-57D9C67C5FEA}" dt="2025-08-25T09:43:42.998" v="98" actId="47"/>
        <pc:sldMkLst>
          <pc:docMk/>
          <pc:sldMk cId="3333670648" sldId="2147483436"/>
        </pc:sldMkLst>
      </pc:sldChg>
      <pc:sldChg chg="del">
        <pc:chgData name="Rob Haverty" userId="74cac90e-b341-4632-a194-9d636c9e41d3" providerId="ADAL" clId="{B5650C9C-C817-44EA-A3E9-57D9C67C5FEA}" dt="2025-08-25T09:43:42.998" v="98" actId="47"/>
        <pc:sldMkLst>
          <pc:docMk/>
          <pc:sldMk cId="3110374620" sldId="2147483437"/>
        </pc:sldMkLst>
      </pc:sldChg>
      <pc:sldChg chg="del">
        <pc:chgData name="Rob Haverty" userId="74cac90e-b341-4632-a194-9d636c9e41d3" providerId="ADAL" clId="{B5650C9C-C817-44EA-A3E9-57D9C67C5FEA}" dt="2025-08-25T09:43:42.998" v="98" actId="47"/>
        <pc:sldMkLst>
          <pc:docMk/>
          <pc:sldMk cId="668574398" sldId="2147483438"/>
        </pc:sldMkLst>
      </pc:sldChg>
      <pc:sldChg chg="del">
        <pc:chgData name="Rob Haverty" userId="74cac90e-b341-4632-a194-9d636c9e41d3" providerId="ADAL" clId="{B5650C9C-C817-44EA-A3E9-57D9C67C5FEA}" dt="2025-08-25T09:43:42.998" v="98" actId="47"/>
        <pc:sldMkLst>
          <pc:docMk/>
          <pc:sldMk cId="3246120394" sldId="2147483439"/>
        </pc:sldMkLst>
      </pc:sldChg>
      <pc:sldChg chg="del">
        <pc:chgData name="Rob Haverty" userId="74cac90e-b341-4632-a194-9d636c9e41d3" providerId="ADAL" clId="{B5650C9C-C817-44EA-A3E9-57D9C67C5FEA}" dt="2025-08-25T09:43:42.998" v="98" actId="47"/>
        <pc:sldMkLst>
          <pc:docMk/>
          <pc:sldMk cId="4176090698" sldId="2147483440"/>
        </pc:sldMkLst>
      </pc:sldChg>
      <pc:sldChg chg="del">
        <pc:chgData name="Rob Haverty" userId="74cac90e-b341-4632-a194-9d636c9e41d3" providerId="ADAL" clId="{B5650C9C-C817-44EA-A3E9-57D9C67C5FEA}" dt="2025-08-25T09:43:42.998" v="98" actId="47"/>
        <pc:sldMkLst>
          <pc:docMk/>
          <pc:sldMk cId="3969506073" sldId="2147483441"/>
        </pc:sldMkLst>
      </pc:sldChg>
      <pc:sldChg chg="del">
        <pc:chgData name="Rob Haverty" userId="74cac90e-b341-4632-a194-9d636c9e41d3" providerId="ADAL" clId="{B5650C9C-C817-44EA-A3E9-57D9C67C5FEA}" dt="2025-08-25T09:43:42.998" v="98" actId="47"/>
        <pc:sldMkLst>
          <pc:docMk/>
          <pc:sldMk cId="1806672983" sldId="2147483442"/>
        </pc:sldMkLst>
      </pc:sldChg>
      <pc:sldChg chg="del">
        <pc:chgData name="Rob Haverty" userId="74cac90e-b341-4632-a194-9d636c9e41d3" providerId="ADAL" clId="{B5650C9C-C817-44EA-A3E9-57D9C67C5FEA}" dt="2025-08-25T09:43:42.998" v="98" actId="47"/>
        <pc:sldMkLst>
          <pc:docMk/>
          <pc:sldMk cId="3333410475" sldId="2147483443"/>
        </pc:sldMkLst>
      </pc:sldChg>
      <pc:sldChg chg="del">
        <pc:chgData name="Rob Haverty" userId="74cac90e-b341-4632-a194-9d636c9e41d3" providerId="ADAL" clId="{B5650C9C-C817-44EA-A3E9-57D9C67C5FEA}" dt="2025-08-25T09:43:42.998" v="98" actId="47"/>
        <pc:sldMkLst>
          <pc:docMk/>
          <pc:sldMk cId="3983307965" sldId="2147483446"/>
        </pc:sldMkLst>
      </pc:sldChg>
      <pc:sldChg chg="del">
        <pc:chgData name="Rob Haverty" userId="74cac90e-b341-4632-a194-9d636c9e41d3" providerId="ADAL" clId="{B5650C9C-C817-44EA-A3E9-57D9C67C5FEA}" dt="2025-08-25T09:43:42.998" v="98" actId="47"/>
        <pc:sldMkLst>
          <pc:docMk/>
          <pc:sldMk cId="2844288488" sldId="2147483447"/>
        </pc:sldMkLst>
      </pc:sldChg>
      <pc:sldChg chg="del">
        <pc:chgData name="Rob Haverty" userId="74cac90e-b341-4632-a194-9d636c9e41d3" providerId="ADAL" clId="{B5650C9C-C817-44EA-A3E9-57D9C67C5FEA}" dt="2025-08-25T09:43:42.998" v="98" actId="47"/>
        <pc:sldMkLst>
          <pc:docMk/>
          <pc:sldMk cId="3927401246" sldId="2147483448"/>
        </pc:sldMkLst>
      </pc:sldChg>
      <pc:sldChg chg="del">
        <pc:chgData name="Rob Haverty" userId="74cac90e-b341-4632-a194-9d636c9e41d3" providerId="ADAL" clId="{B5650C9C-C817-44EA-A3E9-57D9C67C5FEA}" dt="2025-08-25T09:43:42.998" v="98" actId="47"/>
        <pc:sldMkLst>
          <pc:docMk/>
          <pc:sldMk cId="1800943606" sldId="2147483521"/>
        </pc:sldMkLst>
      </pc:sldChg>
      <pc:sldChg chg="del">
        <pc:chgData name="Rob Haverty" userId="74cac90e-b341-4632-a194-9d636c9e41d3" providerId="ADAL" clId="{B5650C9C-C817-44EA-A3E9-57D9C67C5FEA}" dt="2025-08-25T09:43:42.998" v="98" actId="47"/>
        <pc:sldMkLst>
          <pc:docMk/>
          <pc:sldMk cId="2286986104" sldId="2147483522"/>
        </pc:sldMkLst>
      </pc:sldChg>
      <pc:sldChg chg="addSp delSp modSp add mod modNotesTx">
        <pc:chgData name="Rob Haverty" userId="74cac90e-b341-4632-a194-9d636c9e41d3" providerId="ADAL" clId="{B5650C9C-C817-44EA-A3E9-57D9C67C5FEA}" dt="2025-08-25T09:44:51.321" v="150" actId="20577"/>
        <pc:sldMkLst>
          <pc:docMk/>
          <pc:sldMk cId="3793547649" sldId="2147483527"/>
        </pc:sldMkLst>
        <pc:picChg chg="add mod">
          <ac:chgData name="Rob Haverty" userId="74cac90e-b341-4632-a194-9d636c9e41d3" providerId="ADAL" clId="{B5650C9C-C817-44EA-A3E9-57D9C67C5FEA}" dt="2025-08-25T09:43:28.136" v="97" actId="1076"/>
          <ac:picMkLst>
            <pc:docMk/>
            <pc:sldMk cId="3793547649" sldId="2147483527"/>
            <ac:picMk id="8" creationId="{ACE4E451-5003-9ED7-F4FC-3E4B7EB35AF3}"/>
          </ac:picMkLst>
        </pc:picChg>
      </pc:sldChg>
      <pc:sldChg chg="add">
        <pc:chgData name="Rob Haverty" userId="74cac90e-b341-4632-a194-9d636c9e41d3" providerId="ADAL" clId="{B5650C9C-C817-44EA-A3E9-57D9C67C5FEA}" dt="2025-08-25T08:57:26.870" v="0"/>
        <pc:sldMkLst>
          <pc:docMk/>
          <pc:sldMk cId="1423642577" sldId="2147483528"/>
        </pc:sldMkLst>
      </pc:sldChg>
      <pc:sldChg chg="add">
        <pc:chgData name="Rob Haverty" userId="74cac90e-b341-4632-a194-9d636c9e41d3" providerId="ADAL" clId="{B5650C9C-C817-44EA-A3E9-57D9C67C5FEA}" dt="2025-08-25T08:57:26.870" v="0"/>
        <pc:sldMkLst>
          <pc:docMk/>
          <pc:sldMk cId="3776702366" sldId="2147483529"/>
        </pc:sldMkLst>
      </pc:sldChg>
      <pc:sldChg chg="addSp delSp modSp add mod modNotesTx">
        <pc:chgData name="Rob Haverty" userId="74cac90e-b341-4632-a194-9d636c9e41d3" providerId="ADAL" clId="{B5650C9C-C817-44EA-A3E9-57D9C67C5FEA}" dt="2025-08-25T09:56:01.729" v="161" actId="478"/>
        <pc:sldMkLst>
          <pc:docMk/>
          <pc:sldMk cId="3780792702" sldId="2147483530"/>
        </pc:sldMkLst>
        <pc:picChg chg="add del mod">
          <ac:chgData name="Rob Haverty" userId="74cac90e-b341-4632-a194-9d636c9e41d3" providerId="ADAL" clId="{B5650C9C-C817-44EA-A3E9-57D9C67C5FEA}" dt="2025-08-25T09:56:01.729" v="161" actId="478"/>
          <ac:picMkLst>
            <pc:docMk/>
            <pc:sldMk cId="3780792702" sldId="2147483530"/>
            <ac:picMk id="1026" creationId="{10C71A5C-B611-CDE9-632B-41048CEA6CDC}"/>
          </ac:picMkLst>
        </pc:picChg>
      </pc:sldChg>
      <pc:sldChg chg="add">
        <pc:chgData name="Rob Haverty" userId="74cac90e-b341-4632-a194-9d636c9e41d3" providerId="ADAL" clId="{B5650C9C-C817-44EA-A3E9-57D9C67C5FEA}" dt="2025-08-25T08:57:26.870" v="0"/>
        <pc:sldMkLst>
          <pc:docMk/>
          <pc:sldMk cId="1870774270" sldId="2147483531"/>
        </pc:sldMkLst>
      </pc:sldChg>
      <pc:sldChg chg="del">
        <pc:chgData name="Rob Haverty" userId="74cac90e-b341-4632-a194-9d636c9e41d3" providerId="ADAL" clId="{B5650C9C-C817-44EA-A3E9-57D9C67C5FEA}" dt="2025-08-25T09:43:42.998" v="98" actId="47"/>
        <pc:sldMkLst>
          <pc:docMk/>
          <pc:sldMk cId="3056219501" sldId="2147483533"/>
        </pc:sldMkLst>
      </pc:sldChg>
      <pc:sldChg chg="del">
        <pc:chgData name="Rob Haverty" userId="74cac90e-b341-4632-a194-9d636c9e41d3" providerId="ADAL" clId="{B5650C9C-C817-44EA-A3E9-57D9C67C5FEA}" dt="2025-08-25T09:43:42.998" v="98" actId="47"/>
        <pc:sldMkLst>
          <pc:docMk/>
          <pc:sldMk cId="3253331719" sldId="2147483534"/>
        </pc:sldMkLst>
      </pc:sldChg>
      <pc:sldChg chg="del">
        <pc:chgData name="Rob Haverty" userId="74cac90e-b341-4632-a194-9d636c9e41d3" providerId="ADAL" clId="{B5650C9C-C817-44EA-A3E9-57D9C67C5FEA}" dt="2025-08-25T09:43:42.998" v="98" actId="47"/>
        <pc:sldMkLst>
          <pc:docMk/>
          <pc:sldMk cId="1405160945" sldId="2147483568"/>
        </pc:sldMkLst>
      </pc:sldChg>
      <pc:sldChg chg="addSp delSp modSp add del mod">
        <pc:chgData name="Rob Haverty" userId="74cac90e-b341-4632-a194-9d636c9e41d3" providerId="ADAL" clId="{B5650C9C-C817-44EA-A3E9-57D9C67C5FEA}" dt="2025-08-25T09:08:26.179" v="53" actId="47"/>
        <pc:sldMkLst>
          <pc:docMk/>
          <pc:sldMk cId="3817123289" sldId="2147483569"/>
        </pc:sldMkLst>
      </pc:sldChg>
      <pc:sldChg chg="add">
        <pc:chgData name="Rob Haverty" userId="74cac90e-b341-4632-a194-9d636c9e41d3" providerId="ADAL" clId="{B5650C9C-C817-44EA-A3E9-57D9C67C5FEA}" dt="2025-08-25T08:57:26.870" v="0"/>
        <pc:sldMkLst>
          <pc:docMk/>
          <pc:sldMk cId="3627873526" sldId="2147483570"/>
        </pc:sldMkLst>
      </pc:sldChg>
      <pc:sldChg chg="addSp delSp modSp add mod">
        <pc:chgData name="Rob Haverty" userId="74cac90e-b341-4632-a194-9d636c9e41d3" providerId="ADAL" clId="{B5650C9C-C817-44EA-A3E9-57D9C67C5FEA}" dt="2025-08-25T09:08:16.830" v="52" actId="20577"/>
        <pc:sldMkLst>
          <pc:docMk/>
          <pc:sldMk cId="1637024696" sldId="2147483571"/>
        </pc:sldMkLst>
        <pc:spChg chg="add mod">
          <ac:chgData name="Rob Haverty" userId="74cac90e-b341-4632-a194-9d636c9e41d3" providerId="ADAL" clId="{B5650C9C-C817-44EA-A3E9-57D9C67C5FEA}" dt="2025-08-25T09:08:16.830" v="52" actId="20577"/>
          <ac:spMkLst>
            <pc:docMk/>
            <pc:sldMk cId="1637024696" sldId="2147483571"/>
            <ac:spMk id="18" creationId="{5A36F245-10EE-320F-6325-7BC5A3C1367B}"/>
          </ac:spMkLst>
        </pc:spChg>
        <pc:picChg chg="add mod">
          <ac:chgData name="Rob Haverty" userId="74cac90e-b341-4632-a194-9d636c9e41d3" providerId="ADAL" clId="{B5650C9C-C817-44EA-A3E9-57D9C67C5FEA}" dt="2025-08-25T09:08:02.969" v="30" actId="26606"/>
          <ac:picMkLst>
            <pc:docMk/>
            <pc:sldMk cId="1637024696" sldId="2147483571"/>
            <ac:picMk id="3" creationId="{5552F768-6B6E-04D8-ABB5-C90241FBDBCF}"/>
          </ac:picMkLst>
        </pc:picChg>
      </pc:sldChg>
      <pc:sldChg chg="addSp delSp modSp add del mod">
        <pc:chgData name="Rob Haverty" userId="74cac90e-b341-4632-a194-9d636c9e41d3" providerId="ADAL" clId="{B5650C9C-C817-44EA-A3E9-57D9C67C5FEA}" dt="2025-08-25T09:08:27.866" v="54" actId="47"/>
        <pc:sldMkLst>
          <pc:docMk/>
          <pc:sldMk cId="1095769461" sldId="2147483572"/>
        </pc:sldMkLst>
      </pc:sldChg>
      <pc:sldChg chg="addSp delSp modSp add del mod">
        <pc:chgData name="Rob Haverty" userId="74cac90e-b341-4632-a194-9d636c9e41d3" providerId="ADAL" clId="{B5650C9C-C817-44EA-A3E9-57D9C67C5FEA}" dt="2025-08-25T09:29:09.279" v="59" actId="47"/>
        <pc:sldMkLst>
          <pc:docMk/>
          <pc:sldMk cId="3240611550" sldId="2147483572"/>
        </pc:sldMkLst>
      </pc:sldChg>
      <pc:sldMasterChg chg="delSldLayout">
        <pc:chgData name="Rob Haverty" userId="74cac90e-b341-4632-a194-9d636c9e41d3" providerId="ADAL" clId="{B5650C9C-C817-44EA-A3E9-57D9C67C5FEA}" dt="2025-08-25T09:43:42.998" v="98" actId="47"/>
        <pc:sldMasterMkLst>
          <pc:docMk/>
          <pc:sldMasterMk cId="3159227904" sldId="2147483648"/>
        </pc:sldMasterMkLst>
        <pc:sldLayoutChg chg="del">
          <pc:chgData name="Rob Haverty" userId="74cac90e-b341-4632-a194-9d636c9e41d3" providerId="ADAL" clId="{B5650C9C-C817-44EA-A3E9-57D9C67C5FEA}" dt="2025-08-25T09:43:42.998" v="98" actId="47"/>
          <pc:sldLayoutMkLst>
            <pc:docMk/>
            <pc:sldMasterMk cId="3159227904" sldId="2147483648"/>
            <pc:sldLayoutMk cId="2056726932" sldId="2147483720"/>
          </pc:sldLayoutMkLst>
        </pc:sldLayoutChg>
        <pc:sldLayoutChg chg="del">
          <pc:chgData name="Rob Haverty" userId="74cac90e-b341-4632-a194-9d636c9e41d3" providerId="ADAL" clId="{B5650C9C-C817-44EA-A3E9-57D9C67C5FEA}" dt="2025-08-25T09:43:42.998" v="98" actId="47"/>
          <pc:sldLayoutMkLst>
            <pc:docMk/>
            <pc:sldMasterMk cId="3159227904" sldId="2147483648"/>
            <pc:sldLayoutMk cId="1849661530" sldId="2147483721"/>
          </pc:sldLayoutMkLst>
        </pc:sldLayoutChg>
      </pc:sldMasterChg>
    </pc:docChg>
  </pc:docChgLst>
  <pc:docChgLst>
    <pc:chgData name="Rob Haverty" userId="S::haverty@adobe.com::74cac90e-b341-4632-a194-9d636c9e41d3" providerId="AD" clId="Web-{800EFAC3-3209-076A-9E48-54883C37B5ED}"/>
    <pc:docChg chg="modSld">
      <pc:chgData name="Rob Haverty" userId="S::haverty@adobe.com::74cac90e-b341-4632-a194-9d636c9e41d3" providerId="AD" clId="Web-{800EFAC3-3209-076A-9E48-54883C37B5ED}" dt="2025-08-26T21:56:36.447" v="31"/>
      <pc:docMkLst>
        <pc:docMk/>
      </pc:docMkLst>
      <pc:sldChg chg="modNotes">
        <pc:chgData name="Rob Haverty" userId="S::haverty@adobe.com::74cac90e-b341-4632-a194-9d636c9e41d3" providerId="AD" clId="Web-{800EFAC3-3209-076A-9E48-54883C37B5ED}" dt="2025-08-26T21:56:36.447" v="31"/>
        <pc:sldMkLst>
          <pc:docMk/>
          <pc:sldMk cId="3793547649" sldId="214748352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3F1930-641F-47E7-A0EC-FF19713D6D7E}" type="datetimeFigureOut">
              <a:rPr lang="en-US" smtClean="0"/>
              <a:t>8/27/2025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FBB79AF-D22A-4E5D-9392-72114F6AB7F4}" type="slidenum">
              <a:rPr lang="en-US" smtClean="0"/>
              <a:t>‹#›</a:t>
            </a:fld>
            <a:endParaRPr lang="en-US"/>
          </a:p>
        </p:txBody>
      </p:sp>
    </p:spTree>
    <p:extLst>
      <p:ext uri="{BB962C8B-B14F-4D97-AF65-F5344CB8AC3E}">
        <p14:creationId xmlns:p14="http://schemas.microsoft.com/office/powerpoint/2010/main" val="25913181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adobe.com/acrobat/hub/create-a-mobile-friendly-pdf.html"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Adobe has a strong commitment to the accessibility and usability of our products and services. One of our core accessibility principles is Partnership. We are committed to working with the disability community and our customers to ensure that any issues that prevent an individual from using our products are addressed in a timely manner. </a:t>
            </a:r>
            <a:endParaRPr lang="en-US" dirty="0">
              <a:ea typeface="+mn-ea"/>
              <a:cs typeface="+mn-cs"/>
            </a:endParaRPr>
          </a:p>
          <a:p>
            <a:endParaRPr lang="en-US" dirty="0"/>
          </a:p>
        </p:txBody>
      </p:sp>
      <p:sp>
        <p:nvSpPr>
          <p:cNvPr id="4" name="Slide Number Placeholder 3"/>
          <p:cNvSpPr>
            <a:spLocks noGrp="1"/>
          </p:cNvSpPr>
          <p:nvPr>
            <p:ph type="sldNum" sz="quarter" idx="5"/>
          </p:nvPr>
        </p:nvSpPr>
        <p:spPr/>
        <p:txBody>
          <a:bodyPr/>
          <a:lstStyle/>
          <a:p>
            <a:fld id="{EFBB79AF-D22A-4E5D-9392-72114F6AB7F4}" type="slidenum">
              <a:rPr lang="en-US" smtClean="0"/>
              <a:t>1</a:t>
            </a:fld>
            <a:endParaRPr lang="en-US"/>
          </a:p>
        </p:txBody>
      </p:sp>
    </p:spTree>
    <p:extLst>
      <p:ext uri="{BB962C8B-B14F-4D97-AF65-F5344CB8AC3E}">
        <p14:creationId xmlns:p14="http://schemas.microsoft.com/office/powerpoint/2010/main" val="29854477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dirty="0">
                <a:ea typeface="Calibri"/>
                <a:cs typeface="Calibri"/>
              </a:rPr>
              <a:t>The update to Title II of the ADA has increased focus on the accessibility of webpages and content like PDF documents.</a:t>
            </a:r>
          </a:p>
          <a:p>
            <a:pPr rtl="0" fontAlgn="base"/>
            <a:r>
              <a:rPr lang="en-US" sz="1200" b="0" i="0" u="none" strike="noStrike" kern="1200" dirty="0">
                <a:solidFill>
                  <a:schemeClr val="tx1"/>
                </a:solidFill>
                <a:effectLst/>
                <a:latin typeface="+mn-lt"/>
                <a:ea typeface="+mn-ea"/>
                <a:cs typeface="+mn-cs"/>
              </a:rPr>
              <a:t>Title II Scope of impact</a:t>
            </a:r>
            <a:r>
              <a:rPr lang="en-US" sz="1200" b="0" i="0" kern="1200" dirty="0">
                <a:solidFill>
                  <a:schemeClr val="tx1"/>
                </a:solidFill>
                <a:effectLst/>
                <a:latin typeface="+mn-lt"/>
                <a:ea typeface="+mn-ea"/>
                <a:cs typeface="+mn-cs"/>
              </a:rPr>
              <a:t>​</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All state and local government entities</a:t>
            </a:r>
            <a:r>
              <a:rPr lang="en-US" sz="1200" b="0" i="0" kern="1200" dirty="0">
                <a:solidFill>
                  <a:schemeClr val="tx1"/>
                </a:solidFill>
                <a:effectLst/>
                <a:latin typeface="+mn-lt"/>
                <a:ea typeface="+mn-ea"/>
                <a:cs typeface="+mn-cs"/>
              </a:rPr>
              <a:t>​</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Websites and web applications</a:t>
            </a:r>
            <a:r>
              <a:rPr lang="en-US" sz="1200" b="0" i="0" kern="1200" dirty="0">
                <a:solidFill>
                  <a:schemeClr val="tx1"/>
                </a:solidFill>
                <a:effectLst/>
                <a:latin typeface="+mn-lt"/>
                <a:ea typeface="+mn-ea"/>
                <a:cs typeface="+mn-cs"/>
              </a:rPr>
              <a:t>​</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Mobile applications</a:t>
            </a:r>
            <a:r>
              <a:rPr lang="en-US" sz="1200" b="0" i="0" kern="1200" dirty="0">
                <a:solidFill>
                  <a:schemeClr val="tx1"/>
                </a:solidFill>
                <a:effectLst/>
                <a:latin typeface="+mn-lt"/>
                <a:ea typeface="+mn-ea"/>
                <a:cs typeface="+mn-cs"/>
              </a:rPr>
              <a:t>​</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PDF documents posted on websites</a:t>
            </a:r>
            <a:r>
              <a:rPr lang="en-US" sz="1200" b="0" i="0" kern="1200" dirty="0">
                <a:solidFill>
                  <a:schemeClr val="tx1"/>
                </a:solidFill>
                <a:effectLst/>
                <a:latin typeface="+mn-lt"/>
                <a:ea typeface="+mn-ea"/>
                <a:cs typeface="+mn-cs"/>
              </a:rPr>
              <a:t>​</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WCAG 2.1 level AA</a:t>
            </a:r>
            <a:r>
              <a:rPr lang="en-US" sz="1200" b="0" i="0" kern="1200" dirty="0">
                <a:solidFill>
                  <a:schemeClr val="tx1"/>
                </a:solidFill>
                <a:effectLst/>
                <a:latin typeface="+mn-lt"/>
                <a:ea typeface="+mn-ea"/>
                <a:cs typeface="+mn-cs"/>
              </a:rPr>
              <a:t>​</a:t>
            </a:r>
          </a:p>
          <a:p>
            <a:pPr fontAlgn="base"/>
            <a:endParaRPr lang="en-US" dirty="0">
              <a:ea typeface="Calibri"/>
              <a:cs typeface="Calibri"/>
            </a:endParaRPr>
          </a:p>
          <a:p>
            <a:endParaRPr lang="en-US" dirty="0"/>
          </a:p>
          <a:p>
            <a:pPr rtl="0" fontAlgn="base"/>
            <a:r>
              <a:rPr lang="en-US" sz="1200" b="0" i="0" kern="1200" dirty="0">
                <a:solidFill>
                  <a:schemeClr val="tx1"/>
                </a:solidFill>
                <a:effectLst/>
                <a:latin typeface="+mn-lt"/>
                <a:ea typeface="+mn-ea"/>
                <a:cs typeface="+mn-cs"/>
              </a:rPr>
              <a:t>In light of Title II Adobe has increased focus on ensuring the content developed using our creative tools can be fully accessible and support not only WCAG 2.1 Level AA as dictated by Title II but also WCAG 2.2 Level AA for broader application.</a:t>
            </a:r>
          </a:p>
          <a:p>
            <a:pPr rtl="0" fontAlgn="base"/>
            <a:endParaRPr lang="en-US" sz="1200" b="0" i="0" u="none" strike="noStrike"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EFBB79AF-D22A-4E5D-9392-72114F6AB7F4}" type="slidenum">
              <a:rPr lang="en-US" smtClean="0"/>
              <a:t>2</a:t>
            </a:fld>
            <a:endParaRPr lang="en-US"/>
          </a:p>
        </p:txBody>
      </p:sp>
    </p:spTree>
    <p:extLst>
      <p:ext uri="{BB962C8B-B14F-4D97-AF65-F5344CB8AC3E}">
        <p14:creationId xmlns:p14="http://schemas.microsoft.com/office/powerpoint/2010/main" val="5237167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With the auto-tag API integrated into Acrobat Pro and Reader, students can now automatically tag documents for a better reading experience with assistive technology such as screen readers.</a:t>
            </a:r>
          </a:p>
          <a:p>
            <a:r>
              <a:rPr lang="en-US" dirty="0"/>
              <a:t>The API also makes it easier to create accessibility PDFs for authors.</a:t>
            </a:r>
          </a:p>
          <a:p>
            <a:endParaRPr lang="en-US" dirty="0"/>
          </a:p>
          <a:p>
            <a:endParaRPr lang="en-US" dirty="0"/>
          </a:p>
        </p:txBody>
      </p:sp>
      <p:sp>
        <p:nvSpPr>
          <p:cNvPr id="4" name="Slide Number Placeholder 3"/>
          <p:cNvSpPr>
            <a:spLocks noGrp="1"/>
          </p:cNvSpPr>
          <p:nvPr>
            <p:ph type="sldNum" sz="quarter" idx="5"/>
          </p:nvPr>
        </p:nvSpPr>
        <p:spPr/>
        <p:txBody>
          <a:bodyPr/>
          <a:lstStyle/>
          <a:p>
            <a:fld id="{EFBB79AF-D22A-4E5D-9392-72114F6AB7F4}" type="slidenum">
              <a:rPr lang="en-US" smtClean="0"/>
              <a:t>3</a:t>
            </a:fld>
            <a:endParaRPr lang="en-US"/>
          </a:p>
        </p:txBody>
      </p:sp>
    </p:spTree>
    <p:extLst>
      <p:ext uri="{BB962C8B-B14F-4D97-AF65-F5344CB8AC3E}">
        <p14:creationId xmlns:p14="http://schemas.microsoft.com/office/powerpoint/2010/main" val="11089974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Adobe Liquid Mode improves mobile PDF readability.</a:t>
            </a:r>
          </a:p>
          <a:p>
            <a:r>
              <a:rPr lang="en-US" sz="1200" b="0" i="0" kern="1200" dirty="0">
                <a:solidFill>
                  <a:schemeClr val="tx1"/>
                </a:solidFill>
                <a:effectLst/>
                <a:latin typeface="+mn-lt"/>
                <a:ea typeface="+mn-ea"/>
                <a:cs typeface="+mn-cs"/>
              </a:rPr>
              <a:t>Like reader modes on websites, Liquid Mode turns PDFs into a more readable format for smaller screens. You can rest assured that it doesn’t change the PDF itself, but rather, it reformats headings, paragraphs, and images to create a better flow for mobile viewing. And if you’re creating one, you no longer need to rely on figuring out how to create a </a:t>
            </a:r>
            <a:r>
              <a:rPr lang="en-US" sz="1200" b="0" i="0" u="sng" kern="1200" dirty="0">
                <a:solidFill>
                  <a:schemeClr val="tx1"/>
                </a:solidFill>
                <a:effectLst/>
                <a:latin typeface="+mn-lt"/>
                <a:ea typeface="+mn-ea"/>
                <a:cs typeface="+mn-cs"/>
                <a:hlinkClick r:id="rId3"/>
              </a:rPr>
              <a:t>mobile-friendly PDF</a:t>
            </a:r>
            <a:r>
              <a:rPr lang="en-US" sz="1200" b="0" i="0" kern="1200" dirty="0">
                <a:solidFill>
                  <a:schemeClr val="tx1"/>
                </a:solidFill>
                <a:effectLst/>
                <a:latin typeface="+mn-lt"/>
                <a:ea typeface="+mn-ea"/>
                <a:cs typeface="+mn-cs"/>
              </a:rPr>
              <a:t>. Plus, it creates an outline with collapsible and expandable sections for you to easily navigate within larger documents.</a:t>
            </a:r>
          </a:p>
          <a:p>
            <a:r>
              <a:rPr lang="en-US" sz="1200" b="0" i="0" kern="1200" dirty="0">
                <a:solidFill>
                  <a:schemeClr val="tx1"/>
                </a:solidFill>
                <a:effectLst/>
                <a:latin typeface="+mn-lt"/>
                <a:ea typeface="+mn-ea"/>
                <a:cs typeface="+mn-cs"/>
              </a:rPr>
              <a:t>Liquid Mode also makes mobile PDFs more responsive to your needs. You can search text within the document, expand its images, and — to make it even easier on the eyes — alter the font size and spacing between words to suit your reading preference.</a:t>
            </a:r>
          </a:p>
          <a:p>
            <a:endParaRPr lang="en-US" dirty="0"/>
          </a:p>
        </p:txBody>
      </p:sp>
      <p:sp>
        <p:nvSpPr>
          <p:cNvPr id="4" name="Slide Number Placeholder 3"/>
          <p:cNvSpPr>
            <a:spLocks noGrp="1"/>
          </p:cNvSpPr>
          <p:nvPr>
            <p:ph type="sldNum" sz="quarter" idx="5"/>
          </p:nvPr>
        </p:nvSpPr>
        <p:spPr/>
        <p:txBody>
          <a:bodyPr/>
          <a:lstStyle/>
          <a:p>
            <a:fld id="{EFBB79AF-D22A-4E5D-9392-72114F6AB7F4}" type="slidenum">
              <a:rPr lang="en-US" smtClean="0"/>
              <a:t>4</a:t>
            </a:fld>
            <a:endParaRPr lang="en-US"/>
          </a:p>
        </p:txBody>
      </p:sp>
    </p:spTree>
    <p:extLst>
      <p:ext uri="{BB962C8B-B14F-4D97-AF65-F5344CB8AC3E}">
        <p14:creationId xmlns:p14="http://schemas.microsoft.com/office/powerpoint/2010/main" val="41245998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new accessibility nutrition label for iPhone and iPad will enable students to quickly identify tools that support their accessibility needs. Some of Adobe’s products that will have good support as indicated by the nutrition label are:</a:t>
            </a:r>
          </a:p>
          <a:p>
            <a:pPr marL="171450" indent="-171450">
              <a:buFont typeface="Arial" panose="020B0604020202020204" pitchFamily="34" charset="0"/>
              <a:buChar char="•"/>
            </a:pPr>
            <a:r>
              <a:rPr lang="en-US" dirty="0"/>
              <a:t>Premiere iOS (iPhone &amp; iPad)</a:t>
            </a:r>
          </a:p>
          <a:p>
            <a:pPr marL="171450" indent="-171450">
              <a:buFont typeface="Arial" panose="020B0604020202020204" pitchFamily="34" charset="0"/>
              <a:buChar char="•"/>
            </a:pPr>
            <a:r>
              <a:rPr lang="en-US" dirty="0"/>
              <a:t>Project Splash (iPhone &amp; iPad)</a:t>
            </a:r>
          </a:p>
          <a:p>
            <a:pPr marL="171450" indent="-171450">
              <a:buFont typeface="Arial" panose="020B0604020202020204" pitchFamily="34" charset="0"/>
              <a:buChar char="•"/>
            </a:pPr>
            <a:r>
              <a:rPr lang="en-US" dirty="0"/>
              <a:t>Frame.io (iPhone)</a:t>
            </a:r>
          </a:p>
          <a:p>
            <a:pPr marL="171450" indent="-171450">
              <a:buFont typeface="Arial" panose="020B0604020202020204" pitchFamily="34" charset="0"/>
              <a:buChar char="•"/>
            </a:pPr>
            <a:r>
              <a:rPr lang="en-US" dirty="0"/>
              <a:t>Lightroom (iOS)</a:t>
            </a:r>
          </a:p>
          <a:p>
            <a:endParaRPr lang="en-US" dirty="0"/>
          </a:p>
        </p:txBody>
      </p:sp>
      <p:sp>
        <p:nvSpPr>
          <p:cNvPr id="4" name="Slide Number Placeholder 3"/>
          <p:cNvSpPr>
            <a:spLocks noGrp="1"/>
          </p:cNvSpPr>
          <p:nvPr>
            <p:ph type="sldNum" sz="quarter" idx="5"/>
          </p:nvPr>
        </p:nvSpPr>
        <p:spPr/>
        <p:txBody>
          <a:bodyPr/>
          <a:lstStyle/>
          <a:p>
            <a:fld id="{EFBB79AF-D22A-4E5D-9392-72114F6AB7F4}" type="slidenum">
              <a:rPr lang="en-US" smtClean="0"/>
              <a:t>5</a:t>
            </a:fld>
            <a:endParaRPr lang="en-US"/>
          </a:p>
        </p:txBody>
      </p:sp>
    </p:spTree>
    <p:extLst>
      <p:ext uri="{BB962C8B-B14F-4D97-AF65-F5344CB8AC3E}">
        <p14:creationId xmlns:p14="http://schemas.microsoft.com/office/powerpoint/2010/main" val="15314737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Adobe Express is dedicated to ensuring that everyone has access to creative expression. With the upcoming April 2026 deadline for Title II of the ADA the product teams are increasing their efforts to support creating accessible content.</a:t>
            </a:r>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EFBB79AF-D22A-4E5D-9392-72114F6AB7F4}" type="slidenum">
              <a:rPr lang="en-US" smtClean="0"/>
              <a:t>6</a:t>
            </a:fld>
            <a:endParaRPr lang="en-US"/>
          </a:p>
        </p:txBody>
      </p:sp>
    </p:spTree>
    <p:extLst>
      <p:ext uri="{BB962C8B-B14F-4D97-AF65-F5344CB8AC3E}">
        <p14:creationId xmlns:p14="http://schemas.microsoft.com/office/powerpoint/2010/main" val="245497744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
    <p:bg>
      <p:bgPr>
        <a:solidFill>
          <a:srgbClr val="EB10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378697-148C-E5F7-1EF7-EE332DEF0CA5}"/>
              </a:ext>
            </a:extLst>
          </p:cNvPr>
          <p:cNvSpPr>
            <a:spLocks noGrp="1"/>
          </p:cNvSpPr>
          <p:nvPr>
            <p:ph type="ctrTitle"/>
          </p:nvPr>
        </p:nvSpPr>
        <p:spPr>
          <a:xfrm>
            <a:off x="609600" y="1122363"/>
            <a:ext cx="10972800" cy="2387600"/>
          </a:xfrm>
        </p:spPr>
        <p:txBody>
          <a:bodyPr lIns="0" rIns="0" anchor="b">
            <a:noAutofit/>
          </a:bodyPr>
          <a:lstStyle>
            <a:lvl1pPr algn="l">
              <a:lnSpc>
                <a:spcPct val="80000"/>
              </a:lnSpc>
              <a:defRPr sz="7700" spc="-120" baseline="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70550909-4DC4-B1F0-6047-92EEC94F9109}"/>
              </a:ext>
            </a:extLst>
          </p:cNvPr>
          <p:cNvSpPr>
            <a:spLocks noGrp="1"/>
          </p:cNvSpPr>
          <p:nvPr>
            <p:ph type="subTitle" idx="1"/>
          </p:nvPr>
        </p:nvSpPr>
        <p:spPr>
          <a:xfrm>
            <a:off x="609600" y="3602038"/>
            <a:ext cx="10972800" cy="1655762"/>
          </a:xfrm>
        </p:spPr>
        <p:txBody>
          <a:bodyPr lIns="0" rIns="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4" name="Picture 3" descr="A white letter o on a black background&#10;&#10;Description automatically generated">
            <a:extLst>
              <a:ext uri="{FF2B5EF4-FFF2-40B4-BE49-F238E27FC236}">
                <a16:creationId xmlns:a16="http://schemas.microsoft.com/office/drawing/2014/main" id="{E695AAB3-D968-696B-8D8D-3D752EF759D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19000" y="5997508"/>
            <a:ext cx="1316736" cy="318211"/>
          </a:xfrm>
          <a:prstGeom prst="rect">
            <a:avLst/>
          </a:prstGeom>
        </p:spPr>
      </p:pic>
    </p:spTree>
    <p:extLst>
      <p:ext uri="{BB962C8B-B14F-4D97-AF65-F5344CB8AC3E}">
        <p14:creationId xmlns:p14="http://schemas.microsoft.com/office/powerpoint/2010/main" val="2398346418"/>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ree Columns - Conten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61C88EF-1F16-59C4-60F1-8DC431E7074D}"/>
              </a:ext>
            </a:extLst>
          </p:cNvPr>
          <p:cNvSpPr>
            <a:spLocks noGrp="1"/>
          </p:cNvSpPr>
          <p:nvPr>
            <p:ph type="title"/>
          </p:nvPr>
        </p:nvSpPr>
        <p:spPr>
          <a:xfrm>
            <a:off x="609600" y="264085"/>
            <a:ext cx="10972800" cy="946389"/>
          </a:xfrm>
        </p:spPr>
        <p:txBody>
          <a:bodyPr lIns="0" rIns="0"/>
          <a:lstStyle/>
          <a:p>
            <a:r>
              <a:rPr lang="en-US"/>
              <a:t>Click to edit Master title style</a:t>
            </a:r>
          </a:p>
        </p:txBody>
      </p:sp>
      <p:sp>
        <p:nvSpPr>
          <p:cNvPr id="3" name="Content Placeholder 1">
            <a:extLst>
              <a:ext uri="{FF2B5EF4-FFF2-40B4-BE49-F238E27FC236}">
                <a16:creationId xmlns:a16="http://schemas.microsoft.com/office/drawing/2014/main" id="{CE0A96FB-B9EB-8DE6-BE7F-8E9AFB7E338E}"/>
              </a:ext>
            </a:extLst>
          </p:cNvPr>
          <p:cNvSpPr>
            <a:spLocks noGrp="1"/>
          </p:cNvSpPr>
          <p:nvPr>
            <p:ph idx="1"/>
          </p:nvPr>
        </p:nvSpPr>
        <p:spPr>
          <a:xfrm>
            <a:off x="612648" y="1334324"/>
            <a:ext cx="3200400" cy="4992624"/>
          </a:xfrm>
        </p:spPr>
        <p:txBody>
          <a:bodyPr lIns="0" rIns="0"/>
          <a:lstStyle>
            <a:lvl1pPr>
              <a:lnSpc>
                <a:spcPct val="110000"/>
              </a:lnSpc>
              <a:spcBef>
                <a:spcPts val="1200"/>
              </a:spcBef>
              <a:defRPr sz="1600"/>
            </a:lvl1pPr>
            <a:lvl2pPr>
              <a:lnSpc>
                <a:spcPct val="110000"/>
              </a:lnSpc>
              <a:spcBef>
                <a:spcPts val="1200"/>
              </a:spcBef>
              <a:defRPr sz="1400"/>
            </a:lvl2pPr>
            <a:lvl3pPr>
              <a:lnSpc>
                <a:spcPct val="110000"/>
              </a:lnSpc>
              <a:spcBef>
                <a:spcPts val="1200"/>
              </a:spcBef>
              <a:defRPr sz="1200"/>
            </a:lvl3pPr>
            <a:lvl4pPr>
              <a:lnSpc>
                <a:spcPct val="110000"/>
              </a:lnSpc>
              <a:spcBef>
                <a:spcPts val="1200"/>
              </a:spcBef>
              <a:defRPr sz="1200"/>
            </a:lvl4pPr>
            <a:lvl5pPr>
              <a:lnSpc>
                <a:spcPct val="110000"/>
              </a:lnSpc>
              <a:spcBef>
                <a:spcPts val="1200"/>
              </a:spcBef>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Content Placeholder 2">
            <a:extLst>
              <a:ext uri="{FF2B5EF4-FFF2-40B4-BE49-F238E27FC236}">
                <a16:creationId xmlns:a16="http://schemas.microsoft.com/office/drawing/2014/main" id="{3E2CAF97-6BD0-1BB9-D026-84213B160DB4}"/>
              </a:ext>
            </a:extLst>
          </p:cNvPr>
          <p:cNvSpPr>
            <a:spLocks noGrp="1"/>
          </p:cNvSpPr>
          <p:nvPr>
            <p:ph idx="13"/>
          </p:nvPr>
        </p:nvSpPr>
        <p:spPr>
          <a:xfrm>
            <a:off x="4497324" y="1334324"/>
            <a:ext cx="3200400" cy="4992624"/>
          </a:xfrm>
        </p:spPr>
        <p:txBody>
          <a:bodyPr lIns="0" rIns="0"/>
          <a:lstStyle>
            <a:lvl1pPr>
              <a:lnSpc>
                <a:spcPct val="110000"/>
              </a:lnSpc>
              <a:spcBef>
                <a:spcPts val="1200"/>
              </a:spcBef>
              <a:defRPr sz="1600"/>
            </a:lvl1pPr>
            <a:lvl2pPr>
              <a:lnSpc>
                <a:spcPct val="110000"/>
              </a:lnSpc>
              <a:spcBef>
                <a:spcPts val="1200"/>
              </a:spcBef>
              <a:defRPr sz="1400"/>
            </a:lvl2pPr>
            <a:lvl3pPr>
              <a:lnSpc>
                <a:spcPct val="110000"/>
              </a:lnSpc>
              <a:spcBef>
                <a:spcPts val="1200"/>
              </a:spcBef>
              <a:defRPr sz="1200"/>
            </a:lvl3pPr>
            <a:lvl4pPr>
              <a:lnSpc>
                <a:spcPct val="110000"/>
              </a:lnSpc>
              <a:spcBef>
                <a:spcPts val="1200"/>
              </a:spcBef>
              <a:defRPr sz="1200"/>
            </a:lvl4pPr>
            <a:lvl5pPr>
              <a:lnSpc>
                <a:spcPct val="110000"/>
              </a:lnSpc>
              <a:spcBef>
                <a:spcPts val="1200"/>
              </a:spcBef>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F2B90CB-0423-5C9F-6F8B-19720127AC9E}"/>
              </a:ext>
            </a:extLst>
          </p:cNvPr>
          <p:cNvSpPr>
            <a:spLocks noGrp="1"/>
          </p:cNvSpPr>
          <p:nvPr>
            <p:ph idx="14"/>
          </p:nvPr>
        </p:nvSpPr>
        <p:spPr>
          <a:xfrm>
            <a:off x="8382000" y="1334324"/>
            <a:ext cx="3200400" cy="4992624"/>
          </a:xfrm>
        </p:spPr>
        <p:txBody>
          <a:bodyPr lIns="0" rIns="0"/>
          <a:lstStyle>
            <a:lvl1pPr>
              <a:lnSpc>
                <a:spcPct val="110000"/>
              </a:lnSpc>
              <a:spcBef>
                <a:spcPts val="1200"/>
              </a:spcBef>
              <a:defRPr sz="1600"/>
            </a:lvl1pPr>
            <a:lvl2pPr>
              <a:lnSpc>
                <a:spcPct val="110000"/>
              </a:lnSpc>
              <a:spcBef>
                <a:spcPts val="1200"/>
              </a:spcBef>
              <a:defRPr sz="1400"/>
            </a:lvl2pPr>
            <a:lvl3pPr>
              <a:lnSpc>
                <a:spcPct val="110000"/>
              </a:lnSpc>
              <a:spcBef>
                <a:spcPts val="1200"/>
              </a:spcBef>
              <a:defRPr sz="1200"/>
            </a:lvl3pPr>
            <a:lvl4pPr>
              <a:lnSpc>
                <a:spcPct val="110000"/>
              </a:lnSpc>
              <a:spcBef>
                <a:spcPts val="1200"/>
              </a:spcBef>
              <a:defRPr sz="1200"/>
            </a:lvl4pPr>
            <a:lvl5pPr>
              <a:lnSpc>
                <a:spcPct val="110000"/>
              </a:lnSpc>
              <a:spcBef>
                <a:spcPts val="1200"/>
              </a:spcBef>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a:extLst>
              <a:ext uri="{FF2B5EF4-FFF2-40B4-BE49-F238E27FC236}">
                <a16:creationId xmlns:a16="http://schemas.microsoft.com/office/drawing/2014/main" id="{06E773C5-DC8F-B04C-E4BB-8999DF0AA14C}"/>
              </a:ext>
            </a:extLst>
          </p:cNvPr>
          <p:cNvSpPr>
            <a:spLocks noGrp="1"/>
          </p:cNvSpPr>
          <p:nvPr>
            <p:ph type="ftr" sz="quarter" idx="11"/>
          </p:nvPr>
        </p:nvSpPr>
        <p:spPr/>
        <p:txBody>
          <a:bodyPr/>
          <a:lstStyle/>
          <a:p>
            <a:endParaRPr lang="en-US"/>
          </a:p>
        </p:txBody>
      </p:sp>
      <p:sp>
        <p:nvSpPr>
          <p:cNvPr id="10" name="Slide Number Placeholder 9">
            <a:extLst>
              <a:ext uri="{FF2B5EF4-FFF2-40B4-BE49-F238E27FC236}">
                <a16:creationId xmlns:a16="http://schemas.microsoft.com/office/drawing/2014/main" id="{4AB0C947-85B1-6F73-8F85-916BD597533B}"/>
              </a:ext>
            </a:extLst>
          </p:cNvPr>
          <p:cNvSpPr>
            <a:spLocks noGrp="1"/>
          </p:cNvSpPr>
          <p:nvPr>
            <p:ph type="sldNum" sz="quarter" idx="12"/>
          </p:nvPr>
        </p:nvSpPr>
        <p:spPr/>
        <p:txBody>
          <a:bodyPr/>
          <a:lstStyle/>
          <a:p>
            <a:pPr algn="r"/>
            <a:fld id="{DEC9D0C1-7FBA-40E3-98AB-77B8E8CCE3DF}" type="slidenum">
              <a:rPr lang="en-US" smtClean="0"/>
              <a:pPr algn="r"/>
              <a:t>‹#›</a:t>
            </a:fld>
            <a:endParaRPr lang="en-US"/>
          </a:p>
        </p:txBody>
      </p:sp>
      <p:sp>
        <p:nvSpPr>
          <p:cNvPr id="8" name="Date Placeholder 7">
            <a:extLst>
              <a:ext uri="{FF2B5EF4-FFF2-40B4-BE49-F238E27FC236}">
                <a16:creationId xmlns:a16="http://schemas.microsoft.com/office/drawing/2014/main" id="{318E7064-6C65-CE7F-C31F-A4F12EC5D7B1}"/>
              </a:ext>
            </a:extLst>
          </p:cNvPr>
          <p:cNvSpPr>
            <a:spLocks noGrp="1"/>
          </p:cNvSpPr>
          <p:nvPr>
            <p:ph type="dt" sz="half" idx="10"/>
          </p:nvPr>
        </p:nvSpPr>
        <p:spPr/>
        <p:txBody>
          <a:bodyPr/>
          <a:lstStyle/>
          <a:p>
            <a:fld id="{CF8793A5-113A-48A7-BCE0-7936F08DA48F}" type="datetime1">
              <a:rPr lang="en-US" smtClean="0"/>
              <a:t>8/27/2025</a:t>
            </a:fld>
            <a:endParaRPr lang="en-US"/>
          </a:p>
        </p:txBody>
      </p:sp>
    </p:spTree>
    <p:extLst>
      <p:ext uri="{BB962C8B-B14F-4D97-AF65-F5344CB8AC3E}">
        <p14:creationId xmlns:p14="http://schemas.microsoft.com/office/powerpoint/2010/main" val="3012180649"/>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our Columns - Conten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61C88EF-1F16-59C4-60F1-8DC431E7074D}"/>
              </a:ext>
            </a:extLst>
          </p:cNvPr>
          <p:cNvSpPr>
            <a:spLocks noGrp="1"/>
          </p:cNvSpPr>
          <p:nvPr>
            <p:ph type="title"/>
          </p:nvPr>
        </p:nvSpPr>
        <p:spPr>
          <a:xfrm>
            <a:off x="609600" y="264085"/>
            <a:ext cx="10972800" cy="946389"/>
          </a:xfrm>
        </p:spPr>
        <p:txBody>
          <a:bodyPr lIns="0" rIns="0"/>
          <a:lstStyle/>
          <a:p>
            <a:r>
              <a:rPr lang="en-US"/>
              <a:t>Click to edit Master title style</a:t>
            </a:r>
          </a:p>
        </p:txBody>
      </p:sp>
      <p:sp>
        <p:nvSpPr>
          <p:cNvPr id="3" name="Content Placeholder 1">
            <a:extLst>
              <a:ext uri="{FF2B5EF4-FFF2-40B4-BE49-F238E27FC236}">
                <a16:creationId xmlns:a16="http://schemas.microsoft.com/office/drawing/2014/main" id="{CE0A96FB-B9EB-8DE6-BE7F-8E9AFB7E338E}"/>
              </a:ext>
            </a:extLst>
          </p:cNvPr>
          <p:cNvSpPr>
            <a:spLocks noGrp="1"/>
          </p:cNvSpPr>
          <p:nvPr>
            <p:ph idx="1"/>
          </p:nvPr>
        </p:nvSpPr>
        <p:spPr>
          <a:xfrm>
            <a:off x="612648" y="1334324"/>
            <a:ext cx="2240280" cy="4992624"/>
          </a:xfrm>
        </p:spPr>
        <p:txBody>
          <a:bodyPr lIns="0" rIns="0"/>
          <a:lstStyle>
            <a:lvl1pPr>
              <a:lnSpc>
                <a:spcPct val="110000"/>
              </a:lnSpc>
              <a:spcBef>
                <a:spcPts val="900"/>
              </a:spcBef>
              <a:defRPr sz="1400"/>
            </a:lvl1pPr>
            <a:lvl2pPr>
              <a:lnSpc>
                <a:spcPct val="110000"/>
              </a:lnSpc>
              <a:spcBef>
                <a:spcPts val="900"/>
              </a:spcBef>
              <a:defRPr sz="1200"/>
            </a:lvl2pPr>
            <a:lvl3pPr>
              <a:lnSpc>
                <a:spcPct val="110000"/>
              </a:lnSpc>
              <a:spcBef>
                <a:spcPts val="900"/>
              </a:spcBef>
              <a:defRPr sz="1100"/>
            </a:lvl3pPr>
            <a:lvl4pPr>
              <a:lnSpc>
                <a:spcPct val="110000"/>
              </a:lnSpc>
              <a:spcBef>
                <a:spcPts val="900"/>
              </a:spcBef>
              <a:defRPr sz="1100"/>
            </a:lvl4pPr>
            <a:lvl5pPr>
              <a:lnSpc>
                <a:spcPct val="110000"/>
              </a:lnSpc>
              <a:spcBef>
                <a:spcPts val="900"/>
              </a:spcBef>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Content Placeholder 2">
            <a:extLst>
              <a:ext uri="{FF2B5EF4-FFF2-40B4-BE49-F238E27FC236}">
                <a16:creationId xmlns:a16="http://schemas.microsoft.com/office/drawing/2014/main" id="{3E2CAF97-6BD0-1BB9-D026-84213B160DB4}"/>
              </a:ext>
            </a:extLst>
          </p:cNvPr>
          <p:cNvSpPr>
            <a:spLocks noGrp="1"/>
          </p:cNvSpPr>
          <p:nvPr>
            <p:ph idx="13"/>
          </p:nvPr>
        </p:nvSpPr>
        <p:spPr>
          <a:xfrm>
            <a:off x="3521456" y="1334324"/>
            <a:ext cx="2240280" cy="4992624"/>
          </a:xfrm>
        </p:spPr>
        <p:txBody>
          <a:bodyPr lIns="0" rIns="0"/>
          <a:lstStyle>
            <a:lvl1pPr>
              <a:lnSpc>
                <a:spcPct val="110000"/>
              </a:lnSpc>
              <a:spcBef>
                <a:spcPts val="900"/>
              </a:spcBef>
              <a:defRPr sz="1400"/>
            </a:lvl1pPr>
            <a:lvl2pPr>
              <a:lnSpc>
                <a:spcPct val="110000"/>
              </a:lnSpc>
              <a:spcBef>
                <a:spcPts val="900"/>
              </a:spcBef>
              <a:defRPr sz="1200"/>
            </a:lvl2pPr>
            <a:lvl3pPr>
              <a:lnSpc>
                <a:spcPct val="110000"/>
              </a:lnSpc>
              <a:spcBef>
                <a:spcPts val="900"/>
              </a:spcBef>
              <a:defRPr sz="1100"/>
            </a:lvl3pPr>
            <a:lvl4pPr>
              <a:lnSpc>
                <a:spcPct val="110000"/>
              </a:lnSpc>
              <a:spcBef>
                <a:spcPts val="900"/>
              </a:spcBef>
              <a:defRPr sz="1100"/>
            </a:lvl4pPr>
            <a:lvl5pPr>
              <a:lnSpc>
                <a:spcPct val="110000"/>
              </a:lnSpc>
              <a:spcBef>
                <a:spcPts val="900"/>
              </a:spcBef>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F2B90CB-0423-5C9F-6F8B-19720127AC9E}"/>
              </a:ext>
            </a:extLst>
          </p:cNvPr>
          <p:cNvSpPr>
            <a:spLocks noGrp="1"/>
          </p:cNvSpPr>
          <p:nvPr>
            <p:ph idx="14"/>
          </p:nvPr>
        </p:nvSpPr>
        <p:spPr>
          <a:xfrm>
            <a:off x="6430264" y="1334324"/>
            <a:ext cx="2240280" cy="4992624"/>
          </a:xfrm>
        </p:spPr>
        <p:txBody>
          <a:bodyPr lIns="0" rIns="0"/>
          <a:lstStyle>
            <a:lvl1pPr>
              <a:lnSpc>
                <a:spcPct val="110000"/>
              </a:lnSpc>
              <a:spcBef>
                <a:spcPts val="900"/>
              </a:spcBef>
              <a:defRPr sz="1400"/>
            </a:lvl1pPr>
            <a:lvl2pPr>
              <a:lnSpc>
                <a:spcPct val="110000"/>
              </a:lnSpc>
              <a:spcBef>
                <a:spcPts val="900"/>
              </a:spcBef>
              <a:defRPr sz="1200"/>
            </a:lvl2pPr>
            <a:lvl3pPr>
              <a:lnSpc>
                <a:spcPct val="110000"/>
              </a:lnSpc>
              <a:spcBef>
                <a:spcPts val="900"/>
              </a:spcBef>
              <a:defRPr sz="1100"/>
            </a:lvl3pPr>
            <a:lvl4pPr>
              <a:lnSpc>
                <a:spcPct val="110000"/>
              </a:lnSpc>
              <a:spcBef>
                <a:spcPts val="900"/>
              </a:spcBef>
              <a:defRPr sz="1100"/>
            </a:lvl4pPr>
            <a:lvl5pPr>
              <a:lnSpc>
                <a:spcPct val="110000"/>
              </a:lnSpc>
              <a:spcBef>
                <a:spcPts val="900"/>
              </a:spcBef>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4">
            <a:extLst>
              <a:ext uri="{FF2B5EF4-FFF2-40B4-BE49-F238E27FC236}">
                <a16:creationId xmlns:a16="http://schemas.microsoft.com/office/drawing/2014/main" id="{A649392D-4A15-EC72-F8E1-20B370553FF4}"/>
              </a:ext>
            </a:extLst>
          </p:cNvPr>
          <p:cNvSpPr>
            <a:spLocks noGrp="1"/>
          </p:cNvSpPr>
          <p:nvPr>
            <p:ph idx="15"/>
          </p:nvPr>
        </p:nvSpPr>
        <p:spPr>
          <a:xfrm>
            <a:off x="9339072" y="1334324"/>
            <a:ext cx="2240280" cy="4992624"/>
          </a:xfrm>
        </p:spPr>
        <p:txBody>
          <a:bodyPr lIns="0" rIns="0"/>
          <a:lstStyle>
            <a:lvl1pPr>
              <a:lnSpc>
                <a:spcPct val="110000"/>
              </a:lnSpc>
              <a:spcBef>
                <a:spcPts val="900"/>
              </a:spcBef>
              <a:defRPr sz="1400"/>
            </a:lvl1pPr>
            <a:lvl2pPr>
              <a:lnSpc>
                <a:spcPct val="110000"/>
              </a:lnSpc>
              <a:spcBef>
                <a:spcPts val="900"/>
              </a:spcBef>
              <a:defRPr sz="1200"/>
            </a:lvl2pPr>
            <a:lvl3pPr>
              <a:lnSpc>
                <a:spcPct val="110000"/>
              </a:lnSpc>
              <a:spcBef>
                <a:spcPts val="900"/>
              </a:spcBef>
              <a:defRPr sz="1100"/>
            </a:lvl3pPr>
            <a:lvl4pPr>
              <a:lnSpc>
                <a:spcPct val="110000"/>
              </a:lnSpc>
              <a:spcBef>
                <a:spcPts val="900"/>
              </a:spcBef>
              <a:defRPr sz="1100"/>
            </a:lvl4pPr>
            <a:lvl5pPr>
              <a:lnSpc>
                <a:spcPct val="110000"/>
              </a:lnSpc>
              <a:spcBef>
                <a:spcPts val="900"/>
              </a:spcBef>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a:extLst>
              <a:ext uri="{FF2B5EF4-FFF2-40B4-BE49-F238E27FC236}">
                <a16:creationId xmlns:a16="http://schemas.microsoft.com/office/drawing/2014/main" id="{06E773C5-DC8F-B04C-E4BB-8999DF0AA14C}"/>
              </a:ext>
            </a:extLst>
          </p:cNvPr>
          <p:cNvSpPr>
            <a:spLocks noGrp="1"/>
          </p:cNvSpPr>
          <p:nvPr>
            <p:ph type="ftr" sz="quarter" idx="11"/>
          </p:nvPr>
        </p:nvSpPr>
        <p:spPr/>
        <p:txBody>
          <a:bodyPr/>
          <a:lstStyle/>
          <a:p>
            <a:endParaRPr lang="en-US"/>
          </a:p>
        </p:txBody>
      </p:sp>
      <p:sp>
        <p:nvSpPr>
          <p:cNvPr id="10" name="Slide Number Placeholder 9">
            <a:extLst>
              <a:ext uri="{FF2B5EF4-FFF2-40B4-BE49-F238E27FC236}">
                <a16:creationId xmlns:a16="http://schemas.microsoft.com/office/drawing/2014/main" id="{4AB0C947-85B1-6F73-8F85-916BD597533B}"/>
              </a:ext>
            </a:extLst>
          </p:cNvPr>
          <p:cNvSpPr>
            <a:spLocks noGrp="1"/>
          </p:cNvSpPr>
          <p:nvPr>
            <p:ph type="sldNum" sz="quarter" idx="12"/>
          </p:nvPr>
        </p:nvSpPr>
        <p:spPr/>
        <p:txBody>
          <a:bodyPr/>
          <a:lstStyle/>
          <a:p>
            <a:pPr algn="r"/>
            <a:fld id="{DEC9D0C1-7FBA-40E3-98AB-77B8E8CCE3DF}" type="slidenum">
              <a:rPr lang="en-US" smtClean="0"/>
              <a:pPr algn="r"/>
              <a:t>‹#›</a:t>
            </a:fld>
            <a:endParaRPr lang="en-US"/>
          </a:p>
        </p:txBody>
      </p:sp>
      <p:sp>
        <p:nvSpPr>
          <p:cNvPr id="8" name="Date Placeholder 7">
            <a:extLst>
              <a:ext uri="{FF2B5EF4-FFF2-40B4-BE49-F238E27FC236}">
                <a16:creationId xmlns:a16="http://schemas.microsoft.com/office/drawing/2014/main" id="{318E7064-6C65-CE7F-C31F-A4F12EC5D7B1}"/>
              </a:ext>
            </a:extLst>
          </p:cNvPr>
          <p:cNvSpPr>
            <a:spLocks noGrp="1"/>
          </p:cNvSpPr>
          <p:nvPr>
            <p:ph type="dt" sz="half" idx="10"/>
          </p:nvPr>
        </p:nvSpPr>
        <p:spPr/>
        <p:txBody>
          <a:bodyPr/>
          <a:lstStyle/>
          <a:p>
            <a:fld id="{CF8793A5-113A-48A7-BCE0-7936F08DA48F}" type="datetime1">
              <a:rPr lang="en-US" smtClean="0"/>
              <a:t>8/27/2025</a:t>
            </a:fld>
            <a:endParaRPr lang="en-US"/>
          </a:p>
        </p:txBody>
      </p:sp>
    </p:spTree>
    <p:extLst>
      <p:ext uri="{BB962C8B-B14F-4D97-AF65-F5344CB8AC3E}">
        <p14:creationId xmlns:p14="http://schemas.microsoft.com/office/powerpoint/2010/main" val="2882275997"/>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ive Columns - Conten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61C88EF-1F16-59C4-60F1-8DC431E7074D}"/>
              </a:ext>
            </a:extLst>
          </p:cNvPr>
          <p:cNvSpPr>
            <a:spLocks noGrp="1"/>
          </p:cNvSpPr>
          <p:nvPr>
            <p:ph type="title"/>
          </p:nvPr>
        </p:nvSpPr>
        <p:spPr>
          <a:xfrm>
            <a:off x="609600" y="264085"/>
            <a:ext cx="10972800" cy="946389"/>
          </a:xfrm>
        </p:spPr>
        <p:txBody>
          <a:bodyPr lIns="0" rIns="0"/>
          <a:lstStyle/>
          <a:p>
            <a:r>
              <a:rPr lang="en-US"/>
              <a:t>Click to edit Master title style</a:t>
            </a:r>
          </a:p>
        </p:txBody>
      </p:sp>
      <p:sp>
        <p:nvSpPr>
          <p:cNvPr id="3" name="Content Placeholder 1">
            <a:extLst>
              <a:ext uri="{FF2B5EF4-FFF2-40B4-BE49-F238E27FC236}">
                <a16:creationId xmlns:a16="http://schemas.microsoft.com/office/drawing/2014/main" id="{CE0A96FB-B9EB-8DE6-BE7F-8E9AFB7E338E}"/>
              </a:ext>
            </a:extLst>
          </p:cNvPr>
          <p:cNvSpPr>
            <a:spLocks noGrp="1"/>
          </p:cNvSpPr>
          <p:nvPr>
            <p:ph idx="1"/>
          </p:nvPr>
        </p:nvSpPr>
        <p:spPr>
          <a:xfrm>
            <a:off x="612649" y="1334324"/>
            <a:ext cx="1920240" cy="4992624"/>
          </a:xfrm>
        </p:spPr>
        <p:txBody>
          <a:bodyPr lIns="0" rIns="0"/>
          <a:lstStyle>
            <a:lvl1pPr marL="119063" indent="-119063">
              <a:lnSpc>
                <a:spcPct val="110000"/>
              </a:lnSpc>
              <a:spcBef>
                <a:spcPts val="900"/>
              </a:spcBef>
              <a:tabLst/>
              <a:defRPr sz="1200"/>
            </a:lvl1pPr>
            <a:lvl2pPr>
              <a:lnSpc>
                <a:spcPct val="110000"/>
              </a:lnSpc>
              <a:spcBef>
                <a:spcPts val="900"/>
              </a:spcBef>
              <a:defRPr sz="1100"/>
            </a:lvl2pPr>
            <a:lvl3pPr>
              <a:lnSpc>
                <a:spcPct val="110000"/>
              </a:lnSpc>
              <a:spcBef>
                <a:spcPts val="900"/>
              </a:spcBef>
              <a:defRPr sz="1050"/>
            </a:lvl3pPr>
            <a:lvl4pPr>
              <a:lnSpc>
                <a:spcPct val="110000"/>
              </a:lnSpc>
              <a:spcBef>
                <a:spcPts val="900"/>
              </a:spcBef>
              <a:defRPr sz="1050"/>
            </a:lvl4pPr>
            <a:lvl5pPr>
              <a:lnSpc>
                <a:spcPct val="110000"/>
              </a:lnSpc>
              <a:spcBef>
                <a:spcPts val="900"/>
              </a:spcBef>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Content Placeholder 2">
            <a:extLst>
              <a:ext uri="{FF2B5EF4-FFF2-40B4-BE49-F238E27FC236}">
                <a16:creationId xmlns:a16="http://schemas.microsoft.com/office/drawing/2014/main" id="{3E2CAF97-6BD0-1BB9-D026-84213B160DB4}"/>
              </a:ext>
            </a:extLst>
          </p:cNvPr>
          <p:cNvSpPr>
            <a:spLocks noGrp="1"/>
          </p:cNvSpPr>
          <p:nvPr>
            <p:ph idx="13"/>
          </p:nvPr>
        </p:nvSpPr>
        <p:spPr>
          <a:xfrm>
            <a:off x="2875275" y="1334324"/>
            <a:ext cx="1920240" cy="4992624"/>
          </a:xfrm>
        </p:spPr>
        <p:txBody>
          <a:bodyPr lIns="0" rIns="0"/>
          <a:lstStyle>
            <a:lvl1pPr marL="119063" indent="-119063">
              <a:lnSpc>
                <a:spcPct val="110000"/>
              </a:lnSpc>
              <a:spcBef>
                <a:spcPts val="900"/>
              </a:spcBef>
              <a:tabLst/>
              <a:defRPr sz="1200"/>
            </a:lvl1pPr>
            <a:lvl2pPr>
              <a:lnSpc>
                <a:spcPct val="110000"/>
              </a:lnSpc>
              <a:spcBef>
                <a:spcPts val="900"/>
              </a:spcBef>
              <a:defRPr sz="1100"/>
            </a:lvl2pPr>
            <a:lvl3pPr>
              <a:lnSpc>
                <a:spcPct val="110000"/>
              </a:lnSpc>
              <a:spcBef>
                <a:spcPts val="900"/>
              </a:spcBef>
              <a:defRPr sz="1050"/>
            </a:lvl3pPr>
            <a:lvl4pPr>
              <a:lnSpc>
                <a:spcPct val="110000"/>
              </a:lnSpc>
              <a:spcBef>
                <a:spcPts val="900"/>
              </a:spcBef>
              <a:defRPr sz="1050"/>
            </a:lvl4pPr>
            <a:lvl5pPr>
              <a:lnSpc>
                <a:spcPct val="110000"/>
              </a:lnSpc>
              <a:spcBef>
                <a:spcPts val="900"/>
              </a:spcBef>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F2B90CB-0423-5C9F-6F8B-19720127AC9E}"/>
              </a:ext>
            </a:extLst>
          </p:cNvPr>
          <p:cNvSpPr>
            <a:spLocks noGrp="1"/>
          </p:cNvSpPr>
          <p:nvPr>
            <p:ph idx="14"/>
          </p:nvPr>
        </p:nvSpPr>
        <p:spPr>
          <a:xfrm>
            <a:off x="5137901" y="1334324"/>
            <a:ext cx="1920240" cy="4992624"/>
          </a:xfrm>
        </p:spPr>
        <p:txBody>
          <a:bodyPr lIns="0" rIns="0"/>
          <a:lstStyle>
            <a:lvl1pPr marL="176213" indent="-176213">
              <a:lnSpc>
                <a:spcPct val="110000"/>
              </a:lnSpc>
              <a:spcBef>
                <a:spcPts val="900"/>
              </a:spcBef>
              <a:tabLst/>
              <a:defRPr sz="1200"/>
            </a:lvl1pPr>
            <a:lvl2pPr>
              <a:lnSpc>
                <a:spcPct val="110000"/>
              </a:lnSpc>
              <a:spcBef>
                <a:spcPts val="900"/>
              </a:spcBef>
              <a:defRPr sz="1100"/>
            </a:lvl2pPr>
            <a:lvl3pPr>
              <a:lnSpc>
                <a:spcPct val="110000"/>
              </a:lnSpc>
              <a:spcBef>
                <a:spcPts val="900"/>
              </a:spcBef>
              <a:defRPr sz="1050"/>
            </a:lvl3pPr>
            <a:lvl4pPr>
              <a:lnSpc>
                <a:spcPct val="110000"/>
              </a:lnSpc>
              <a:spcBef>
                <a:spcPts val="900"/>
              </a:spcBef>
              <a:defRPr sz="1050"/>
            </a:lvl4pPr>
            <a:lvl5pPr>
              <a:lnSpc>
                <a:spcPct val="110000"/>
              </a:lnSpc>
              <a:spcBef>
                <a:spcPts val="900"/>
              </a:spcBef>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4">
            <a:extLst>
              <a:ext uri="{FF2B5EF4-FFF2-40B4-BE49-F238E27FC236}">
                <a16:creationId xmlns:a16="http://schemas.microsoft.com/office/drawing/2014/main" id="{A649392D-4A15-EC72-F8E1-20B370553FF4}"/>
              </a:ext>
            </a:extLst>
          </p:cNvPr>
          <p:cNvSpPr>
            <a:spLocks noGrp="1"/>
          </p:cNvSpPr>
          <p:nvPr>
            <p:ph idx="15"/>
          </p:nvPr>
        </p:nvSpPr>
        <p:spPr>
          <a:xfrm>
            <a:off x="7400527" y="1334324"/>
            <a:ext cx="1920240" cy="4992624"/>
          </a:xfrm>
        </p:spPr>
        <p:txBody>
          <a:bodyPr lIns="0" rIns="0"/>
          <a:lstStyle>
            <a:lvl1pPr marL="119063" indent="-119063">
              <a:lnSpc>
                <a:spcPct val="110000"/>
              </a:lnSpc>
              <a:spcBef>
                <a:spcPts val="900"/>
              </a:spcBef>
              <a:tabLst/>
              <a:defRPr sz="1200"/>
            </a:lvl1pPr>
            <a:lvl2pPr>
              <a:lnSpc>
                <a:spcPct val="110000"/>
              </a:lnSpc>
              <a:spcBef>
                <a:spcPts val="900"/>
              </a:spcBef>
              <a:defRPr sz="1100"/>
            </a:lvl2pPr>
            <a:lvl3pPr>
              <a:lnSpc>
                <a:spcPct val="110000"/>
              </a:lnSpc>
              <a:spcBef>
                <a:spcPts val="900"/>
              </a:spcBef>
              <a:defRPr sz="1050"/>
            </a:lvl3pPr>
            <a:lvl4pPr>
              <a:lnSpc>
                <a:spcPct val="110000"/>
              </a:lnSpc>
              <a:spcBef>
                <a:spcPts val="900"/>
              </a:spcBef>
              <a:defRPr sz="1050"/>
            </a:lvl4pPr>
            <a:lvl5pPr>
              <a:lnSpc>
                <a:spcPct val="110000"/>
              </a:lnSpc>
              <a:spcBef>
                <a:spcPts val="900"/>
              </a:spcBef>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5">
            <a:extLst>
              <a:ext uri="{FF2B5EF4-FFF2-40B4-BE49-F238E27FC236}">
                <a16:creationId xmlns:a16="http://schemas.microsoft.com/office/drawing/2014/main" id="{B3448685-45E7-5B8D-4E46-44FECC30A5E8}"/>
              </a:ext>
            </a:extLst>
          </p:cNvPr>
          <p:cNvSpPr>
            <a:spLocks noGrp="1"/>
          </p:cNvSpPr>
          <p:nvPr>
            <p:ph idx="16"/>
          </p:nvPr>
        </p:nvSpPr>
        <p:spPr>
          <a:xfrm>
            <a:off x="9663152" y="1334324"/>
            <a:ext cx="1920240" cy="4992624"/>
          </a:xfrm>
        </p:spPr>
        <p:txBody>
          <a:bodyPr lIns="0" rIns="0"/>
          <a:lstStyle>
            <a:lvl1pPr marL="119063" indent="-119063">
              <a:lnSpc>
                <a:spcPct val="110000"/>
              </a:lnSpc>
              <a:spcBef>
                <a:spcPts val="900"/>
              </a:spcBef>
              <a:tabLst/>
              <a:defRPr sz="1200"/>
            </a:lvl1pPr>
            <a:lvl2pPr>
              <a:lnSpc>
                <a:spcPct val="110000"/>
              </a:lnSpc>
              <a:spcBef>
                <a:spcPts val="900"/>
              </a:spcBef>
              <a:defRPr sz="1100"/>
            </a:lvl2pPr>
            <a:lvl3pPr>
              <a:lnSpc>
                <a:spcPct val="110000"/>
              </a:lnSpc>
              <a:spcBef>
                <a:spcPts val="900"/>
              </a:spcBef>
              <a:defRPr sz="1050"/>
            </a:lvl3pPr>
            <a:lvl4pPr>
              <a:lnSpc>
                <a:spcPct val="110000"/>
              </a:lnSpc>
              <a:spcBef>
                <a:spcPts val="900"/>
              </a:spcBef>
              <a:defRPr sz="1050"/>
            </a:lvl4pPr>
            <a:lvl5pPr>
              <a:lnSpc>
                <a:spcPct val="110000"/>
              </a:lnSpc>
              <a:spcBef>
                <a:spcPts val="900"/>
              </a:spcBef>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a:extLst>
              <a:ext uri="{FF2B5EF4-FFF2-40B4-BE49-F238E27FC236}">
                <a16:creationId xmlns:a16="http://schemas.microsoft.com/office/drawing/2014/main" id="{06E773C5-DC8F-B04C-E4BB-8999DF0AA14C}"/>
              </a:ext>
            </a:extLst>
          </p:cNvPr>
          <p:cNvSpPr>
            <a:spLocks noGrp="1"/>
          </p:cNvSpPr>
          <p:nvPr>
            <p:ph type="ftr" sz="quarter" idx="11"/>
          </p:nvPr>
        </p:nvSpPr>
        <p:spPr/>
        <p:txBody>
          <a:bodyPr/>
          <a:lstStyle/>
          <a:p>
            <a:endParaRPr lang="en-US"/>
          </a:p>
        </p:txBody>
      </p:sp>
      <p:sp>
        <p:nvSpPr>
          <p:cNvPr id="10" name="Slide Number Placeholder 9">
            <a:extLst>
              <a:ext uri="{FF2B5EF4-FFF2-40B4-BE49-F238E27FC236}">
                <a16:creationId xmlns:a16="http://schemas.microsoft.com/office/drawing/2014/main" id="{4AB0C947-85B1-6F73-8F85-916BD597533B}"/>
              </a:ext>
            </a:extLst>
          </p:cNvPr>
          <p:cNvSpPr>
            <a:spLocks noGrp="1"/>
          </p:cNvSpPr>
          <p:nvPr>
            <p:ph type="sldNum" sz="quarter" idx="12"/>
          </p:nvPr>
        </p:nvSpPr>
        <p:spPr/>
        <p:txBody>
          <a:bodyPr/>
          <a:lstStyle/>
          <a:p>
            <a:pPr algn="r"/>
            <a:fld id="{DEC9D0C1-7FBA-40E3-98AB-77B8E8CCE3DF}" type="slidenum">
              <a:rPr lang="en-US" smtClean="0"/>
              <a:pPr algn="r"/>
              <a:t>‹#›</a:t>
            </a:fld>
            <a:endParaRPr lang="en-US"/>
          </a:p>
        </p:txBody>
      </p:sp>
      <p:sp>
        <p:nvSpPr>
          <p:cNvPr id="8" name="Date Placeholder 7">
            <a:extLst>
              <a:ext uri="{FF2B5EF4-FFF2-40B4-BE49-F238E27FC236}">
                <a16:creationId xmlns:a16="http://schemas.microsoft.com/office/drawing/2014/main" id="{318E7064-6C65-CE7F-C31F-A4F12EC5D7B1}"/>
              </a:ext>
            </a:extLst>
          </p:cNvPr>
          <p:cNvSpPr>
            <a:spLocks noGrp="1"/>
          </p:cNvSpPr>
          <p:nvPr>
            <p:ph type="dt" sz="half" idx="10"/>
          </p:nvPr>
        </p:nvSpPr>
        <p:spPr/>
        <p:txBody>
          <a:bodyPr/>
          <a:lstStyle/>
          <a:p>
            <a:fld id="{CF8793A5-113A-48A7-BCE0-7936F08DA48F}" type="datetime1">
              <a:rPr lang="en-US" smtClean="0"/>
              <a:t>8/27/2025</a:t>
            </a:fld>
            <a:endParaRPr lang="en-US"/>
          </a:p>
        </p:txBody>
      </p:sp>
    </p:spTree>
    <p:extLst>
      <p:ext uri="{BB962C8B-B14F-4D97-AF65-F5344CB8AC3E}">
        <p14:creationId xmlns:p14="http://schemas.microsoft.com/office/powerpoint/2010/main" val="209017401"/>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lumns - Image and Conten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61C88EF-1F16-59C4-60F1-8DC431E7074D}"/>
              </a:ext>
            </a:extLst>
          </p:cNvPr>
          <p:cNvSpPr>
            <a:spLocks noGrp="1"/>
          </p:cNvSpPr>
          <p:nvPr>
            <p:ph type="title"/>
          </p:nvPr>
        </p:nvSpPr>
        <p:spPr>
          <a:xfrm>
            <a:off x="609600" y="264085"/>
            <a:ext cx="10972800" cy="946389"/>
          </a:xfrm>
        </p:spPr>
        <p:txBody>
          <a:bodyPr lIns="0" rIns="0"/>
          <a:lstStyle/>
          <a:p>
            <a:r>
              <a:rPr lang="en-US"/>
              <a:t>Click to edit Master title style</a:t>
            </a:r>
          </a:p>
        </p:txBody>
      </p:sp>
      <p:sp>
        <p:nvSpPr>
          <p:cNvPr id="4" name="Picture Placeholder 1">
            <a:extLst>
              <a:ext uri="{FF2B5EF4-FFF2-40B4-BE49-F238E27FC236}">
                <a16:creationId xmlns:a16="http://schemas.microsoft.com/office/drawing/2014/main" id="{56A753F3-8E21-F8FC-F311-A7291271BB52}"/>
              </a:ext>
            </a:extLst>
          </p:cNvPr>
          <p:cNvSpPr>
            <a:spLocks noGrp="1"/>
          </p:cNvSpPr>
          <p:nvPr>
            <p:ph type="pic" sz="quarter" idx="15"/>
          </p:nvPr>
        </p:nvSpPr>
        <p:spPr>
          <a:xfrm>
            <a:off x="609600" y="1335024"/>
            <a:ext cx="4937760" cy="2514600"/>
          </a:xfrm>
        </p:spPr>
        <p:txBody>
          <a:bodyPr/>
          <a:lstStyle/>
          <a:p>
            <a:endParaRPr lang="en-US"/>
          </a:p>
        </p:txBody>
      </p:sp>
      <p:sp>
        <p:nvSpPr>
          <p:cNvPr id="3" name="Content Placeholder 1">
            <a:extLst>
              <a:ext uri="{FF2B5EF4-FFF2-40B4-BE49-F238E27FC236}">
                <a16:creationId xmlns:a16="http://schemas.microsoft.com/office/drawing/2014/main" id="{CE0A96FB-B9EB-8DE6-BE7F-8E9AFB7E338E}"/>
              </a:ext>
            </a:extLst>
          </p:cNvPr>
          <p:cNvSpPr>
            <a:spLocks noGrp="1"/>
          </p:cNvSpPr>
          <p:nvPr>
            <p:ph idx="1"/>
          </p:nvPr>
        </p:nvSpPr>
        <p:spPr>
          <a:xfrm>
            <a:off x="609600" y="4023360"/>
            <a:ext cx="4846320" cy="2286000"/>
          </a:xfrm>
        </p:spPr>
        <p:txBody>
          <a:bodyPr lIns="0" rIns="0"/>
          <a:lstStyle>
            <a:lvl1pPr>
              <a:lnSpc>
                <a:spcPct val="110000"/>
              </a:lnSpc>
              <a:spcBef>
                <a:spcPts val="1200"/>
              </a:spcBef>
              <a:defRPr/>
            </a:lvl1pPr>
            <a:lvl2pPr>
              <a:lnSpc>
                <a:spcPct val="110000"/>
              </a:lnSpc>
              <a:spcBef>
                <a:spcPts val="1200"/>
              </a:spcBef>
              <a:defRPr/>
            </a:lvl2pPr>
            <a:lvl3pPr>
              <a:lnSpc>
                <a:spcPct val="110000"/>
              </a:lnSpc>
              <a:spcBef>
                <a:spcPts val="1200"/>
              </a:spcBef>
              <a:defRPr/>
            </a:lvl3pPr>
            <a:lvl4pPr>
              <a:lnSpc>
                <a:spcPct val="110000"/>
              </a:lnSpc>
              <a:spcBef>
                <a:spcPts val="1200"/>
              </a:spcBef>
              <a:defRPr/>
            </a:lvl4pPr>
            <a:lvl5pPr>
              <a:lnSpc>
                <a:spcPct val="110000"/>
              </a:lnSpc>
              <a:spcBef>
                <a:spcPts val="12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Picture Placeholder 2">
            <a:extLst>
              <a:ext uri="{FF2B5EF4-FFF2-40B4-BE49-F238E27FC236}">
                <a16:creationId xmlns:a16="http://schemas.microsoft.com/office/drawing/2014/main" id="{B7F64D60-75DD-D985-EFBC-9C173CDE2D69}"/>
              </a:ext>
            </a:extLst>
          </p:cNvPr>
          <p:cNvSpPr>
            <a:spLocks noGrp="1"/>
          </p:cNvSpPr>
          <p:nvPr>
            <p:ph type="pic" sz="quarter" idx="16"/>
          </p:nvPr>
        </p:nvSpPr>
        <p:spPr>
          <a:xfrm>
            <a:off x="6644640" y="1335024"/>
            <a:ext cx="4937760" cy="2514600"/>
          </a:xfrm>
        </p:spPr>
        <p:txBody>
          <a:bodyPr/>
          <a:lstStyle/>
          <a:p>
            <a:endParaRPr lang="en-US"/>
          </a:p>
        </p:txBody>
      </p:sp>
      <p:sp>
        <p:nvSpPr>
          <p:cNvPr id="2" name="Content Placeholder 2">
            <a:extLst>
              <a:ext uri="{FF2B5EF4-FFF2-40B4-BE49-F238E27FC236}">
                <a16:creationId xmlns:a16="http://schemas.microsoft.com/office/drawing/2014/main" id="{3E2CAF97-6BD0-1BB9-D026-84213B160DB4}"/>
              </a:ext>
            </a:extLst>
          </p:cNvPr>
          <p:cNvSpPr>
            <a:spLocks noGrp="1"/>
          </p:cNvSpPr>
          <p:nvPr>
            <p:ph idx="13"/>
          </p:nvPr>
        </p:nvSpPr>
        <p:spPr>
          <a:xfrm>
            <a:off x="6644640" y="4023360"/>
            <a:ext cx="4846320" cy="2286000"/>
          </a:xfrm>
        </p:spPr>
        <p:txBody>
          <a:bodyPr lIns="0" rIns="0"/>
          <a:lstStyle>
            <a:lvl1pPr>
              <a:lnSpc>
                <a:spcPct val="110000"/>
              </a:lnSpc>
              <a:spcBef>
                <a:spcPts val="1200"/>
              </a:spcBef>
              <a:defRPr/>
            </a:lvl1pPr>
            <a:lvl2pPr>
              <a:lnSpc>
                <a:spcPct val="110000"/>
              </a:lnSpc>
              <a:spcBef>
                <a:spcPts val="1200"/>
              </a:spcBef>
              <a:defRPr/>
            </a:lvl2pPr>
            <a:lvl3pPr>
              <a:lnSpc>
                <a:spcPct val="110000"/>
              </a:lnSpc>
              <a:spcBef>
                <a:spcPts val="1200"/>
              </a:spcBef>
              <a:defRPr/>
            </a:lvl3pPr>
            <a:lvl4pPr>
              <a:lnSpc>
                <a:spcPct val="110000"/>
              </a:lnSpc>
              <a:spcBef>
                <a:spcPts val="1200"/>
              </a:spcBef>
              <a:defRPr/>
            </a:lvl4pPr>
            <a:lvl5pPr>
              <a:lnSpc>
                <a:spcPct val="110000"/>
              </a:lnSpc>
              <a:spcBef>
                <a:spcPts val="12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a:extLst>
              <a:ext uri="{FF2B5EF4-FFF2-40B4-BE49-F238E27FC236}">
                <a16:creationId xmlns:a16="http://schemas.microsoft.com/office/drawing/2014/main" id="{06E773C5-DC8F-B04C-E4BB-8999DF0AA14C}"/>
              </a:ext>
            </a:extLst>
          </p:cNvPr>
          <p:cNvSpPr>
            <a:spLocks noGrp="1"/>
          </p:cNvSpPr>
          <p:nvPr>
            <p:ph type="ftr" sz="quarter" idx="11"/>
          </p:nvPr>
        </p:nvSpPr>
        <p:spPr/>
        <p:txBody>
          <a:bodyPr/>
          <a:lstStyle/>
          <a:p>
            <a:endParaRPr lang="en-US"/>
          </a:p>
        </p:txBody>
      </p:sp>
      <p:sp>
        <p:nvSpPr>
          <p:cNvPr id="10" name="Slide Number Placeholder 9">
            <a:extLst>
              <a:ext uri="{FF2B5EF4-FFF2-40B4-BE49-F238E27FC236}">
                <a16:creationId xmlns:a16="http://schemas.microsoft.com/office/drawing/2014/main" id="{4AB0C947-85B1-6F73-8F85-916BD597533B}"/>
              </a:ext>
            </a:extLst>
          </p:cNvPr>
          <p:cNvSpPr>
            <a:spLocks noGrp="1"/>
          </p:cNvSpPr>
          <p:nvPr>
            <p:ph type="sldNum" sz="quarter" idx="12"/>
          </p:nvPr>
        </p:nvSpPr>
        <p:spPr/>
        <p:txBody>
          <a:bodyPr/>
          <a:lstStyle/>
          <a:p>
            <a:pPr algn="r"/>
            <a:fld id="{DEC9D0C1-7FBA-40E3-98AB-77B8E8CCE3DF}" type="slidenum">
              <a:rPr lang="en-US" smtClean="0"/>
              <a:pPr algn="r"/>
              <a:t>‹#›</a:t>
            </a:fld>
            <a:endParaRPr lang="en-US"/>
          </a:p>
        </p:txBody>
      </p:sp>
      <p:sp>
        <p:nvSpPr>
          <p:cNvPr id="8" name="Date Placeholder 7">
            <a:extLst>
              <a:ext uri="{FF2B5EF4-FFF2-40B4-BE49-F238E27FC236}">
                <a16:creationId xmlns:a16="http://schemas.microsoft.com/office/drawing/2014/main" id="{318E7064-6C65-CE7F-C31F-A4F12EC5D7B1}"/>
              </a:ext>
            </a:extLst>
          </p:cNvPr>
          <p:cNvSpPr>
            <a:spLocks noGrp="1"/>
          </p:cNvSpPr>
          <p:nvPr>
            <p:ph type="dt" sz="half" idx="10"/>
          </p:nvPr>
        </p:nvSpPr>
        <p:spPr/>
        <p:txBody>
          <a:bodyPr/>
          <a:lstStyle/>
          <a:p>
            <a:fld id="{CF8793A5-113A-48A7-BCE0-7936F08DA48F}" type="datetime1">
              <a:rPr lang="en-US" smtClean="0"/>
              <a:t>8/27/2025</a:t>
            </a:fld>
            <a:endParaRPr lang="en-US"/>
          </a:p>
        </p:txBody>
      </p:sp>
    </p:spTree>
    <p:extLst>
      <p:ext uri="{BB962C8B-B14F-4D97-AF65-F5344CB8AC3E}">
        <p14:creationId xmlns:p14="http://schemas.microsoft.com/office/powerpoint/2010/main" val="1728433906"/>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hree Columns - Image and Conten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61C88EF-1F16-59C4-60F1-8DC431E7074D}"/>
              </a:ext>
            </a:extLst>
          </p:cNvPr>
          <p:cNvSpPr>
            <a:spLocks noGrp="1"/>
          </p:cNvSpPr>
          <p:nvPr>
            <p:ph type="title"/>
          </p:nvPr>
        </p:nvSpPr>
        <p:spPr>
          <a:xfrm>
            <a:off x="609600" y="264085"/>
            <a:ext cx="10972800" cy="946389"/>
          </a:xfrm>
        </p:spPr>
        <p:txBody>
          <a:bodyPr lIns="0" rIns="0"/>
          <a:lstStyle/>
          <a:p>
            <a:r>
              <a:rPr lang="en-US"/>
              <a:t>Click to edit Master title style</a:t>
            </a:r>
          </a:p>
        </p:txBody>
      </p:sp>
      <p:sp>
        <p:nvSpPr>
          <p:cNvPr id="3" name="Content Placeholder 1">
            <a:extLst>
              <a:ext uri="{FF2B5EF4-FFF2-40B4-BE49-F238E27FC236}">
                <a16:creationId xmlns:a16="http://schemas.microsoft.com/office/drawing/2014/main" id="{CE0A96FB-B9EB-8DE6-BE7F-8E9AFB7E338E}"/>
              </a:ext>
            </a:extLst>
          </p:cNvPr>
          <p:cNvSpPr>
            <a:spLocks noGrp="1"/>
          </p:cNvSpPr>
          <p:nvPr>
            <p:ph idx="1"/>
          </p:nvPr>
        </p:nvSpPr>
        <p:spPr>
          <a:xfrm>
            <a:off x="612648" y="4023360"/>
            <a:ext cx="3200400" cy="2286000"/>
          </a:xfrm>
        </p:spPr>
        <p:txBody>
          <a:bodyPr lIns="0" rIns="0"/>
          <a:lstStyle>
            <a:lvl1pPr>
              <a:lnSpc>
                <a:spcPct val="110000"/>
              </a:lnSpc>
              <a:spcBef>
                <a:spcPts val="1200"/>
              </a:spcBef>
              <a:defRPr sz="1600"/>
            </a:lvl1pPr>
            <a:lvl2pPr>
              <a:lnSpc>
                <a:spcPct val="110000"/>
              </a:lnSpc>
              <a:spcBef>
                <a:spcPts val="1200"/>
              </a:spcBef>
              <a:defRPr sz="1400"/>
            </a:lvl2pPr>
            <a:lvl3pPr>
              <a:lnSpc>
                <a:spcPct val="110000"/>
              </a:lnSpc>
              <a:spcBef>
                <a:spcPts val="1200"/>
              </a:spcBef>
              <a:defRPr sz="1200"/>
            </a:lvl3pPr>
            <a:lvl4pPr>
              <a:lnSpc>
                <a:spcPct val="110000"/>
              </a:lnSpc>
              <a:spcBef>
                <a:spcPts val="1200"/>
              </a:spcBef>
              <a:defRPr sz="1200"/>
            </a:lvl4pPr>
            <a:lvl5pPr>
              <a:lnSpc>
                <a:spcPct val="110000"/>
              </a:lnSpc>
              <a:spcBef>
                <a:spcPts val="1200"/>
              </a:spcBef>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icture Placeholder 1">
            <a:extLst>
              <a:ext uri="{FF2B5EF4-FFF2-40B4-BE49-F238E27FC236}">
                <a16:creationId xmlns:a16="http://schemas.microsoft.com/office/drawing/2014/main" id="{03CDAFF7-00B3-41F0-A68E-7CC251F1A7B3}"/>
              </a:ext>
            </a:extLst>
          </p:cNvPr>
          <p:cNvSpPr>
            <a:spLocks noGrp="1"/>
          </p:cNvSpPr>
          <p:nvPr>
            <p:ph type="pic" sz="quarter" idx="15"/>
          </p:nvPr>
        </p:nvSpPr>
        <p:spPr>
          <a:xfrm>
            <a:off x="609600" y="1335024"/>
            <a:ext cx="3255264" cy="2514600"/>
          </a:xfrm>
        </p:spPr>
        <p:txBody>
          <a:bodyPr/>
          <a:lstStyle/>
          <a:p>
            <a:endParaRPr lang="en-US"/>
          </a:p>
        </p:txBody>
      </p:sp>
      <p:sp>
        <p:nvSpPr>
          <p:cNvPr id="2" name="Content Placeholder 2">
            <a:extLst>
              <a:ext uri="{FF2B5EF4-FFF2-40B4-BE49-F238E27FC236}">
                <a16:creationId xmlns:a16="http://schemas.microsoft.com/office/drawing/2014/main" id="{3E2CAF97-6BD0-1BB9-D026-84213B160DB4}"/>
              </a:ext>
            </a:extLst>
          </p:cNvPr>
          <p:cNvSpPr>
            <a:spLocks noGrp="1"/>
          </p:cNvSpPr>
          <p:nvPr>
            <p:ph idx="13"/>
          </p:nvPr>
        </p:nvSpPr>
        <p:spPr>
          <a:xfrm>
            <a:off x="4468368" y="4023360"/>
            <a:ext cx="3200400" cy="2286000"/>
          </a:xfrm>
        </p:spPr>
        <p:txBody>
          <a:bodyPr lIns="0" rIns="0"/>
          <a:lstStyle>
            <a:lvl1pPr>
              <a:lnSpc>
                <a:spcPct val="110000"/>
              </a:lnSpc>
              <a:spcBef>
                <a:spcPts val="1200"/>
              </a:spcBef>
              <a:defRPr sz="1600"/>
            </a:lvl1pPr>
            <a:lvl2pPr>
              <a:lnSpc>
                <a:spcPct val="110000"/>
              </a:lnSpc>
              <a:spcBef>
                <a:spcPts val="1200"/>
              </a:spcBef>
              <a:defRPr sz="1400"/>
            </a:lvl2pPr>
            <a:lvl3pPr>
              <a:lnSpc>
                <a:spcPct val="110000"/>
              </a:lnSpc>
              <a:spcBef>
                <a:spcPts val="1200"/>
              </a:spcBef>
              <a:defRPr sz="1200"/>
            </a:lvl3pPr>
            <a:lvl4pPr>
              <a:lnSpc>
                <a:spcPct val="110000"/>
              </a:lnSpc>
              <a:spcBef>
                <a:spcPts val="1200"/>
              </a:spcBef>
              <a:defRPr sz="1200"/>
            </a:lvl4pPr>
            <a:lvl5pPr>
              <a:lnSpc>
                <a:spcPct val="110000"/>
              </a:lnSpc>
              <a:spcBef>
                <a:spcPts val="1200"/>
              </a:spcBef>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2">
            <a:extLst>
              <a:ext uri="{FF2B5EF4-FFF2-40B4-BE49-F238E27FC236}">
                <a16:creationId xmlns:a16="http://schemas.microsoft.com/office/drawing/2014/main" id="{0296683F-1B6E-6D53-D896-684A3171765F}"/>
              </a:ext>
            </a:extLst>
          </p:cNvPr>
          <p:cNvSpPr>
            <a:spLocks noGrp="1"/>
          </p:cNvSpPr>
          <p:nvPr>
            <p:ph type="pic" sz="quarter" idx="16"/>
          </p:nvPr>
        </p:nvSpPr>
        <p:spPr>
          <a:xfrm>
            <a:off x="4468368" y="1335024"/>
            <a:ext cx="3255264" cy="2514600"/>
          </a:xfrm>
        </p:spPr>
        <p:txBody>
          <a:bodyPr/>
          <a:lstStyle/>
          <a:p>
            <a:endParaRPr lang="en-US"/>
          </a:p>
        </p:txBody>
      </p:sp>
      <p:sp>
        <p:nvSpPr>
          <p:cNvPr id="4" name="Content Placeholder 3">
            <a:extLst>
              <a:ext uri="{FF2B5EF4-FFF2-40B4-BE49-F238E27FC236}">
                <a16:creationId xmlns:a16="http://schemas.microsoft.com/office/drawing/2014/main" id="{1F2B90CB-0423-5C9F-6F8B-19720127AC9E}"/>
              </a:ext>
            </a:extLst>
          </p:cNvPr>
          <p:cNvSpPr>
            <a:spLocks noGrp="1"/>
          </p:cNvSpPr>
          <p:nvPr>
            <p:ph idx="14"/>
          </p:nvPr>
        </p:nvSpPr>
        <p:spPr>
          <a:xfrm>
            <a:off x="8327136" y="4023360"/>
            <a:ext cx="3200400" cy="2286000"/>
          </a:xfrm>
        </p:spPr>
        <p:txBody>
          <a:bodyPr lIns="0" rIns="0"/>
          <a:lstStyle>
            <a:lvl1pPr>
              <a:lnSpc>
                <a:spcPct val="110000"/>
              </a:lnSpc>
              <a:spcBef>
                <a:spcPts val="1200"/>
              </a:spcBef>
              <a:defRPr sz="1600"/>
            </a:lvl1pPr>
            <a:lvl2pPr>
              <a:lnSpc>
                <a:spcPct val="110000"/>
              </a:lnSpc>
              <a:spcBef>
                <a:spcPts val="1200"/>
              </a:spcBef>
              <a:defRPr sz="1400"/>
            </a:lvl2pPr>
            <a:lvl3pPr>
              <a:lnSpc>
                <a:spcPct val="110000"/>
              </a:lnSpc>
              <a:spcBef>
                <a:spcPts val="1200"/>
              </a:spcBef>
              <a:defRPr sz="1200"/>
            </a:lvl3pPr>
            <a:lvl4pPr>
              <a:lnSpc>
                <a:spcPct val="110000"/>
              </a:lnSpc>
              <a:spcBef>
                <a:spcPts val="1200"/>
              </a:spcBef>
              <a:defRPr sz="1200"/>
            </a:lvl4pPr>
            <a:lvl5pPr>
              <a:lnSpc>
                <a:spcPct val="110000"/>
              </a:lnSpc>
              <a:spcBef>
                <a:spcPts val="1200"/>
              </a:spcBef>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3">
            <a:extLst>
              <a:ext uri="{FF2B5EF4-FFF2-40B4-BE49-F238E27FC236}">
                <a16:creationId xmlns:a16="http://schemas.microsoft.com/office/drawing/2014/main" id="{24A2986A-AAE4-427C-981B-4CA66BC1A2F2}"/>
              </a:ext>
            </a:extLst>
          </p:cNvPr>
          <p:cNvSpPr>
            <a:spLocks noGrp="1"/>
          </p:cNvSpPr>
          <p:nvPr>
            <p:ph type="pic" sz="quarter" idx="17"/>
          </p:nvPr>
        </p:nvSpPr>
        <p:spPr>
          <a:xfrm>
            <a:off x="8327136" y="1335024"/>
            <a:ext cx="3255264" cy="2514600"/>
          </a:xfrm>
        </p:spPr>
        <p:txBody>
          <a:bodyPr/>
          <a:lstStyle/>
          <a:p>
            <a:endParaRPr lang="en-US"/>
          </a:p>
        </p:txBody>
      </p:sp>
      <p:sp>
        <p:nvSpPr>
          <p:cNvPr id="9" name="Footer Placeholder 8">
            <a:extLst>
              <a:ext uri="{FF2B5EF4-FFF2-40B4-BE49-F238E27FC236}">
                <a16:creationId xmlns:a16="http://schemas.microsoft.com/office/drawing/2014/main" id="{06E773C5-DC8F-B04C-E4BB-8999DF0AA14C}"/>
              </a:ext>
            </a:extLst>
          </p:cNvPr>
          <p:cNvSpPr>
            <a:spLocks noGrp="1"/>
          </p:cNvSpPr>
          <p:nvPr>
            <p:ph type="ftr" sz="quarter" idx="11"/>
          </p:nvPr>
        </p:nvSpPr>
        <p:spPr/>
        <p:txBody>
          <a:bodyPr/>
          <a:lstStyle/>
          <a:p>
            <a:endParaRPr lang="en-US"/>
          </a:p>
        </p:txBody>
      </p:sp>
      <p:sp>
        <p:nvSpPr>
          <p:cNvPr id="10" name="Slide Number Placeholder 9">
            <a:extLst>
              <a:ext uri="{FF2B5EF4-FFF2-40B4-BE49-F238E27FC236}">
                <a16:creationId xmlns:a16="http://schemas.microsoft.com/office/drawing/2014/main" id="{4AB0C947-85B1-6F73-8F85-916BD597533B}"/>
              </a:ext>
            </a:extLst>
          </p:cNvPr>
          <p:cNvSpPr>
            <a:spLocks noGrp="1"/>
          </p:cNvSpPr>
          <p:nvPr>
            <p:ph type="sldNum" sz="quarter" idx="12"/>
          </p:nvPr>
        </p:nvSpPr>
        <p:spPr/>
        <p:txBody>
          <a:bodyPr/>
          <a:lstStyle/>
          <a:p>
            <a:pPr algn="r"/>
            <a:fld id="{DEC9D0C1-7FBA-40E3-98AB-77B8E8CCE3DF}" type="slidenum">
              <a:rPr lang="en-US" smtClean="0"/>
              <a:pPr algn="r"/>
              <a:t>‹#›</a:t>
            </a:fld>
            <a:endParaRPr lang="en-US"/>
          </a:p>
        </p:txBody>
      </p:sp>
      <p:sp>
        <p:nvSpPr>
          <p:cNvPr id="8" name="Date Placeholder 7">
            <a:extLst>
              <a:ext uri="{FF2B5EF4-FFF2-40B4-BE49-F238E27FC236}">
                <a16:creationId xmlns:a16="http://schemas.microsoft.com/office/drawing/2014/main" id="{318E7064-6C65-CE7F-C31F-A4F12EC5D7B1}"/>
              </a:ext>
            </a:extLst>
          </p:cNvPr>
          <p:cNvSpPr>
            <a:spLocks noGrp="1"/>
          </p:cNvSpPr>
          <p:nvPr>
            <p:ph type="dt" sz="half" idx="10"/>
          </p:nvPr>
        </p:nvSpPr>
        <p:spPr/>
        <p:txBody>
          <a:bodyPr/>
          <a:lstStyle/>
          <a:p>
            <a:fld id="{CF8793A5-113A-48A7-BCE0-7936F08DA48F}" type="datetime1">
              <a:rPr lang="en-US" smtClean="0"/>
              <a:t>8/27/2025</a:t>
            </a:fld>
            <a:endParaRPr lang="en-US"/>
          </a:p>
        </p:txBody>
      </p:sp>
    </p:spTree>
    <p:extLst>
      <p:ext uri="{BB962C8B-B14F-4D97-AF65-F5344CB8AC3E}">
        <p14:creationId xmlns:p14="http://schemas.microsoft.com/office/powerpoint/2010/main" val="3809215983"/>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Four Columns - Image and Conten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61C88EF-1F16-59C4-60F1-8DC431E7074D}"/>
              </a:ext>
            </a:extLst>
          </p:cNvPr>
          <p:cNvSpPr>
            <a:spLocks noGrp="1"/>
          </p:cNvSpPr>
          <p:nvPr>
            <p:ph type="title"/>
          </p:nvPr>
        </p:nvSpPr>
        <p:spPr>
          <a:xfrm>
            <a:off x="609600" y="264085"/>
            <a:ext cx="10972800" cy="946389"/>
          </a:xfrm>
        </p:spPr>
        <p:txBody>
          <a:bodyPr lIns="0" rIns="0"/>
          <a:lstStyle/>
          <a:p>
            <a:r>
              <a:rPr lang="en-US"/>
              <a:t>Click to edit Master title style</a:t>
            </a:r>
          </a:p>
        </p:txBody>
      </p:sp>
      <p:sp>
        <p:nvSpPr>
          <p:cNvPr id="3" name="Content Placeholder 1">
            <a:extLst>
              <a:ext uri="{FF2B5EF4-FFF2-40B4-BE49-F238E27FC236}">
                <a16:creationId xmlns:a16="http://schemas.microsoft.com/office/drawing/2014/main" id="{CE0A96FB-B9EB-8DE6-BE7F-8E9AFB7E338E}"/>
              </a:ext>
            </a:extLst>
          </p:cNvPr>
          <p:cNvSpPr>
            <a:spLocks noGrp="1"/>
          </p:cNvSpPr>
          <p:nvPr>
            <p:ph idx="1"/>
          </p:nvPr>
        </p:nvSpPr>
        <p:spPr>
          <a:xfrm>
            <a:off x="612648" y="4023360"/>
            <a:ext cx="2194560" cy="2286000"/>
          </a:xfrm>
        </p:spPr>
        <p:txBody>
          <a:bodyPr lIns="0" rIns="0"/>
          <a:lstStyle>
            <a:lvl1pPr>
              <a:lnSpc>
                <a:spcPct val="110000"/>
              </a:lnSpc>
              <a:spcBef>
                <a:spcPts val="900"/>
              </a:spcBef>
              <a:defRPr sz="1400"/>
            </a:lvl1pPr>
            <a:lvl2pPr>
              <a:lnSpc>
                <a:spcPct val="110000"/>
              </a:lnSpc>
              <a:spcBef>
                <a:spcPts val="900"/>
              </a:spcBef>
              <a:defRPr sz="1200"/>
            </a:lvl2pPr>
            <a:lvl3pPr>
              <a:lnSpc>
                <a:spcPct val="110000"/>
              </a:lnSpc>
              <a:spcBef>
                <a:spcPts val="900"/>
              </a:spcBef>
              <a:defRPr sz="1100"/>
            </a:lvl3pPr>
            <a:lvl4pPr>
              <a:lnSpc>
                <a:spcPct val="110000"/>
              </a:lnSpc>
              <a:spcBef>
                <a:spcPts val="900"/>
              </a:spcBef>
              <a:defRPr sz="1100"/>
            </a:lvl4pPr>
            <a:lvl5pPr>
              <a:lnSpc>
                <a:spcPct val="110000"/>
              </a:lnSpc>
              <a:spcBef>
                <a:spcPts val="900"/>
              </a:spcBef>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icture Placeholder 1">
            <a:extLst>
              <a:ext uri="{FF2B5EF4-FFF2-40B4-BE49-F238E27FC236}">
                <a16:creationId xmlns:a16="http://schemas.microsoft.com/office/drawing/2014/main" id="{03CDAFF7-00B3-41F0-A68E-7CC251F1A7B3}"/>
              </a:ext>
            </a:extLst>
          </p:cNvPr>
          <p:cNvSpPr>
            <a:spLocks noGrp="1"/>
          </p:cNvSpPr>
          <p:nvPr>
            <p:ph type="pic" sz="quarter" idx="15"/>
          </p:nvPr>
        </p:nvSpPr>
        <p:spPr>
          <a:xfrm>
            <a:off x="609600" y="1335024"/>
            <a:ext cx="2240280" cy="2514600"/>
          </a:xfrm>
        </p:spPr>
        <p:txBody>
          <a:bodyPr/>
          <a:lstStyle/>
          <a:p>
            <a:endParaRPr lang="en-US"/>
          </a:p>
        </p:txBody>
      </p:sp>
      <p:sp>
        <p:nvSpPr>
          <p:cNvPr id="2" name="Content Placeholder 2">
            <a:extLst>
              <a:ext uri="{FF2B5EF4-FFF2-40B4-BE49-F238E27FC236}">
                <a16:creationId xmlns:a16="http://schemas.microsoft.com/office/drawing/2014/main" id="{3E2CAF97-6BD0-1BB9-D026-84213B160DB4}"/>
              </a:ext>
            </a:extLst>
          </p:cNvPr>
          <p:cNvSpPr>
            <a:spLocks noGrp="1"/>
          </p:cNvSpPr>
          <p:nvPr>
            <p:ph idx="13"/>
          </p:nvPr>
        </p:nvSpPr>
        <p:spPr>
          <a:xfrm>
            <a:off x="3522472" y="4023360"/>
            <a:ext cx="2194560" cy="2286000"/>
          </a:xfrm>
        </p:spPr>
        <p:txBody>
          <a:bodyPr lIns="0" rIns="0"/>
          <a:lstStyle>
            <a:lvl1pPr>
              <a:lnSpc>
                <a:spcPct val="110000"/>
              </a:lnSpc>
              <a:spcBef>
                <a:spcPts val="900"/>
              </a:spcBef>
              <a:defRPr sz="1400"/>
            </a:lvl1pPr>
            <a:lvl2pPr>
              <a:lnSpc>
                <a:spcPct val="110000"/>
              </a:lnSpc>
              <a:spcBef>
                <a:spcPts val="900"/>
              </a:spcBef>
              <a:defRPr sz="1200"/>
            </a:lvl2pPr>
            <a:lvl3pPr>
              <a:lnSpc>
                <a:spcPct val="110000"/>
              </a:lnSpc>
              <a:spcBef>
                <a:spcPts val="900"/>
              </a:spcBef>
              <a:defRPr sz="1100"/>
            </a:lvl3pPr>
            <a:lvl4pPr>
              <a:lnSpc>
                <a:spcPct val="110000"/>
              </a:lnSpc>
              <a:spcBef>
                <a:spcPts val="900"/>
              </a:spcBef>
              <a:defRPr sz="1100"/>
            </a:lvl4pPr>
            <a:lvl5pPr>
              <a:lnSpc>
                <a:spcPct val="110000"/>
              </a:lnSpc>
              <a:spcBef>
                <a:spcPts val="900"/>
              </a:spcBef>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2">
            <a:extLst>
              <a:ext uri="{FF2B5EF4-FFF2-40B4-BE49-F238E27FC236}">
                <a16:creationId xmlns:a16="http://schemas.microsoft.com/office/drawing/2014/main" id="{0296683F-1B6E-6D53-D896-684A3171765F}"/>
              </a:ext>
            </a:extLst>
          </p:cNvPr>
          <p:cNvSpPr>
            <a:spLocks noGrp="1"/>
          </p:cNvSpPr>
          <p:nvPr>
            <p:ph type="pic" sz="quarter" idx="16"/>
          </p:nvPr>
        </p:nvSpPr>
        <p:spPr>
          <a:xfrm>
            <a:off x="3520440" y="1335024"/>
            <a:ext cx="2240280" cy="2514600"/>
          </a:xfrm>
        </p:spPr>
        <p:txBody>
          <a:bodyPr/>
          <a:lstStyle/>
          <a:p>
            <a:endParaRPr lang="en-US"/>
          </a:p>
        </p:txBody>
      </p:sp>
      <p:sp>
        <p:nvSpPr>
          <p:cNvPr id="4" name="Content Placeholder 3">
            <a:extLst>
              <a:ext uri="{FF2B5EF4-FFF2-40B4-BE49-F238E27FC236}">
                <a16:creationId xmlns:a16="http://schemas.microsoft.com/office/drawing/2014/main" id="{1F2B90CB-0423-5C9F-6F8B-19720127AC9E}"/>
              </a:ext>
            </a:extLst>
          </p:cNvPr>
          <p:cNvSpPr>
            <a:spLocks noGrp="1"/>
          </p:cNvSpPr>
          <p:nvPr>
            <p:ph idx="14"/>
          </p:nvPr>
        </p:nvSpPr>
        <p:spPr>
          <a:xfrm>
            <a:off x="6432296" y="4023360"/>
            <a:ext cx="2194560" cy="2286000"/>
          </a:xfrm>
        </p:spPr>
        <p:txBody>
          <a:bodyPr lIns="0" rIns="0"/>
          <a:lstStyle>
            <a:lvl1pPr>
              <a:lnSpc>
                <a:spcPct val="110000"/>
              </a:lnSpc>
              <a:spcBef>
                <a:spcPts val="900"/>
              </a:spcBef>
              <a:defRPr sz="1400"/>
            </a:lvl1pPr>
            <a:lvl2pPr>
              <a:lnSpc>
                <a:spcPct val="110000"/>
              </a:lnSpc>
              <a:spcBef>
                <a:spcPts val="900"/>
              </a:spcBef>
              <a:defRPr sz="1200"/>
            </a:lvl2pPr>
            <a:lvl3pPr>
              <a:lnSpc>
                <a:spcPct val="110000"/>
              </a:lnSpc>
              <a:spcBef>
                <a:spcPts val="900"/>
              </a:spcBef>
              <a:defRPr sz="1100"/>
            </a:lvl3pPr>
            <a:lvl4pPr>
              <a:lnSpc>
                <a:spcPct val="110000"/>
              </a:lnSpc>
              <a:spcBef>
                <a:spcPts val="900"/>
              </a:spcBef>
              <a:defRPr sz="1100"/>
            </a:lvl4pPr>
            <a:lvl5pPr>
              <a:lnSpc>
                <a:spcPct val="110000"/>
              </a:lnSpc>
              <a:spcBef>
                <a:spcPts val="900"/>
              </a:spcBef>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3">
            <a:extLst>
              <a:ext uri="{FF2B5EF4-FFF2-40B4-BE49-F238E27FC236}">
                <a16:creationId xmlns:a16="http://schemas.microsoft.com/office/drawing/2014/main" id="{24A2986A-AAE4-427C-981B-4CA66BC1A2F2}"/>
              </a:ext>
            </a:extLst>
          </p:cNvPr>
          <p:cNvSpPr>
            <a:spLocks noGrp="1"/>
          </p:cNvSpPr>
          <p:nvPr>
            <p:ph type="pic" sz="quarter" idx="17"/>
          </p:nvPr>
        </p:nvSpPr>
        <p:spPr>
          <a:xfrm>
            <a:off x="6431280" y="1335024"/>
            <a:ext cx="2240280" cy="2514600"/>
          </a:xfrm>
        </p:spPr>
        <p:txBody>
          <a:bodyPr/>
          <a:lstStyle/>
          <a:p>
            <a:endParaRPr lang="en-US"/>
          </a:p>
        </p:txBody>
      </p:sp>
      <p:sp>
        <p:nvSpPr>
          <p:cNvPr id="5" name="Content Placeholder 4">
            <a:extLst>
              <a:ext uri="{FF2B5EF4-FFF2-40B4-BE49-F238E27FC236}">
                <a16:creationId xmlns:a16="http://schemas.microsoft.com/office/drawing/2014/main" id="{D572508B-336E-469E-5D2B-9651A49B3B93}"/>
              </a:ext>
            </a:extLst>
          </p:cNvPr>
          <p:cNvSpPr>
            <a:spLocks noGrp="1"/>
          </p:cNvSpPr>
          <p:nvPr>
            <p:ph idx="18"/>
          </p:nvPr>
        </p:nvSpPr>
        <p:spPr>
          <a:xfrm>
            <a:off x="9342120" y="4023360"/>
            <a:ext cx="2194560" cy="2286000"/>
          </a:xfrm>
        </p:spPr>
        <p:txBody>
          <a:bodyPr lIns="0" rIns="0"/>
          <a:lstStyle>
            <a:lvl1pPr>
              <a:lnSpc>
                <a:spcPct val="110000"/>
              </a:lnSpc>
              <a:spcBef>
                <a:spcPts val="900"/>
              </a:spcBef>
              <a:defRPr sz="1400"/>
            </a:lvl1pPr>
            <a:lvl2pPr>
              <a:lnSpc>
                <a:spcPct val="110000"/>
              </a:lnSpc>
              <a:spcBef>
                <a:spcPts val="900"/>
              </a:spcBef>
              <a:defRPr sz="1200"/>
            </a:lvl2pPr>
            <a:lvl3pPr>
              <a:lnSpc>
                <a:spcPct val="110000"/>
              </a:lnSpc>
              <a:spcBef>
                <a:spcPts val="900"/>
              </a:spcBef>
              <a:defRPr sz="1100"/>
            </a:lvl3pPr>
            <a:lvl4pPr>
              <a:lnSpc>
                <a:spcPct val="110000"/>
              </a:lnSpc>
              <a:spcBef>
                <a:spcPts val="900"/>
              </a:spcBef>
              <a:defRPr sz="1100"/>
            </a:lvl4pPr>
            <a:lvl5pPr>
              <a:lnSpc>
                <a:spcPct val="110000"/>
              </a:lnSpc>
              <a:spcBef>
                <a:spcPts val="900"/>
              </a:spcBef>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Picture Placeholder 4">
            <a:extLst>
              <a:ext uri="{FF2B5EF4-FFF2-40B4-BE49-F238E27FC236}">
                <a16:creationId xmlns:a16="http://schemas.microsoft.com/office/drawing/2014/main" id="{BC7588DD-A007-A2A1-EDD6-9EEFFCD3F3A4}"/>
              </a:ext>
            </a:extLst>
          </p:cNvPr>
          <p:cNvSpPr>
            <a:spLocks noGrp="1"/>
          </p:cNvSpPr>
          <p:nvPr>
            <p:ph type="pic" sz="quarter" idx="19"/>
          </p:nvPr>
        </p:nvSpPr>
        <p:spPr>
          <a:xfrm>
            <a:off x="9342120" y="1335024"/>
            <a:ext cx="2240280" cy="2514600"/>
          </a:xfrm>
        </p:spPr>
        <p:txBody>
          <a:bodyPr/>
          <a:lstStyle/>
          <a:p>
            <a:endParaRPr lang="en-US"/>
          </a:p>
        </p:txBody>
      </p:sp>
      <p:sp>
        <p:nvSpPr>
          <p:cNvPr id="9" name="Footer Placeholder 8">
            <a:extLst>
              <a:ext uri="{FF2B5EF4-FFF2-40B4-BE49-F238E27FC236}">
                <a16:creationId xmlns:a16="http://schemas.microsoft.com/office/drawing/2014/main" id="{06E773C5-DC8F-B04C-E4BB-8999DF0AA14C}"/>
              </a:ext>
            </a:extLst>
          </p:cNvPr>
          <p:cNvSpPr>
            <a:spLocks noGrp="1"/>
          </p:cNvSpPr>
          <p:nvPr>
            <p:ph type="ftr" sz="quarter" idx="11"/>
          </p:nvPr>
        </p:nvSpPr>
        <p:spPr/>
        <p:txBody>
          <a:bodyPr/>
          <a:lstStyle/>
          <a:p>
            <a:endParaRPr lang="en-US"/>
          </a:p>
        </p:txBody>
      </p:sp>
      <p:sp>
        <p:nvSpPr>
          <p:cNvPr id="10" name="Slide Number Placeholder 9">
            <a:extLst>
              <a:ext uri="{FF2B5EF4-FFF2-40B4-BE49-F238E27FC236}">
                <a16:creationId xmlns:a16="http://schemas.microsoft.com/office/drawing/2014/main" id="{4AB0C947-85B1-6F73-8F85-916BD597533B}"/>
              </a:ext>
            </a:extLst>
          </p:cNvPr>
          <p:cNvSpPr>
            <a:spLocks noGrp="1"/>
          </p:cNvSpPr>
          <p:nvPr>
            <p:ph type="sldNum" sz="quarter" idx="12"/>
          </p:nvPr>
        </p:nvSpPr>
        <p:spPr/>
        <p:txBody>
          <a:bodyPr/>
          <a:lstStyle/>
          <a:p>
            <a:pPr algn="r"/>
            <a:fld id="{DEC9D0C1-7FBA-40E3-98AB-77B8E8CCE3DF}" type="slidenum">
              <a:rPr lang="en-US" smtClean="0"/>
              <a:pPr algn="r"/>
              <a:t>‹#›</a:t>
            </a:fld>
            <a:endParaRPr lang="en-US"/>
          </a:p>
        </p:txBody>
      </p:sp>
      <p:sp>
        <p:nvSpPr>
          <p:cNvPr id="8" name="Date Placeholder 7">
            <a:extLst>
              <a:ext uri="{FF2B5EF4-FFF2-40B4-BE49-F238E27FC236}">
                <a16:creationId xmlns:a16="http://schemas.microsoft.com/office/drawing/2014/main" id="{318E7064-6C65-CE7F-C31F-A4F12EC5D7B1}"/>
              </a:ext>
            </a:extLst>
          </p:cNvPr>
          <p:cNvSpPr>
            <a:spLocks noGrp="1"/>
          </p:cNvSpPr>
          <p:nvPr>
            <p:ph type="dt" sz="half" idx="10"/>
          </p:nvPr>
        </p:nvSpPr>
        <p:spPr/>
        <p:txBody>
          <a:bodyPr/>
          <a:lstStyle/>
          <a:p>
            <a:fld id="{CF8793A5-113A-48A7-BCE0-7936F08DA48F}" type="datetime1">
              <a:rPr lang="en-US" smtClean="0"/>
              <a:t>8/27/2025</a:t>
            </a:fld>
            <a:endParaRPr lang="en-US"/>
          </a:p>
        </p:txBody>
      </p:sp>
    </p:spTree>
    <p:extLst>
      <p:ext uri="{BB962C8B-B14F-4D97-AF65-F5344CB8AC3E}">
        <p14:creationId xmlns:p14="http://schemas.microsoft.com/office/powerpoint/2010/main" val="554232887"/>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ive Columns - Image and Conten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61C88EF-1F16-59C4-60F1-8DC431E7074D}"/>
              </a:ext>
            </a:extLst>
          </p:cNvPr>
          <p:cNvSpPr>
            <a:spLocks noGrp="1"/>
          </p:cNvSpPr>
          <p:nvPr>
            <p:ph type="title"/>
          </p:nvPr>
        </p:nvSpPr>
        <p:spPr>
          <a:xfrm>
            <a:off x="609600" y="264085"/>
            <a:ext cx="10972800" cy="946389"/>
          </a:xfrm>
        </p:spPr>
        <p:txBody>
          <a:bodyPr lIns="0" rIns="0"/>
          <a:lstStyle/>
          <a:p>
            <a:r>
              <a:rPr lang="en-US"/>
              <a:t>Click to edit Master title style</a:t>
            </a:r>
          </a:p>
        </p:txBody>
      </p:sp>
      <p:sp>
        <p:nvSpPr>
          <p:cNvPr id="3" name="Content Placeholder 1">
            <a:extLst>
              <a:ext uri="{FF2B5EF4-FFF2-40B4-BE49-F238E27FC236}">
                <a16:creationId xmlns:a16="http://schemas.microsoft.com/office/drawing/2014/main" id="{CE0A96FB-B9EB-8DE6-BE7F-8E9AFB7E338E}"/>
              </a:ext>
            </a:extLst>
          </p:cNvPr>
          <p:cNvSpPr>
            <a:spLocks noGrp="1"/>
          </p:cNvSpPr>
          <p:nvPr>
            <p:ph idx="1"/>
          </p:nvPr>
        </p:nvSpPr>
        <p:spPr>
          <a:xfrm>
            <a:off x="612648" y="4023360"/>
            <a:ext cx="1645920" cy="2286000"/>
          </a:xfrm>
        </p:spPr>
        <p:txBody>
          <a:bodyPr lIns="0" rIns="0"/>
          <a:lstStyle>
            <a:lvl1pPr marL="119063" indent="-119063">
              <a:lnSpc>
                <a:spcPct val="110000"/>
              </a:lnSpc>
              <a:spcBef>
                <a:spcPts val="900"/>
              </a:spcBef>
              <a:tabLst/>
              <a:defRPr sz="1200"/>
            </a:lvl1pPr>
            <a:lvl2pPr>
              <a:lnSpc>
                <a:spcPct val="110000"/>
              </a:lnSpc>
              <a:spcBef>
                <a:spcPts val="900"/>
              </a:spcBef>
              <a:defRPr sz="1100"/>
            </a:lvl2pPr>
            <a:lvl3pPr>
              <a:lnSpc>
                <a:spcPct val="110000"/>
              </a:lnSpc>
              <a:spcBef>
                <a:spcPts val="900"/>
              </a:spcBef>
              <a:defRPr sz="1050"/>
            </a:lvl3pPr>
            <a:lvl4pPr>
              <a:lnSpc>
                <a:spcPct val="110000"/>
              </a:lnSpc>
              <a:spcBef>
                <a:spcPts val="900"/>
              </a:spcBef>
              <a:defRPr sz="1050"/>
            </a:lvl4pPr>
            <a:lvl5pPr>
              <a:lnSpc>
                <a:spcPct val="110000"/>
              </a:lnSpc>
              <a:spcBef>
                <a:spcPts val="900"/>
              </a:spcBef>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icture Placeholder 1">
            <a:extLst>
              <a:ext uri="{FF2B5EF4-FFF2-40B4-BE49-F238E27FC236}">
                <a16:creationId xmlns:a16="http://schemas.microsoft.com/office/drawing/2014/main" id="{03CDAFF7-00B3-41F0-A68E-7CC251F1A7B3}"/>
              </a:ext>
            </a:extLst>
          </p:cNvPr>
          <p:cNvSpPr>
            <a:spLocks noGrp="1"/>
          </p:cNvSpPr>
          <p:nvPr>
            <p:ph type="pic" sz="quarter" idx="15"/>
          </p:nvPr>
        </p:nvSpPr>
        <p:spPr>
          <a:xfrm>
            <a:off x="609600" y="1335024"/>
            <a:ext cx="1828800" cy="2514600"/>
          </a:xfrm>
        </p:spPr>
        <p:txBody>
          <a:bodyPr/>
          <a:lstStyle/>
          <a:p>
            <a:endParaRPr lang="en-US"/>
          </a:p>
        </p:txBody>
      </p:sp>
      <p:sp>
        <p:nvSpPr>
          <p:cNvPr id="2" name="Content Placeholder 2">
            <a:extLst>
              <a:ext uri="{FF2B5EF4-FFF2-40B4-BE49-F238E27FC236}">
                <a16:creationId xmlns:a16="http://schemas.microsoft.com/office/drawing/2014/main" id="{3E2CAF97-6BD0-1BB9-D026-84213B160DB4}"/>
              </a:ext>
            </a:extLst>
          </p:cNvPr>
          <p:cNvSpPr>
            <a:spLocks noGrp="1"/>
          </p:cNvSpPr>
          <p:nvPr>
            <p:ph idx="13"/>
          </p:nvPr>
        </p:nvSpPr>
        <p:spPr>
          <a:xfrm>
            <a:off x="2897886" y="4023360"/>
            <a:ext cx="1645920" cy="2286000"/>
          </a:xfrm>
        </p:spPr>
        <p:txBody>
          <a:bodyPr lIns="0" rIns="0"/>
          <a:lstStyle>
            <a:lvl1pPr marL="119063" indent="-119063">
              <a:lnSpc>
                <a:spcPct val="110000"/>
              </a:lnSpc>
              <a:spcBef>
                <a:spcPts val="900"/>
              </a:spcBef>
              <a:tabLst/>
              <a:defRPr sz="1200"/>
            </a:lvl1pPr>
            <a:lvl2pPr>
              <a:lnSpc>
                <a:spcPct val="110000"/>
              </a:lnSpc>
              <a:spcBef>
                <a:spcPts val="900"/>
              </a:spcBef>
              <a:defRPr sz="1100"/>
            </a:lvl2pPr>
            <a:lvl3pPr>
              <a:lnSpc>
                <a:spcPct val="110000"/>
              </a:lnSpc>
              <a:spcBef>
                <a:spcPts val="900"/>
              </a:spcBef>
              <a:defRPr sz="1050"/>
            </a:lvl3pPr>
            <a:lvl4pPr>
              <a:lnSpc>
                <a:spcPct val="110000"/>
              </a:lnSpc>
              <a:spcBef>
                <a:spcPts val="900"/>
              </a:spcBef>
              <a:defRPr sz="1050"/>
            </a:lvl4pPr>
            <a:lvl5pPr>
              <a:lnSpc>
                <a:spcPct val="110000"/>
              </a:lnSpc>
              <a:spcBef>
                <a:spcPts val="900"/>
              </a:spcBef>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2">
            <a:extLst>
              <a:ext uri="{FF2B5EF4-FFF2-40B4-BE49-F238E27FC236}">
                <a16:creationId xmlns:a16="http://schemas.microsoft.com/office/drawing/2014/main" id="{0296683F-1B6E-6D53-D896-684A3171765F}"/>
              </a:ext>
            </a:extLst>
          </p:cNvPr>
          <p:cNvSpPr>
            <a:spLocks noGrp="1"/>
          </p:cNvSpPr>
          <p:nvPr>
            <p:ph type="pic" sz="quarter" idx="16"/>
          </p:nvPr>
        </p:nvSpPr>
        <p:spPr>
          <a:xfrm>
            <a:off x="2895600" y="1335024"/>
            <a:ext cx="1828800" cy="2514600"/>
          </a:xfrm>
        </p:spPr>
        <p:txBody>
          <a:bodyPr/>
          <a:lstStyle/>
          <a:p>
            <a:endParaRPr lang="en-US"/>
          </a:p>
        </p:txBody>
      </p:sp>
      <p:sp>
        <p:nvSpPr>
          <p:cNvPr id="4" name="Content Placeholder 3">
            <a:extLst>
              <a:ext uri="{FF2B5EF4-FFF2-40B4-BE49-F238E27FC236}">
                <a16:creationId xmlns:a16="http://schemas.microsoft.com/office/drawing/2014/main" id="{1F2B90CB-0423-5C9F-6F8B-19720127AC9E}"/>
              </a:ext>
            </a:extLst>
          </p:cNvPr>
          <p:cNvSpPr>
            <a:spLocks noGrp="1"/>
          </p:cNvSpPr>
          <p:nvPr>
            <p:ph idx="14"/>
          </p:nvPr>
        </p:nvSpPr>
        <p:spPr>
          <a:xfrm>
            <a:off x="5183124" y="4023360"/>
            <a:ext cx="1645920" cy="2286000"/>
          </a:xfrm>
        </p:spPr>
        <p:txBody>
          <a:bodyPr lIns="0" rIns="0"/>
          <a:lstStyle>
            <a:lvl1pPr marL="119063" indent="-119063">
              <a:lnSpc>
                <a:spcPct val="110000"/>
              </a:lnSpc>
              <a:spcBef>
                <a:spcPts val="900"/>
              </a:spcBef>
              <a:tabLst/>
              <a:defRPr sz="1200"/>
            </a:lvl1pPr>
            <a:lvl2pPr>
              <a:lnSpc>
                <a:spcPct val="110000"/>
              </a:lnSpc>
              <a:spcBef>
                <a:spcPts val="900"/>
              </a:spcBef>
              <a:defRPr sz="1100"/>
            </a:lvl2pPr>
            <a:lvl3pPr>
              <a:lnSpc>
                <a:spcPct val="110000"/>
              </a:lnSpc>
              <a:spcBef>
                <a:spcPts val="900"/>
              </a:spcBef>
              <a:defRPr sz="1050"/>
            </a:lvl3pPr>
            <a:lvl4pPr>
              <a:lnSpc>
                <a:spcPct val="110000"/>
              </a:lnSpc>
              <a:spcBef>
                <a:spcPts val="900"/>
              </a:spcBef>
              <a:defRPr sz="1050"/>
            </a:lvl4pPr>
            <a:lvl5pPr>
              <a:lnSpc>
                <a:spcPct val="110000"/>
              </a:lnSpc>
              <a:spcBef>
                <a:spcPts val="900"/>
              </a:spcBef>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3">
            <a:extLst>
              <a:ext uri="{FF2B5EF4-FFF2-40B4-BE49-F238E27FC236}">
                <a16:creationId xmlns:a16="http://schemas.microsoft.com/office/drawing/2014/main" id="{24A2986A-AAE4-427C-981B-4CA66BC1A2F2}"/>
              </a:ext>
            </a:extLst>
          </p:cNvPr>
          <p:cNvSpPr>
            <a:spLocks noGrp="1"/>
          </p:cNvSpPr>
          <p:nvPr>
            <p:ph type="pic" sz="quarter" idx="17"/>
          </p:nvPr>
        </p:nvSpPr>
        <p:spPr>
          <a:xfrm>
            <a:off x="5181600" y="1335024"/>
            <a:ext cx="1828800" cy="2514600"/>
          </a:xfrm>
        </p:spPr>
        <p:txBody>
          <a:bodyPr/>
          <a:lstStyle/>
          <a:p>
            <a:endParaRPr lang="en-US"/>
          </a:p>
        </p:txBody>
      </p:sp>
      <p:sp>
        <p:nvSpPr>
          <p:cNvPr id="5" name="Content Placeholder 4">
            <a:extLst>
              <a:ext uri="{FF2B5EF4-FFF2-40B4-BE49-F238E27FC236}">
                <a16:creationId xmlns:a16="http://schemas.microsoft.com/office/drawing/2014/main" id="{D572508B-336E-469E-5D2B-9651A49B3B93}"/>
              </a:ext>
            </a:extLst>
          </p:cNvPr>
          <p:cNvSpPr>
            <a:spLocks noGrp="1"/>
          </p:cNvSpPr>
          <p:nvPr>
            <p:ph idx="18"/>
          </p:nvPr>
        </p:nvSpPr>
        <p:spPr>
          <a:xfrm>
            <a:off x="7468362" y="4023360"/>
            <a:ext cx="1645920" cy="2286000"/>
          </a:xfrm>
        </p:spPr>
        <p:txBody>
          <a:bodyPr lIns="0" rIns="0"/>
          <a:lstStyle>
            <a:lvl1pPr marL="119063" indent="-119063">
              <a:lnSpc>
                <a:spcPct val="110000"/>
              </a:lnSpc>
              <a:spcBef>
                <a:spcPts val="900"/>
              </a:spcBef>
              <a:tabLst/>
              <a:defRPr sz="1200"/>
            </a:lvl1pPr>
            <a:lvl2pPr>
              <a:lnSpc>
                <a:spcPct val="110000"/>
              </a:lnSpc>
              <a:spcBef>
                <a:spcPts val="900"/>
              </a:spcBef>
              <a:defRPr sz="1100"/>
            </a:lvl2pPr>
            <a:lvl3pPr>
              <a:lnSpc>
                <a:spcPct val="110000"/>
              </a:lnSpc>
              <a:spcBef>
                <a:spcPts val="900"/>
              </a:spcBef>
              <a:defRPr sz="1050"/>
            </a:lvl3pPr>
            <a:lvl4pPr>
              <a:lnSpc>
                <a:spcPct val="110000"/>
              </a:lnSpc>
              <a:spcBef>
                <a:spcPts val="900"/>
              </a:spcBef>
              <a:defRPr sz="1050"/>
            </a:lvl4pPr>
            <a:lvl5pPr>
              <a:lnSpc>
                <a:spcPct val="110000"/>
              </a:lnSpc>
              <a:spcBef>
                <a:spcPts val="900"/>
              </a:spcBef>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Picture Placeholder 4">
            <a:extLst>
              <a:ext uri="{FF2B5EF4-FFF2-40B4-BE49-F238E27FC236}">
                <a16:creationId xmlns:a16="http://schemas.microsoft.com/office/drawing/2014/main" id="{BC7588DD-A007-A2A1-EDD6-9EEFFCD3F3A4}"/>
              </a:ext>
            </a:extLst>
          </p:cNvPr>
          <p:cNvSpPr>
            <a:spLocks noGrp="1"/>
          </p:cNvSpPr>
          <p:nvPr>
            <p:ph type="pic" sz="quarter" idx="19"/>
          </p:nvPr>
        </p:nvSpPr>
        <p:spPr>
          <a:xfrm>
            <a:off x="7467600" y="1335024"/>
            <a:ext cx="1828800" cy="2514600"/>
          </a:xfrm>
        </p:spPr>
        <p:txBody>
          <a:bodyPr/>
          <a:lstStyle/>
          <a:p>
            <a:endParaRPr lang="en-US"/>
          </a:p>
        </p:txBody>
      </p:sp>
      <p:sp>
        <p:nvSpPr>
          <p:cNvPr id="15" name="Content Placeholder 5">
            <a:extLst>
              <a:ext uri="{FF2B5EF4-FFF2-40B4-BE49-F238E27FC236}">
                <a16:creationId xmlns:a16="http://schemas.microsoft.com/office/drawing/2014/main" id="{D12A0CEB-4B0D-60FD-031D-69EED3A4330E}"/>
              </a:ext>
            </a:extLst>
          </p:cNvPr>
          <p:cNvSpPr>
            <a:spLocks noGrp="1"/>
          </p:cNvSpPr>
          <p:nvPr>
            <p:ph idx="21"/>
          </p:nvPr>
        </p:nvSpPr>
        <p:spPr>
          <a:xfrm>
            <a:off x="9753600" y="4023360"/>
            <a:ext cx="1645920" cy="2286000"/>
          </a:xfrm>
        </p:spPr>
        <p:txBody>
          <a:bodyPr lIns="0" rIns="0"/>
          <a:lstStyle>
            <a:lvl1pPr marL="119063" indent="-119063">
              <a:lnSpc>
                <a:spcPct val="110000"/>
              </a:lnSpc>
              <a:spcBef>
                <a:spcPts val="900"/>
              </a:spcBef>
              <a:tabLst/>
              <a:defRPr sz="1200"/>
            </a:lvl1pPr>
            <a:lvl2pPr>
              <a:lnSpc>
                <a:spcPct val="110000"/>
              </a:lnSpc>
              <a:spcBef>
                <a:spcPts val="900"/>
              </a:spcBef>
              <a:defRPr sz="1100"/>
            </a:lvl2pPr>
            <a:lvl3pPr>
              <a:lnSpc>
                <a:spcPct val="110000"/>
              </a:lnSpc>
              <a:spcBef>
                <a:spcPts val="900"/>
              </a:spcBef>
              <a:defRPr sz="1050"/>
            </a:lvl3pPr>
            <a:lvl4pPr>
              <a:lnSpc>
                <a:spcPct val="110000"/>
              </a:lnSpc>
              <a:spcBef>
                <a:spcPts val="900"/>
              </a:spcBef>
              <a:defRPr sz="1050"/>
            </a:lvl4pPr>
            <a:lvl5pPr>
              <a:lnSpc>
                <a:spcPct val="110000"/>
              </a:lnSpc>
              <a:spcBef>
                <a:spcPts val="900"/>
              </a:spcBef>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Picture Placeholder 5">
            <a:extLst>
              <a:ext uri="{FF2B5EF4-FFF2-40B4-BE49-F238E27FC236}">
                <a16:creationId xmlns:a16="http://schemas.microsoft.com/office/drawing/2014/main" id="{0B501880-A94F-9D7D-8CC4-B3716FA977DC}"/>
              </a:ext>
            </a:extLst>
          </p:cNvPr>
          <p:cNvSpPr>
            <a:spLocks noGrp="1"/>
          </p:cNvSpPr>
          <p:nvPr>
            <p:ph type="pic" sz="quarter" idx="20"/>
          </p:nvPr>
        </p:nvSpPr>
        <p:spPr>
          <a:xfrm>
            <a:off x="9753600" y="1335024"/>
            <a:ext cx="1828800" cy="2514600"/>
          </a:xfrm>
        </p:spPr>
        <p:txBody>
          <a:bodyPr/>
          <a:lstStyle/>
          <a:p>
            <a:endParaRPr lang="en-US"/>
          </a:p>
        </p:txBody>
      </p:sp>
      <p:sp>
        <p:nvSpPr>
          <p:cNvPr id="9" name="Footer Placeholder 8">
            <a:extLst>
              <a:ext uri="{FF2B5EF4-FFF2-40B4-BE49-F238E27FC236}">
                <a16:creationId xmlns:a16="http://schemas.microsoft.com/office/drawing/2014/main" id="{06E773C5-DC8F-B04C-E4BB-8999DF0AA14C}"/>
              </a:ext>
            </a:extLst>
          </p:cNvPr>
          <p:cNvSpPr>
            <a:spLocks noGrp="1"/>
          </p:cNvSpPr>
          <p:nvPr>
            <p:ph type="ftr" sz="quarter" idx="11"/>
          </p:nvPr>
        </p:nvSpPr>
        <p:spPr/>
        <p:txBody>
          <a:bodyPr/>
          <a:lstStyle/>
          <a:p>
            <a:endParaRPr lang="en-US"/>
          </a:p>
        </p:txBody>
      </p:sp>
      <p:sp>
        <p:nvSpPr>
          <p:cNvPr id="10" name="Slide Number Placeholder 9">
            <a:extLst>
              <a:ext uri="{FF2B5EF4-FFF2-40B4-BE49-F238E27FC236}">
                <a16:creationId xmlns:a16="http://schemas.microsoft.com/office/drawing/2014/main" id="{4AB0C947-85B1-6F73-8F85-916BD597533B}"/>
              </a:ext>
            </a:extLst>
          </p:cNvPr>
          <p:cNvSpPr>
            <a:spLocks noGrp="1"/>
          </p:cNvSpPr>
          <p:nvPr>
            <p:ph type="sldNum" sz="quarter" idx="12"/>
          </p:nvPr>
        </p:nvSpPr>
        <p:spPr/>
        <p:txBody>
          <a:bodyPr/>
          <a:lstStyle/>
          <a:p>
            <a:pPr algn="r"/>
            <a:fld id="{DEC9D0C1-7FBA-40E3-98AB-77B8E8CCE3DF}" type="slidenum">
              <a:rPr lang="en-US" smtClean="0"/>
              <a:pPr algn="r"/>
              <a:t>‹#›</a:t>
            </a:fld>
            <a:endParaRPr lang="en-US"/>
          </a:p>
        </p:txBody>
      </p:sp>
      <p:sp>
        <p:nvSpPr>
          <p:cNvPr id="8" name="Date Placeholder 7">
            <a:extLst>
              <a:ext uri="{FF2B5EF4-FFF2-40B4-BE49-F238E27FC236}">
                <a16:creationId xmlns:a16="http://schemas.microsoft.com/office/drawing/2014/main" id="{318E7064-6C65-CE7F-C31F-A4F12EC5D7B1}"/>
              </a:ext>
            </a:extLst>
          </p:cNvPr>
          <p:cNvSpPr>
            <a:spLocks noGrp="1"/>
          </p:cNvSpPr>
          <p:nvPr>
            <p:ph type="dt" sz="half" idx="10"/>
          </p:nvPr>
        </p:nvSpPr>
        <p:spPr/>
        <p:txBody>
          <a:bodyPr/>
          <a:lstStyle/>
          <a:p>
            <a:fld id="{CF8793A5-113A-48A7-BCE0-7936F08DA48F}" type="datetime1">
              <a:rPr lang="en-US" smtClean="0"/>
              <a:t>8/27/2025</a:t>
            </a:fld>
            <a:endParaRPr lang="en-US"/>
          </a:p>
        </p:txBody>
      </p:sp>
    </p:spTree>
    <p:extLst>
      <p:ext uri="{BB962C8B-B14F-4D97-AF65-F5344CB8AC3E}">
        <p14:creationId xmlns:p14="http://schemas.microsoft.com/office/powerpoint/2010/main" val="2370051644"/>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lumns -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A5097-0CFA-61BE-726A-4804164DFADB}"/>
              </a:ext>
            </a:extLst>
          </p:cNvPr>
          <p:cNvSpPr>
            <a:spLocks noGrp="1"/>
          </p:cNvSpPr>
          <p:nvPr>
            <p:ph type="title"/>
          </p:nvPr>
        </p:nvSpPr>
        <p:spPr>
          <a:xfrm>
            <a:off x="609600" y="264085"/>
            <a:ext cx="10972800" cy="946389"/>
          </a:xfrm>
        </p:spPr>
        <p:txBody>
          <a:bodyPr lIns="0" rIns="0"/>
          <a:lstStyle/>
          <a:p>
            <a:r>
              <a:rPr lang="en-US"/>
              <a:t>Click to edit Master title style</a:t>
            </a:r>
          </a:p>
        </p:txBody>
      </p:sp>
      <p:sp>
        <p:nvSpPr>
          <p:cNvPr id="4" name="Text Placeholder 3">
            <a:extLst>
              <a:ext uri="{FF2B5EF4-FFF2-40B4-BE49-F238E27FC236}">
                <a16:creationId xmlns:a16="http://schemas.microsoft.com/office/drawing/2014/main" id="{5513B074-3B07-0E57-B1EF-F6812220DF0A}"/>
              </a:ext>
            </a:extLst>
          </p:cNvPr>
          <p:cNvSpPr>
            <a:spLocks noGrp="1"/>
          </p:cNvSpPr>
          <p:nvPr>
            <p:ph type="body" sz="quarter" idx="12"/>
          </p:nvPr>
        </p:nvSpPr>
        <p:spPr>
          <a:xfrm>
            <a:off x="609600" y="1566127"/>
            <a:ext cx="4846320" cy="342466"/>
          </a:xfrm>
        </p:spPr>
        <p:txBody>
          <a:bodyPr anchor="ctr" anchorCtr="0">
            <a:spAutoFit/>
          </a:bodyPr>
          <a:lstStyle>
            <a:lvl1pPr marL="0" indent="0">
              <a:buNone/>
              <a:defRPr sz="1600" b="1">
                <a:latin typeface="+mn-lt"/>
              </a:defRPr>
            </a:lvl1pPr>
          </a:lstStyle>
          <a:p>
            <a:pPr lvl="0"/>
            <a:r>
              <a:rPr lang="en-US"/>
              <a:t>Click to edit Master text styles</a:t>
            </a:r>
          </a:p>
        </p:txBody>
      </p:sp>
      <p:sp>
        <p:nvSpPr>
          <p:cNvPr id="8" name="Picture Placeholder 7">
            <a:extLst>
              <a:ext uri="{FF2B5EF4-FFF2-40B4-BE49-F238E27FC236}">
                <a16:creationId xmlns:a16="http://schemas.microsoft.com/office/drawing/2014/main" id="{2D3F7CAF-D852-86B0-DD65-059C877F341F}"/>
              </a:ext>
            </a:extLst>
          </p:cNvPr>
          <p:cNvSpPr>
            <a:spLocks noGrp="1"/>
          </p:cNvSpPr>
          <p:nvPr>
            <p:ph type="pic" sz="quarter" idx="10"/>
          </p:nvPr>
        </p:nvSpPr>
        <p:spPr>
          <a:xfrm>
            <a:off x="609600" y="2103120"/>
            <a:ext cx="4937760" cy="4023360"/>
          </a:xfrm>
        </p:spPr>
        <p:txBody>
          <a:bodyPr/>
          <a:lstStyle/>
          <a:p>
            <a:endParaRPr lang="en-US"/>
          </a:p>
        </p:txBody>
      </p:sp>
      <p:sp>
        <p:nvSpPr>
          <p:cNvPr id="5" name="Text Placeholder 3">
            <a:extLst>
              <a:ext uri="{FF2B5EF4-FFF2-40B4-BE49-F238E27FC236}">
                <a16:creationId xmlns:a16="http://schemas.microsoft.com/office/drawing/2014/main" id="{C6A13A99-FC00-81A6-297A-C14D357F8C98}"/>
              </a:ext>
            </a:extLst>
          </p:cNvPr>
          <p:cNvSpPr>
            <a:spLocks noGrp="1"/>
          </p:cNvSpPr>
          <p:nvPr>
            <p:ph type="body" sz="quarter" idx="13"/>
          </p:nvPr>
        </p:nvSpPr>
        <p:spPr>
          <a:xfrm>
            <a:off x="6644640" y="1566127"/>
            <a:ext cx="4846320" cy="342466"/>
          </a:xfrm>
        </p:spPr>
        <p:txBody>
          <a:bodyPr anchor="ctr" anchorCtr="0">
            <a:spAutoFit/>
          </a:bodyPr>
          <a:lstStyle>
            <a:lvl1pPr marL="0" indent="0">
              <a:buNone/>
              <a:defRPr sz="1600" b="1">
                <a:latin typeface="+mn-lt"/>
              </a:defRPr>
            </a:lvl1pPr>
          </a:lstStyle>
          <a:p>
            <a:pPr lvl="0"/>
            <a:r>
              <a:rPr lang="en-US"/>
              <a:t>Click to edit Master text styles</a:t>
            </a:r>
          </a:p>
        </p:txBody>
      </p:sp>
      <p:sp>
        <p:nvSpPr>
          <p:cNvPr id="10" name="Picture Placeholder 9">
            <a:extLst>
              <a:ext uri="{FF2B5EF4-FFF2-40B4-BE49-F238E27FC236}">
                <a16:creationId xmlns:a16="http://schemas.microsoft.com/office/drawing/2014/main" id="{A160F384-0CC4-8E1E-C546-28F7B7D6B282}"/>
              </a:ext>
            </a:extLst>
          </p:cNvPr>
          <p:cNvSpPr>
            <a:spLocks noGrp="1"/>
          </p:cNvSpPr>
          <p:nvPr>
            <p:ph type="pic" sz="quarter" idx="11"/>
          </p:nvPr>
        </p:nvSpPr>
        <p:spPr>
          <a:xfrm>
            <a:off x="6644640" y="2103120"/>
            <a:ext cx="4937760" cy="4023360"/>
          </a:xfrm>
        </p:spPr>
        <p:txBody>
          <a:bodyPr/>
          <a:lstStyle/>
          <a:p>
            <a:endParaRPr lang="en-US"/>
          </a:p>
        </p:txBody>
      </p:sp>
      <p:sp>
        <p:nvSpPr>
          <p:cNvPr id="7" name="Footer Placeholder 6">
            <a:extLst>
              <a:ext uri="{FF2B5EF4-FFF2-40B4-BE49-F238E27FC236}">
                <a16:creationId xmlns:a16="http://schemas.microsoft.com/office/drawing/2014/main" id="{B67FFA04-4266-EB76-C232-9C0E983840CF}"/>
              </a:ext>
            </a:extLst>
          </p:cNvPr>
          <p:cNvSpPr>
            <a:spLocks noGrp="1"/>
          </p:cNvSpPr>
          <p:nvPr>
            <p:ph type="ftr" sz="quarter" idx="15"/>
          </p:nvPr>
        </p:nvSpPr>
        <p:spPr/>
        <p:txBody>
          <a:bodyPr/>
          <a:lstStyle/>
          <a:p>
            <a:endParaRPr lang="en-US"/>
          </a:p>
        </p:txBody>
      </p:sp>
      <p:sp>
        <p:nvSpPr>
          <p:cNvPr id="9" name="Slide Number Placeholder 8">
            <a:extLst>
              <a:ext uri="{FF2B5EF4-FFF2-40B4-BE49-F238E27FC236}">
                <a16:creationId xmlns:a16="http://schemas.microsoft.com/office/drawing/2014/main" id="{6A7A4A96-D9EB-6DDE-6A01-725F7AE4430C}"/>
              </a:ext>
            </a:extLst>
          </p:cNvPr>
          <p:cNvSpPr>
            <a:spLocks noGrp="1"/>
          </p:cNvSpPr>
          <p:nvPr>
            <p:ph type="sldNum" sz="quarter" idx="16"/>
          </p:nvPr>
        </p:nvSpPr>
        <p:spPr/>
        <p:txBody>
          <a:bodyPr/>
          <a:lstStyle/>
          <a:p>
            <a:pPr algn="r"/>
            <a:fld id="{DEC9D0C1-7FBA-40E3-98AB-77B8E8CCE3DF}" type="slidenum">
              <a:rPr lang="en-US" smtClean="0"/>
              <a:pPr algn="r"/>
              <a:t>‹#›</a:t>
            </a:fld>
            <a:endParaRPr lang="en-US"/>
          </a:p>
        </p:txBody>
      </p:sp>
      <p:sp>
        <p:nvSpPr>
          <p:cNvPr id="6" name="Date Placeholder 5">
            <a:extLst>
              <a:ext uri="{FF2B5EF4-FFF2-40B4-BE49-F238E27FC236}">
                <a16:creationId xmlns:a16="http://schemas.microsoft.com/office/drawing/2014/main" id="{7F191FE7-A8B5-682D-84C7-9F90280016FD}"/>
              </a:ext>
            </a:extLst>
          </p:cNvPr>
          <p:cNvSpPr>
            <a:spLocks noGrp="1"/>
          </p:cNvSpPr>
          <p:nvPr>
            <p:ph type="dt" sz="half" idx="14"/>
          </p:nvPr>
        </p:nvSpPr>
        <p:spPr/>
        <p:txBody>
          <a:bodyPr/>
          <a:lstStyle/>
          <a:p>
            <a:fld id="{9358BB68-9328-42B3-A0F9-3A3B083EF2BE}" type="datetime1">
              <a:rPr lang="en-US" smtClean="0"/>
              <a:t>8/27/2025</a:t>
            </a:fld>
            <a:endParaRPr lang="en-US"/>
          </a:p>
        </p:txBody>
      </p:sp>
    </p:spTree>
    <p:extLst>
      <p:ext uri="{BB962C8B-B14F-4D97-AF65-F5344CB8AC3E}">
        <p14:creationId xmlns:p14="http://schemas.microsoft.com/office/powerpoint/2010/main" val="17961524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hree Columns -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A5097-0CFA-61BE-726A-4804164DFADB}"/>
              </a:ext>
            </a:extLst>
          </p:cNvPr>
          <p:cNvSpPr>
            <a:spLocks noGrp="1"/>
          </p:cNvSpPr>
          <p:nvPr>
            <p:ph type="title"/>
          </p:nvPr>
        </p:nvSpPr>
        <p:spPr>
          <a:xfrm>
            <a:off x="609600" y="264085"/>
            <a:ext cx="10972800" cy="946389"/>
          </a:xfrm>
        </p:spPr>
        <p:txBody>
          <a:bodyPr lIns="0" rIns="0"/>
          <a:lstStyle/>
          <a:p>
            <a:r>
              <a:rPr lang="en-US"/>
              <a:t>Click to edit Master title style</a:t>
            </a:r>
          </a:p>
        </p:txBody>
      </p:sp>
      <p:sp>
        <p:nvSpPr>
          <p:cNvPr id="3" name="Text Placeholder 3">
            <a:extLst>
              <a:ext uri="{FF2B5EF4-FFF2-40B4-BE49-F238E27FC236}">
                <a16:creationId xmlns:a16="http://schemas.microsoft.com/office/drawing/2014/main" id="{A7CA4403-228E-D982-11B8-71EFFDAB1F21}"/>
              </a:ext>
            </a:extLst>
          </p:cNvPr>
          <p:cNvSpPr>
            <a:spLocks noGrp="1"/>
          </p:cNvSpPr>
          <p:nvPr>
            <p:ph type="body" sz="quarter" idx="13"/>
          </p:nvPr>
        </p:nvSpPr>
        <p:spPr>
          <a:xfrm>
            <a:off x="609600" y="1566127"/>
            <a:ext cx="3200400" cy="342466"/>
          </a:xfrm>
        </p:spPr>
        <p:txBody>
          <a:bodyPr wrap="square" anchor="ctr" anchorCtr="0">
            <a:spAutoFit/>
          </a:bodyPr>
          <a:lstStyle>
            <a:lvl1pPr marL="0" indent="0">
              <a:buNone/>
              <a:defRPr sz="1600" b="1">
                <a:latin typeface="+mn-lt"/>
              </a:defRPr>
            </a:lvl1pPr>
          </a:lstStyle>
          <a:p>
            <a:pPr lvl="0"/>
            <a:r>
              <a:rPr lang="en-US"/>
              <a:t>Click to edit Master text styles</a:t>
            </a:r>
          </a:p>
        </p:txBody>
      </p:sp>
      <p:sp>
        <p:nvSpPr>
          <p:cNvPr id="8" name="Picture Placeholder 7">
            <a:extLst>
              <a:ext uri="{FF2B5EF4-FFF2-40B4-BE49-F238E27FC236}">
                <a16:creationId xmlns:a16="http://schemas.microsoft.com/office/drawing/2014/main" id="{2D3F7CAF-D852-86B0-DD65-059C877F341F}"/>
              </a:ext>
            </a:extLst>
          </p:cNvPr>
          <p:cNvSpPr>
            <a:spLocks noGrp="1"/>
          </p:cNvSpPr>
          <p:nvPr>
            <p:ph type="pic" sz="quarter" idx="10"/>
          </p:nvPr>
        </p:nvSpPr>
        <p:spPr>
          <a:xfrm>
            <a:off x="609600" y="2103120"/>
            <a:ext cx="3255264" cy="4023360"/>
          </a:xfrm>
        </p:spPr>
        <p:txBody>
          <a:bodyPr/>
          <a:lstStyle/>
          <a:p>
            <a:endParaRPr lang="en-US"/>
          </a:p>
        </p:txBody>
      </p:sp>
      <p:sp>
        <p:nvSpPr>
          <p:cNvPr id="4" name="Text Placeholder 3">
            <a:extLst>
              <a:ext uri="{FF2B5EF4-FFF2-40B4-BE49-F238E27FC236}">
                <a16:creationId xmlns:a16="http://schemas.microsoft.com/office/drawing/2014/main" id="{7946F0AF-945D-1612-FEA8-992054B7A75C}"/>
              </a:ext>
            </a:extLst>
          </p:cNvPr>
          <p:cNvSpPr>
            <a:spLocks noGrp="1"/>
          </p:cNvSpPr>
          <p:nvPr>
            <p:ph type="body" sz="quarter" idx="14"/>
          </p:nvPr>
        </p:nvSpPr>
        <p:spPr>
          <a:xfrm>
            <a:off x="4468368" y="1566127"/>
            <a:ext cx="3200400" cy="342466"/>
          </a:xfrm>
        </p:spPr>
        <p:txBody>
          <a:bodyPr wrap="square" anchor="ctr" anchorCtr="0">
            <a:spAutoFit/>
          </a:bodyPr>
          <a:lstStyle>
            <a:lvl1pPr marL="0" indent="0">
              <a:buNone/>
              <a:defRPr sz="1600" b="1">
                <a:latin typeface="+mn-lt"/>
              </a:defRPr>
            </a:lvl1pPr>
          </a:lstStyle>
          <a:p>
            <a:pPr lvl="0"/>
            <a:r>
              <a:rPr lang="en-US"/>
              <a:t>Click to edit Master text styles</a:t>
            </a:r>
          </a:p>
        </p:txBody>
      </p:sp>
      <p:sp>
        <p:nvSpPr>
          <p:cNvPr id="10" name="Picture Placeholder 9">
            <a:extLst>
              <a:ext uri="{FF2B5EF4-FFF2-40B4-BE49-F238E27FC236}">
                <a16:creationId xmlns:a16="http://schemas.microsoft.com/office/drawing/2014/main" id="{A160F384-0CC4-8E1E-C546-28F7B7D6B282}"/>
              </a:ext>
            </a:extLst>
          </p:cNvPr>
          <p:cNvSpPr>
            <a:spLocks noGrp="1"/>
          </p:cNvSpPr>
          <p:nvPr>
            <p:ph type="pic" sz="quarter" idx="11"/>
          </p:nvPr>
        </p:nvSpPr>
        <p:spPr>
          <a:xfrm>
            <a:off x="4468368" y="2103120"/>
            <a:ext cx="3255264" cy="4023360"/>
          </a:xfrm>
        </p:spPr>
        <p:txBody>
          <a:bodyPr/>
          <a:lstStyle/>
          <a:p>
            <a:endParaRPr lang="en-US"/>
          </a:p>
        </p:txBody>
      </p:sp>
      <p:sp>
        <p:nvSpPr>
          <p:cNvPr id="5" name="Text Placeholder 3">
            <a:extLst>
              <a:ext uri="{FF2B5EF4-FFF2-40B4-BE49-F238E27FC236}">
                <a16:creationId xmlns:a16="http://schemas.microsoft.com/office/drawing/2014/main" id="{7D2660DF-18E0-5445-7D6F-B1E2A46D4B94}"/>
              </a:ext>
            </a:extLst>
          </p:cNvPr>
          <p:cNvSpPr>
            <a:spLocks noGrp="1"/>
          </p:cNvSpPr>
          <p:nvPr>
            <p:ph type="body" sz="quarter" idx="15"/>
          </p:nvPr>
        </p:nvSpPr>
        <p:spPr>
          <a:xfrm>
            <a:off x="8327136" y="1566127"/>
            <a:ext cx="3200400" cy="342466"/>
          </a:xfrm>
        </p:spPr>
        <p:txBody>
          <a:bodyPr wrap="square" anchor="ctr" anchorCtr="0">
            <a:spAutoFit/>
          </a:bodyPr>
          <a:lstStyle>
            <a:lvl1pPr marL="0" indent="0">
              <a:buNone/>
              <a:defRPr sz="1600" b="1">
                <a:latin typeface="+mn-lt"/>
              </a:defRPr>
            </a:lvl1pPr>
          </a:lstStyle>
          <a:p>
            <a:pPr lvl="0"/>
            <a:r>
              <a:rPr lang="en-US"/>
              <a:t>Click to edit Master text styles</a:t>
            </a:r>
          </a:p>
        </p:txBody>
      </p:sp>
      <p:sp>
        <p:nvSpPr>
          <p:cNvPr id="12" name="Picture Placeholder 11">
            <a:extLst>
              <a:ext uri="{FF2B5EF4-FFF2-40B4-BE49-F238E27FC236}">
                <a16:creationId xmlns:a16="http://schemas.microsoft.com/office/drawing/2014/main" id="{292A0C94-CCCD-1ACE-EE3F-3AAA7DAFC52F}"/>
              </a:ext>
            </a:extLst>
          </p:cNvPr>
          <p:cNvSpPr>
            <a:spLocks noGrp="1"/>
          </p:cNvSpPr>
          <p:nvPr>
            <p:ph type="pic" sz="quarter" idx="12"/>
          </p:nvPr>
        </p:nvSpPr>
        <p:spPr>
          <a:xfrm>
            <a:off x="8327136" y="2103120"/>
            <a:ext cx="3255264" cy="4023360"/>
          </a:xfrm>
        </p:spPr>
        <p:txBody>
          <a:bodyPr/>
          <a:lstStyle/>
          <a:p>
            <a:endParaRPr lang="en-US"/>
          </a:p>
        </p:txBody>
      </p:sp>
      <p:sp>
        <p:nvSpPr>
          <p:cNvPr id="7" name="Footer Placeholder 6">
            <a:extLst>
              <a:ext uri="{FF2B5EF4-FFF2-40B4-BE49-F238E27FC236}">
                <a16:creationId xmlns:a16="http://schemas.microsoft.com/office/drawing/2014/main" id="{A121C368-1E72-48CA-929B-4401C8805A52}"/>
              </a:ext>
            </a:extLst>
          </p:cNvPr>
          <p:cNvSpPr>
            <a:spLocks noGrp="1"/>
          </p:cNvSpPr>
          <p:nvPr>
            <p:ph type="ftr" sz="quarter" idx="17"/>
          </p:nvPr>
        </p:nvSpPr>
        <p:spPr/>
        <p:txBody>
          <a:bodyPr/>
          <a:lstStyle/>
          <a:p>
            <a:endParaRPr lang="en-US"/>
          </a:p>
        </p:txBody>
      </p:sp>
      <p:sp>
        <p:nvSpPr>
          <p:cNvPr id="9" name="Slide Number Placeholder 8">
            <a:extLst>
              <a:ext uri="{FF2B5EF4-FFF2-40B4-BE49-F238E27FC236}">
                <a16:creationId xmlns:a16="http://schemas.microsoft.com/office/drawing/2014/main" id="{49AEAA01-FDF7-EF7A-F41F-F69EBE76E154}"/>
              </a:ext>
            </a:extLst>
          </p:cNvPr>
          <p:cNvSpPr>
            <a:spLocks noGrp="1"/>
          </p:cNvSpPr>
          <p:nvPr>
            <p:ph type="sldNum" sz="quarter" idx="18"/>
          </p:nvPr>
        </p:nvSpPr>
        <p:spPr/>
        <p:txBody>
          <a:bodyPr/>
          <a:lstStyle/>
          <a:p>
            <a:pPr algn="r"/>
            <a:fld id="{DEC9D0C1-7FBA-40E3-98AB-77B8E8CCE3DF}" type="slidenum">
              <a:rPr lang="en-US" smtClean="0"/>
              <a:pPr algn="r"/>
              <a:t>‹#›</a:t>
            </a:fld>
            <a:endParaRPr lang="en-US"/>
          </a:p>
        </p:txBody>
      </p:sp>
      <p:sp>
        <p:nvSpPr>
          <p:cNvPr id="6" name="Date Placeholder 5">
            <a:extLst>
              <a:ext uri="{FF2B5EF4-FFF2-40B4-BE49-F238E27FC236}">
                <a16:creationId xmlns:a16="http://schemas.microsoft.com/office/drawing/2014/main" id="{B2DB4C55-EF9A-527B-C38E-033B25315799}"/>
              </a:ext>
            </a:extLst>
          </p:cNvPr>
          <p:cNvSpPr>
            <a:spLocks noGrp="1"/>
          </p:cNvSpPr>
          <p:nvPr>
            <p:ph type="dt" sz="half" idx="16"/>
          </p:nvPr>
        </p:nvSpPr>
        <p:spPr/>
        <p:txBody>
          <a:bodyPr/>
          <a:lstStyle/>
          <a:p>
            <a:fld id="{064C30AB-BD82-4C8A-B585-5A50C442DF09}" type="datetime1">
              <a:rPr lang="en-US" smtClean="0"/>
              <a:t>8/27/2025</a:t>
            </a:fld>
            <a:endParaRPr lang="en-US"/>
          </a:p>
        </p:txBody>
      </p:sp>
    </p:spTree>
    <p:extLst>
      <p:ext uri="{BB962C8B-B14F-4D97-AF65-F5344CB8AC3E}">
        <p14:creationId xmlns:p14="http://schemas.microsoft.com/office/powerpoint/2010/main" val="18720057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Four Columns -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A5097-0CFA-61BE-726A-4804164DFADB}"/>
              </a:ext>
            </a:extLst>
          </p:cNvPr>
          <p:cNvSpPr>
            <a:spLocks noGrp="1"/>
          </p:cNvSpPr>
          <p:nvPr>
            <p:ph type="title"/>
          </p:nvPr>
        </p:nvSpPr>
        <p:spPr>
          <a:xfrm>
            <a:off x="609600" y="264085"/>
            <a:ext cx="10972800" cy="946389"/>
          </a:xfrm>
        </p:spPr>
        <p:txBody>
          <a:bodyPr lIns="0" rIns="0"/>
          <a:lstStyle/>
          <a:p>
            <a:r>
              <a:rPr lang="en-US"/>
              <a:t>Click to edit Master title style</a:t>
            </a:r>
          </a:p>
        </p:txBody>
      </p:sp>
      <p:sp>
        <p:nvSpPr>
          <p:cNvPr id="3" name="Text Placeholder 3">
            <a:extLst>
              <a:ext uri="{FF2B5EF4-FFF2-40B4-BE49-F238E27FC236}">
                <a16:creationId xmlns:a16="http://schemas.microsoft.com/office/drawing/2014/main" id="{C2F326F4-6AE1-8C74-A50F-7DF9054A0B23}"/>
              </a:ext>
            </a:extLst>
          </p:cNvPr>
          <p:cNvSpPr>
            <a:spLocks noGrp="1"/>
          </p:cNvSpPr>
          <p:nvPr>
            <p:ph type="body" sz="quarter" idx="14"/>
          </p:nvPr>
        </p:nvSpPr>
        <p:spPr>
          <a:xfrm>
            <a:off x="609600" y="1463278"/>
            <a:ext cx="2240280" cy="548163"/>
          </a:xfrm>
        </p:spPr>
        <p:txBody>
          <a:bodyPr wrap="square" anchor="ctr" anchorCtr="0">
            <a:spAutoFit/>
          </a:bodyPr>
          <a:lstStyle>
            <a:lvl1pPr marL="0" indent="0">
              <a:buNone/>
              <a:defRPr sz="1400" b="1">
                <a:latin typeface="+mn-lt"/>
              </a:defRPr>
            </a:lvl1pPr>
          </a:lstStyle>
          <a:p>
            <a:pPr lvl="0"/>
            <a:r>
              <a:rPr lang="en-US"/>
              <a:t>Click to edit Master text styles</a:t>
            </a:r>
          </a:p>
        </p:txBody>
      </p:sp>
      <p:sp>
        <p:nvSpPr>
          <p:cNvPr id="8" name="Picture Placeholder 7">
            <a:extLst>
              <a:ext uri="{FF2B5EF4-FFF2-40B4-BE49-F238E27FC236}">
                <a16:creationId xmlns:a16="http://schemas.microsoft.com/office/drawing/2014/main" id="{2D3F7CAF-D852-86B0-DD65-059C877F341F}"/>
              </a:ext>
            </a:extLst>
          </p:cNvPr>
          <p:cNvSpPr>
            <a:spLocks noGrp="1"/>
          </p:cNvSpPr>
          <p:nvPr>
            <p:ph type="pic" sz="quarter" idx="10"/>
          </p:nvPr>
        </p:nvSpPr>
        <p:spPr>
          <a:xfrm>
            <a:off x="609600" y="2103120"/>
            <a:ext cx="2240280" cy="4023360"/>
          </a:xfrm>
        </p:spPr>
        <p:txBody>
          <a:bodyPr/>
          <a:lstStyle/>
          <a:p>
            <a:endParaRPr lang="en-US"/>
          </a:p>
        </p:txBody>
      </p:sp>
      <p:sp>
        <p:nvSpPr>
          <p:cNvPr id="5" name="Text Placeholder 3">
            <a:extLst>
              <a:ext uri="{FF2B5EF4-FFF2-40B4-BE49-F238E27FC236}">
                <a16:creationId xmlns:a16="http://schemas.microsoft.com/office/drawing/2014/main" id="{37F3A760-EE34-C8A5-89C3-5467A9BC0CA9}"/>
              </a:ext>
            </a:extLst>
          </p:cNvPr>
          <p:cNvSpPr>
            <a:spLocks noGrp="1"/>
          </p:cNvSpPr>
          <p:nvPr>
            <p:ph type="body" sz="quarter" idx="15"/>
          </p:nvPr>
        </p:nvSpPr>
        <p:spPr>
          <a:xfrm>
            <a:off x="3520440" y="1463278"/>
            <a:ext cx="2240280" cy="548163"/>
          </a:xfrm>
        </p:spPr>
        <p:txBody>
          <a:bodyPr wrap="square" anchor="ctr" anchorCtr="0">
            <a:spAutoFit/>
          </a:bodyPr>
          <a:lstStyle>
            <a:lvl1pPr marL="0" indent="0">
              <a:buNone/>
              <a:defRPr sz="1400" b="1">
                <a:latin typeface="+mn-lt"/>
              </a:defRPr>
            </a:lvl1pPr>
          </a:lstStyle>
          <a:p>
            <a:pPr lvl="0"/>
            <a:r>
              <a:rPr lang="en-US"/>
              <a:t>Click to edit Master text styles</a:t>
            </a:r>
          </a:p>
        </p:txBody>
      </p:sp>
      <p:sp>
        <p:nvSpPr>
          <p:cNvPr id="10" name="Picture Placeholder 9">
            <a:extLst>
              <a:ext uri="{FF2B5EF4-FFF2-40B4-BE49-F238E27FC236}">
                <a16:creationId xmlns:a16="http://schemas.microsoft.com/office/drawing/2014/main" id="{A160F384-0CC4-8E1E-C546-28F7B7D6B282}"/>
              </a:ext>
            </a:extLst>
          </p:cNvPr>
          <p:cNvSpPr>
            <a:spLocks noGrp="1"/>
          </p:cNvSpPr>
          <p:nvPr>
            <p:ph type="pic" sz="quarter" idx="11"/>
          </p:nvPr>
        </p:nvSpPr>
        <p:spPr>
          <a:xfrm>
            <a:off x="3520440" y="2103120"/>
            <a:ext cx="2240280" cy="4023360"/>
          </a:xfrm>
        </p:spPr>
        <p:txBody>
          <a:bodyPr/>
          <a:lstStyle/>
          <a:p>
            <a:endParaRPr lang="en-US"/>
          </a:p>
        </p:txBody>
      </p:sp>
      <p:sp>
        <p:nvSpPr>
          <p:cNvPr id="6" name="Text Placeholder 3">
            <a:extLst>
              <a:ext uri="{FF2B5EF4-FFF2-40B4-BE49-F238E27FC236}">
                <a16:creationId xmlns:a16="http://schemas.microsoft.com/office/drawing/2014/main" id="{EC84D014-5A6E-8592-C6D8-45C3986A87F8}"/>
              </a:ext>
            </a:extLst>
          </p:cNvPr>
          <p:cNvSpPr>
            <a:spLocks noGrp="1"/>
          </p:cNvSpPr>
          <p:nvPr>
            <p:ph type="body" sz="quarter" idx="16"/>
          </p:nvPr>
        </p:nvSpPr>
        <p:spPr>
          <a:xfrm>
            <a:off x="6431280" y="1463278"/>
            <a:ext cx="2240280" cy="548163"/>
          </a:xfrm>
        </p:spPr>
        <p:txBody>
          <a:bodyPr wrap="square" anchor="ctr" anchorCtr="0">
            <a:spAutoFit/>
          </a:bodyPr>
          <a:lstStyle>
            <a:lvl1pPr marL="0" indent="0">
              <a:buNone/>
              <a:defRPr sz="1400" b="1">
                <a:latin typeface="+mn-lt"/>
              </a:defRPr>
            </a:lvl1pPr>
          </a:lstStyle>
          <a:p>
            <a:pPr lvl="0"/>
            <a:r>
              <a:rPr lang="en-US"/>
              <a:t>Click to edit Master text styles</a:t>
            </a:r>
          </a:p>
        </p:txBody>
      </p:sp>
      <p:sp>
        <p:nvSpPr>
          <p:cNvPr id="12" name="Picture Placeholder 11">
            <a:extLst>
              <a:ext uri="{FF2B5EF4-FFF2-40B4-BE49-F238E27FC236}">
                <a16:creationId xmlns:a16="http://schemas.microsoft.com/office/drawing/2014/main" id="{292A0C94-CCCD-1ACE-EE3F-3AAA7DAFC52F}"/>
              </a:ext>
            </a:extLst>
          </p:cNvPr>
          <p:cNvSpPr>
            <a:spLocks noGrp="1"/>
          </p:cNvSpPr>
          <p:nvPr>
            <p:ph type="pic" sz="quarter" idx="12"/>
          </p:nvPr>
        </p:nvSpPr>
        <p:spPr>
          <a:xfrm>
            <a:off x="6431280" y="2103120"/>
            <a:ext cx="2240280" cy="4023360"/>
          </a:xfrm>
        </p:spPr>
        <p:txBody>
          <a:bodyPr/>
          <a:lstStyle/>
          <a:p>
            <a:endParaRPr lang="en-US"/>
          </a:p>
        </p:txBody>
      </p:sp>
      <p:sp>
        <p:nvSpPr>
          <p:cNvPr id="7" name="Text Placeholder 3">
            <a:extLst>
              <a:ext uri="{FF2B5EF4-FFF2-40B4-BE49-F238E27FC236}">
                <a16:creationId xmlns:a16="http://schemas.microsoft.com/office/drawing/2014/main" id="{EBE0941F-EC84-108F-647A-726CB13FD000}"/>
              </a:ext>
            </a:extLst>
          </p:cNvPr>
          <p:cNvSpPr>
            <a:spLocks noGrp="1"/>
          </p:cNvSpPr>
          <p:nvPr>
            <p:ph type="body" sz="quarter" idx="17"/>
          </p:nvPr>
        </p:nvSpPr>
        <p:spPr>
          <a:xfrm>
            <a:off x="9342120" y="1463278"/>
            <a:ext cx="2240280" cy="548163"/>
          </a:xfrm>
        </p:spPr>
        <p:txBody>
          <a:bodyPr wrap="square" anchor="ctr" anchorCtr="0">
            <a:spAutoFit/>
          </a:bodyPr>
          <a:lstStyle>
            <a:lvl1pPr marL="0" indent="0">
              <a:buNone/>
              <a:defRPr sz="1400" b="1">
                <a:latin typeface="+mn-lt"/>
              </a:defRPr>
            </a:lvl1pPr>
          </a:lstStyle>
          <a:p>
            <a:pPr lvl="0"/>
            <a:r>
              <a:rPr lang="en-US"/>
              <a:t>Click to edit Master text styles</a:t>
            </a:r>
          </a:p>
        </p:txBody>
      </p:sp>
      <p:sp>
        <p:nvSpPr>
          <p:cNvPr id="4" name="Picture Placeholder 11">
            <a:extLst>
              <a:ext uri="{FF2B5EF4-FFF2-40B4-BE49-F238E27FC236}">
                <a16:creationId xmlns:a16="http://schemas.microsoft.com/office/drawing/2014/main" id="{273AE085-219F-7944-7266-65BE5ACA42F8}"/>
              </a:ext>
            </a:extLst>
          </p:cNvPr>
          <p:cNvSpPr>
            <a:spLocks noGrp="1"/>
          </p:cNvSpPr>
          <p:nvPr>
            <p:ph type="pic" sz="quarter" idx="13"/>
          </p:nvPr>
        </p:nvSpPr>
        <p:spPr>
          <a:xfrm>
            <a:off x="9342120" y="2103120"/>
            <a:ext cx="2240280" cy="4023360"/>
          </a:xfrm>
        </p:spPr>
        <p:txBody>
          <a:bodyPr/>
          <a:lstStyle/>
          <a:p>
            <a:endParaRPr lang="en-US"/>
          </a:p>
        </p:txBody>
      </p:sp>
      <p:sp>
        <p:nvSpPr>
          <p:cNvPr id="11" name="Footer Placeholder 10">
            <a:extLst>
              <a:ext uri="{FF2B5EF4-FFF2-40B4-BE49-F238E27FC236}">
                <a16:creationId xmlns:a16="http://schemas.microsoft.com/office/drawing/2014/main" id="{2D1AAD5D-057A-DD5F-90D3-857CDC599D94}"/>
              </a:ext>
            </a:extLst>
          </p:cNvPr>
          <p:cNvSpPr>
            <a:spLocks noGrp="1"/>
          </p:cNvSpPr>
          <p:nvPr>
            <p:ph type="ftr" sz="quarter" idx="19"/>
          </p:nvPr>
        </p:nvSpPr>
        <p:spPr/>
        <p:txBody>
          <a:bodyPr/>
          <a:lstStyle/>
          <a:p>
            <a:endParaRPr lang="en-US"/>
          </a:p>
        </p:txBody>
      </p:sp>
      <p:sp>
        <p:nvSpPr>
          <p:cNvPr id="13" name="Slide Number Placeholder 12">
            <a:extLst>
              <a:ext uri="{FF2B5EF4-FFF2-40B4-BE49-F238E27FC236}">
                <a16:creationId xmlns:a16="http://schemas.microsoft.com/office/drawing/2014/main" id="{5024F614-A8FC-DFE2-56F8-8E640DCA191B}"/>
              </a:ext>
            </a:extLst>
          </p:cNvPr>
          <p:cNvSpPr>
            <a:spLocks noGrp="1"/>
          </p:cNvSpPr>
          <p:nvPr>
            <p:ph type="sldNum" sz="quarter" idx="20"/>
          </p:nvPr>
        </p:nvSpPr>
        <p:spPr/>
        <p:txBody>
          <a:bodyPr/>
          <a:lstStyle/>
          <a:p>
            <a:pPr algn="r"/>
            <a:fld id="{DEC9D0C1-7FBA-40E3-98AB-77B8E8CCE3DF}" type="slidenum">
              <a:rPr lang="en-US" smtClean="0"/>
              <a:pPr algn="r"/>
              <a:t>‹#›</a:t>
            </a:fld>
            <a:endParaRPr lang="en-US"/>
          </a:p>
        </p:txBody>
      </p:sp>
      <p:sp>
        <p:nvSpPr>
          <p:cNvPr id="9" name="Date Placeholder 8">
            <a:extLst>
              <a:ext uri="{FF2B5EF4-FFF2-40B4-BE49-F238E27FC236}">
                <a16:creationId xmlns:a16="http://schemas.microsoft.com/office/drawing/2014/main" id="{C5A2DDEE-A8FC-94B8-B36F-644161312658}"/>
              </a:ext>
            </a:extLst>
          </p:cNvPr>
          <p:cNvSpPr>
            <a:spLocks noGrp="1"/>
          </p:cNvSpPr>
          <p:nvPr>
            <p:ph type="dt" sz="half" idx="18"/>
          </p:nvPr>
        </p:nvSpPr>
        <p:spPr/>
        <p:txBody>
          <a:bodyPr/>
          <a:lstStyle/>
          <a:p>
            <a:fld id="{C643547A-9664-4844-975D-62CB592093FC}" type="datetime1">
              <a:rPr lang="en-US" smtClean="0"/>
              <a:t>8/27/2025</a:t>
            </a:fld>
            <a:endParaRPr lang="en-US"/>
          </a:p>
        </p:txBody>
      </p:sp>
    </p:spTree>
    <p:extLst>
      <p:ext uri="{BB962C8B-B14F-4D97-AF65-F5344CB8AC3E}">
        <p14:creationId xmlns:p14="http://schemas.microsoft.com/office/powerpoint/2010/main" val="31725033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Title Slide -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378697-148C-E5F7-1EF7-EE332DEF0CA5}"/>
              </a:ext>
            </a:extLst>
          </p:cNvPr>
          <p:cNvSpPr>
            <a:spLocks noGrp="1"/>
          </p:cNvSpPr>
          <p:nvPr>
            <p:ph type="ctrTitle"/>
          </p:nvPr>
        </p:nvSpPr>
        <p:spPr>
          <a:xfrm>
            <a:off x="609600" y="1122363"/>
            <a:ext cx="10972800" cy="2387600"/>
          </a:xfrm>
        </p:spPr>
        <p:txBody>
          <a:bodyPr lIns="0" anchor="b">
            <a:noAutofit/>
          </a:bodyPr>
          <a:lstStyle>
            <a:lvl1pPr algn="l">
              <a:lnSpc>
                <a:spcPct val="80000"/>
              </a:lnSpc>
              <a:defRPr sz="7700" spc="-120" baseline="0"/>
            </a:lvl1pPr>
          </a:lstStyle>
          <a:p>
            <a:r>
              <a:rPr lang="en-US"/>
              <a:t>Click to edit Master title style</a:t>
            </a:r>
          </a:p>
        </p:txBody>
      </p:sp>
      <p:sp>
        <p:nvSpPr>
          <p:cNvPr id="3" name="Subtitle 2">
            <a:extLst>
              <a:ext uri="{FF2B5EF4-FFF2-40B4-BE49-F238E27FC236}">
                <a16:creationId xmlns:a16="http://schemas.microsoft.com/office/drawing/2014/main" id="{70550909-4DC4-B1F0-6047-92EEC94F9109}"/>
              </a:ext>
            </a:extLst>
          </p:cNvPr>
          <p:cNvSpPr>
            <a:spLocks noGrp="1"/>
          </p:cNvSpPr>
          <p:nvPr>
            <p:ph type="subTitle" idx="1"/>
          </p:nvPr>
        </p:nvSpPr>
        <p:spPr>
          <a:xfrm>
            <a:off x="609600" y="3602038"/>
            <a:ext cx="10972800" cy="1655762"/>
          </a:xfrm>
        </p:spPr>
        <p:txBody>
          <a:bodyPr lIns="0" rIns="0"/>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2" name="Thread">
            <a:extLst>
              <a:ext uri="{FF2B5EF4-FFF2-40B4-BE49-F238E27FC236}">
                <a16:creationId xmlns:a16="http://schemas.microsoft.com/office/drawing/2014/main" id="{B6083D35-FA56-96A9-7AD6-A71D01DC0CD9}"/>
              </a:ext>
              <a:ext uri="{C183D7F6-B498-43B3-948B-1728B52AA6E4}">
                <adec:decorative xmlns:adec="http://schemas.microsoft.com/office/drawing/2017/decorative" val="1"/>
              </a:ext>
            </a:extLst>
          </p:cNvPr>
          <p:cNvSpPr/>
          <p:nvPr userDrawn="1"/>
        </p:nvSpPr>
        <p:spPr>
          <a:xfrm>
            <a:off x="-1" y="894"/>
            <a:ext cx="128016" cy="6856213"/>
          </a:xfrm>
          <a:prstGeom prst="rect">
            <a:avLst/>
          </a:prstGeom>
          <a:solidFill>
            <a:srgbClr val="EB1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l">
              <a:spcBef>
                <a:spcPts val="1200"/>
              </a:spcBef>
            </a:pPr>
            <a:endParaRPr lang="en-US" sz="1400">
              <a:solidFill>
                <a:schemeClr val="tx1"/>
              </a:solidFill>
            </a:endParaRPr>
          </a:p>
        </p:txBody>
      </p:sp>
      <p:pic>
        <p:nvPicPr>
          <p:cNvPr id="5" name="Picture 4" descr="A red and black number&#10;&#10;Description automatically generated">
            <a:extLst>
              <a:ext uri="{FF2B5EF4-FFF2-40B4-BE49-F238E27FC236}">
                <a16:creationId xmlns:a16="http://schemas.microsoft.com/office/drawing/2014/main" id="{1FEC818F-5FDE-7FC3-B076-F61506203AE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17028" y="6003486"/>
            <a:ext cx="1316736" cy="318212"/>
          </a:xfrm>
          <a:prstGeom prst="rect">
            <a:avLst/>
          </a:prstGeom>
        </p:spPr>
      </p:pic>
    </p:spTree>
    <p:extLst>
      <p:ext uri="{BB962C8B-B14F-4D97-AF65-F5344CB8AC3E}">
        <p14:creationId xmlns:p14="http://schemas.microsoft.com/office/powerpoint/2010/main" val="1243225111"/>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Five Columns -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A5097-0CFA-61BE-726A-4804164DFADB}"/>
              </a:ext>
            </a:extLst>
          </p:cNvPr>
          <p:cNvSpPr>
            <a:spLocks noGrp="1"/>
          </p:cNvSpPr>
          <p:nvPr>
            <p:ph type="title"/>
          </p:nvPr>
        </p:nvSpPr>
        <p:spPr>
          <a:xfrm>
            <a:off x="609600" y="264085"/>
            <a:ext cx="10972800" cy="946389"/>
          </a:xfrm>
        </p:spPr>
        <p:txBody>
          <a:bodyPr lIns="0" rIns="0"/>
          <a:lstStyle/>
          <a:p>
            <a:r>
              <a:rPr lang="en-US"/>
              <a:t>Click to edit Master title style</a:t>
            </a:r>
          </a:p>
        </p:txBody>
      </p:sp>
      <p:sp>
        <p:nvSpPr>
          <p:cNvPr id="3" name="Text Placeholder 1">
            <a:extLst>
              <a:ext uri="{FF2B5EF4-FFF2-40B4-BE49-F238E27FC236}">
                <a16:creationId xmlns:a16="http://schemas.microsoft.com/office/drawing/2014/main" id="{C2F326F4-6AE1-8C74-A50F-7DF9054A0B23}"/>
              </a:ext>
            </a:extLst>
          </p:cNvPr>
          <p:cNvSpPr>
            <a:spLocks noGrp="1"/>
          </p:cNvSpPr>
          <p:nvPr>
            <p:ph type="body" sz="quarter" idx="14"/>
          </p:nvPr>
        </p:nvSpPr>
        <p:spPr>
          <a:xfrm>
            <a:off x="609600" y="1463278"/>
            <a:ext cx="1828800" cy="548163"/>
          </a:xfrm>
        </p:spPr>
        <p:txBody>
          <a:bodyPr wrap="square" anchor="ctr" anchorCtr="0">
            <a:spAutoFit/>
          </a:bodyPr>
          <a:lstStyle>
            <a:lvl1pPr marL="0" indent="0">
              <a:buNone/>
              <a:defRPr sz="1400" b="1">
                <a:latin typeface="+mn-lt"/>
              </a:defRPr>
            </a:lvl1pPr>
          </a:lstStyle>
          <a:p>
            <a:pPr lvl="0"/>
            <a:r>
              <a:rPr lang="en-US"/>
              <a:t>Click to edit Master text styles</a:t>
            </a:r>
          </a:p>
        </p:txBody>
      </p:sp>
      <p:sp>
        <p:nvSpPr>
          <p:cNvPr id="8" name="Picture Placeholder 1">
            <a:extLst>
              <a:ext uri="{FF2B5EF4-FFF2-40B4-BE49-F238E27FC236}">
                <a16:creationId xmlns:a16="http://schemas.microsoft.com/office/drawing/2014/main" id="{2D3F7CAF-D852-86B0-DD65-059C877F341F}"/>
              </a:ext>
            </a:extLst>
          </p:cNvPr>
          <p:cNvSpPr>
            <a:spLocks noGrp="1"/>
          </p:cNvSpPr>
          <p:nvPr>
            <p:ph type="pic" sz="quarter" idx="10"/>
          </p:nvPr>
        </p:nvSpPr>
        <p:spPr>
          <a:xfrm>
            <a:off x="609600" y="2103120"/>
            <a:ext cx="1828800" cy="4023360"/>
          </a:xfrm>
        </p:spPr>
        <p:txBody>
          <a:bodyPr/>
          <a:lstStyle/>
          <a:p>
            <a:endParaRPr lang="en-US"/>
          </a:p>
        </p:txBody>
      </p:sp>
      <p:sp>
        <p:nvSpPr>
          <p:cNvPr id="5" name="Text Placeholder 2">
            <a:extLst>
              <a:ext uri="{FF2B5EF4-FFF2-40B4-BE49-F238E27FC236}">
                <a16:creationId xmlns:a16="http://schemas.microsoft.com/office/drawing/2014/main" id="{37F3A760-EE34-C8A5-89C3-5467A9BC0CA9}"/>
              </a:ext>
            </a:extLst>
          </p:cNvPr>
          <p:cNvSpPr>
            <a:spLocks noGrp="1"/>
          </p:cNvSpPr>
          <p:nvPr>
            <p:ph type="body" sz="quarter" idx="15"/>
          </p:nvPr>
        </p:nvSpPr>
        <p:spPr>
          <a:xfrm>
            <a:off x="2895600" y="1463278"/>
            <a:ext cx="1828800" cy="548163"/>
          </a:xfrm>
        </p:spPr>
        <p:txBody>
          <a:bodyPr wrap="square" anchor="ctr" anchorCtr="0">
            <a:spAutoFit/>
          </a:bodyPr>
          <a:lstStyle>
            <a:lvl1pPr marL="0" indent="0">
              <a:buNone/>
              <a:defRPr sz="1400" b="1">
                <a:latin typeface="+mn-lt"/>
              </a:defRPr>
            </a:lvl1pPr>
          </a:lstStyle>
          <a:p>
            <a:pPr lvl="0"/>
            <a:r>
              <a:rPr lang="en-US"/>
              <a:t>Click to edit Master text styles</a:t>
            </a:r>
          </a:p>
        </p:txBody>
      </p:sp>
      <p:sp>
        <p:nvSpPr>
          <p:cNvPr id="10" name="Picture Placeholder 2">
            <a:extLst>
              <a:ext uri="{FF2B5EF4-FFF2-40B4-BE49-F238E27FC236}">
                <a16:creationId xmlns:a16="http://schemas.microsoft.com/office/drawing/2014/main" id="{A160F384-0CC4-8E1E-C546-28F7B7D6B282}"/>
              </a:ext>
            </a:extLst>
          </p:cNvPr>
          <p:cNvSpPr>
            <a:spLocks noGrp="1"/>
          </p:cNvSpPr>
          <p:nvPr>
            <p:ph type="pic" sz="quarter" idx="11"/>
          </p:nvPr>
        </p:nvSpPr>
        <p:spPr>
          <a:xfrm>
            <a:off x="2895600" y="2103120"/>
            <a:ext cx="1828800" cy="4023360"/>
          </a:xfrm>
        </p:spPr>
        <p:txBody>
          <a:bodyPr/>
          <a:lstStyle/>
          <a:p>
            <a:endParaRPr lang="en-US"/>
          </a:p>
        </p:txBody>
      </p:sp>
      <p:sp>
        <p:nvSpPr>
          <p:cNvPr id="6" name="Text Placeholder 3">
            <a:extLst>
              <a:ext uri="{FF2B5EF4-FFF2-40B4-BE49-F238E27FC236}">
                <a16:creationId xmlns:a16="http://schemas.microsoft.com/office/drawing/2014/main" id="{EC84D014-5A6E-8592-C6D8-45C3986A87F8}"/>
              </a:ext>
            </a:extLst>
          </p:cNvPr>
          <p:cNvSpPr>
            <a:spLocks noGrp="1"/>
          </p:cNvSpPr>
          <p:nvPr>
            <p:ph type="body" sz="quarter" idx="16"/>
          </p:nvPr>
        </p:nvSpPr>
        <p:spPr>
          <a:xfrm>
            <a:off x="5181600" y="1463278"/>
            <a:ext cx="1828800" cy="548163"/>
          </a:xfrm>
        </p:spPr>
        <p:txBody>
          <a:bodyPr wrap="square" anchor="ctr" anchorCtr="0">
            <a:spAutoFit/>
          </a:bodyPr>
          <a:lstStyle>
            <a:lvl1pPr marL="0" indent="0">
              <a:buNone/>
              <a:defRPr sz="1400" b="1">
                <a:latin typeface="+mn-lt"/>
              </a:defRPr>
            </a:lvl1pPr>
          </a:lstStyle>
          <a:p>
            <a:pPr lvl="0"/>
            <a:r>
              <a:rPr lang="en-US"/>
              <a:t>Click to edit Master text styles</a:t>
            </a:r>
          </a:p>
        </p:txBody>
      </p:sp>
      <p:sp>
        <p:nvSpPr>
          <p:cNvPr id="12" name="Picture Placeholder 3">
            <a:extLst>
              <a:ext uri="{FF2B5EF4-FFF2-40B4-BE49-F238E27FC236}">
                <a16:creationId xmlns:a16="http://schemas.microsoft.com/office/drawing/2014/main" id="{292A0C94-CCCD-1ACE-EE3F-3AAA7DAFC52F}"/>
              </a:ext>
            </a:extLst>
          </p:cNvPr>
          <p:cNvSpPr>
            <a:spLocks noGrp="1"/>
          </p:cNvSpPr>
          <p:nvPr>
            <p:ph type="pic" sz="quarter" idx="12"/>
          </p:nvPr>
        </p:nvSpPr>
        <p:spPr>
          <a:xfrm>
            <a:off x="5181600" y="2103120"/>
            <a:ext cx="1828800" cy="4023360"/>
          </a:xfrm>
        </p:spPr>
        <p:txBody>
          <a:bodyPr/>
          <a:lstStyle/>
          <a:p>
            <a:endParaRPr lang="en-US"/>
          </a:p>
        </p:txBody>
      </p:sp>
      <p:sp>
        <p:nvSpPr>
          <p:cNvPr id="7" name="Text Placeholder 4">
            <a:extLst>
              <a:ext uri="{FF2B5EF4-FFF2-40B4-BE49-F238E27FC236}">
                <a16:creationId xmlns:a16="http://schemas.microsoft.com/office/drawing/2014/main" id="{EBE0941F-EC84-108F-647A-726CB13FD000}"/>
              </a:ext>
            </a:extLst>
          </p:cNvPr>
          <p:cNvSpPr>
            <a:spLocks noGrp="1"/>
          </p:cNvSpPr>
          <p:nvPr>
            <p:ph type="body" sz="quarter" idx="17"/>
          </p:nvPr>
        </p:nvSpPr>
        <p:spPr>
          <a:xfrm>
            <a:off x="7467600" y="1463278"/>
            <a:ext cx="1828800" cy="548163"/>
          </a:xfrm>
        </p:spPr>
        <p:txBody>
          <a:bodyPr wrap="square" anchor="ctr" anchorCtr="0">
            <a:spAutoFit/>
          </a:bodyPr>
          <a:lstStyle>
            <a:lvl1pPr marL="0" indent="0">
              <a:buNone/>
              <a:defRPr sz="1400" b="1">
                <a:latin typeface="+mn-lt"/>
              </a:defRPr>
            </a:lvl1pPr>
          </a:lstStyle>
          <a:p>
            <a:pPr lvl="0"/>
            <a:r>
              <a:rPr lang="en-US"/>
              <a:t>Click to edit Master text styles</a:t>
            </a:r>
          </a:p>
        </p:txBody>
      </p:sp>
      <p:sp>
        <p:nvSpPr>
          <p:cNvPr id="4" name="Picture Placeholder 4">
            <a:extLst>
              <a:ext uri="{FF2B5EF4-FFF2-40B4-BE49-F238E27FC236}">
                <a16:creationId xmlns:a16="http://schemas.microsoft.com/office/drawing/2014/main" id="{273AE085-219F-7944-7266-65BE5ACA42F8}"/>
              </a:ext>
            </a:extLst>
          </p:cNvPr>
          <p:cNvSpPr>
            <a:spLocks noGrp="1"/>
          </p:cNvSpPr>
          <p:nvPr>
            <p:ph type="pic" sz="quarter" idx="13"/>
          </p:nvPr>
        </p:nvSpPr>
        <p:spPr>
          <a:xfrm>
            <a:off x="7467600" y="2103120"/>
            <a:ext cx="1828800" cy="4023360"/>
          </a:xfrm>
        </p:spPr>
        <p:txBody>
          <a:bodyPr/>
          <a:lstStyle/>
          <a:p>
            <a:endParaRPr lang="en-US"/>
          </a:p>
        </p:txBody>
      </p:sp>
      <p:sp>
        <p:nvSpPr>
          <p:cNvPr id="14" name="Text Placeholder 5">
            <a:extLst>
              <a:ext uri="{FF2B5EF4-FFF2-40B4-BE49-F238E27FC236}">
                <a16:creationId xmlns:a16="http://schemas.microsoft.com/office/drawing/2014/main" id="{A816AF76-E218-238B-8714-A13AEDC0F554}"/>
              </a:ext>
            </a:extLst>
          </p:cNvPr>
          <p:cNvSpPr>
            <a:spLocks noGrp="1"/>
          </p:cNvSpPr>
          <p:nvPr>
            <p:ph type="body" sz="quarter" idx="21"/>
          </p:nvPr>
        </p:nvSpPr>
        <p:spPr>
          <a:xfrm>
            <a:off x="9753600" y="1463278"/>
            <a:ext cx="1828800" cy="548163"/>
          </a:xfrm>
        </p:spPr>
        <p:txBody>
          <a:bodyPr wrap="square" anchor="ctr" anchorCtr="0">
            <a:spAutoFit/>
          </a:bodyPr>
          <a:lstStyle>
            <a:lvl1pPr marL="0" indent="0">
              <a:buNone/>
              <a:defRPr sz="1400" b="1">
                <a:latin typeface="+mn-lt"/>
              </a:defRPr>
            </a:lvl1pPr>
          </a:lstStyle>
          <a:p>
            <a:pPr lvl="0"/>
            <a:r>
              <a:rPr lang="en-US"/>
              <a:t>Click to edit Master text styles</a:t>
            </a:r>
          </a:p>
        </p:txBody>
      </p:sp>
      <p:sp>
        <p:nvSpPr>
          <p:cNvPr id="15" name="Picture Placeholder 5">
            <a:extLst>
              <a:ext uri="{FF2B5EF4-FFF2-40B4-BE49-F238E27FC236}">
                <a16:creationId xmlns:a16="http://schemas.microsoft.com/office/drawing/2014/main" id="{153949DF-ED8E-0DEE-DBED-CB495FE60E49}"/>
              </a:ext>
            </a:extLst>
          </p:cNvPr>
          <p:cNvSpPr>
            <a:spLocks noGrp="1"/>
          </p:cNvSpPr>
          <p:nvPr>
            <p:ph type="pic" sz="quarter" idx="22"/>
          </p:nvPr>
        </p:nvSpPr>
        <p:spPr>
          <a:xfrm>
            <a:off x="9753600" y="2103120"/>
            <a:ext cx="1828800" cy="4023360"/>
          </a:xfrm>
        </p:spPr>
        <p:txBody>
          <a:bodyPr/>
          <a:lstStyle/>
          <a:p>
            <a:endParaRPr lang="en-US"/>
          </a:p>
        </p:txBody>
      </p:sp>
      <p:sp>
        <p:nvSpPr>
          <p:cNvPr id="11" name="Footer Placeholder 10">
            <a:extLst>
              <a:ext uri="{FF2B5EF4-FFF2-40B4-BE49-F238E27FC236}">
                <a16:creationId xmlns:a16="http://schemas.microsoft.com/office/drawing/2014/main" id="{2D1AAD5D-057A-DD5F-90D3-857CDC599D94}"/>
              </a:ext>
            </a:extLst>
          </p:cNvPr>
          <p:cNvSpPr>
            <a:spLocks noGrp="1"/>
          </p:cNvSpPr>
          <p:nvPr>
            <p:ph type="ftr" sz="quarter" idx="19"/>
          </p:nvPr>
        </p:nvSpPr>
        <p:spPr/>
        <p:txBody>
          <a:bodyPr/>
          <a:lstStyle/>
          <a:p>
            <a:endParaRPr lang="en-US"/>
          </a:p>
        </p:txBody>
      </p:sp>
      <p:sp>
        <p:nvSpPr>
          <p:cNvPr id="13" name="Slide Number Placeholder 12">
            <a:extLst>
              <a:ext uri="{FF2B5EF4-FFF2-40B4-BE49-F238E27FC236}">
                <a16:creationId xmlns:a16="http://schemas.microsoft.com/office/drawing/2014/main" id="{5024F614-A8FC-DFE2-56F8-8E640DCA191B}"/>
              </a:ext>
            </a:extLst>
          </p:cNvPr>
          <p:cNvSpPr>
            <a:spLocks noGrp="1"/>
          </p:cNvSpPr>
          <p:nvPr>
            <p:ph type="sldNum" sz="quarter" idx="20"/>
          </p:nvPr>
        </p:nvSpPr>
        <p:spPr/>
        <p:txBody>
          <a:bodyPr/>
          <a:lstStyle/>
          <a:p>
            <a:pPr algn="r"/>
            <a:fld id="{DEC9D0C1-7FBA-40E3-98AB-77B8E8CCE3DF}" type="slidenum">
              <a:rPr lang="en-US" smtClean="0"/>
              <a:pPr algn="r"/>
              <a:t>‹#›</a:t>
            </a:fld>
            <a:endParaRPr lang="en-US"/>
          </a:p>
        </p:txBody>
      </p:sp>
      <p:sp>
        <p:nvSpPr>
          <p:cNvPr id="9" name="Date Placeholder 8">
            <a:extLst>
              <a:ext uri="{FF2B5EF4-FFF2-40B4-BE49-F238E27FC236}">
                <a16:creationId xmlns:a16="http://schemas.microsoft.com/office/drawing/2014/main" id="{C5A2DDEE-A8FC-94B8-B36F-644161312658}"/>
              </a:ext>
            </a:extLst>
          </p:cNvPr>
          <p:cNvSpPr>
            <a:spLocks noGrp="1"/>
          </p:cNvSpPr>
          <p:nvPr>
            <p:ph type="dt" sz="half" idx="18"/>
          </p:nvPr>
        </p:nvSpPr>
        <p:spPr/>
        <p:txBody>
          <a:bodyPr/>
          <a:lstStyle/>
          <a:p>
            <a:fld id="{C643547A-9664-4844-975D-62CB592093FC}" type="datetime1">
              <a:rPr lang="en-US" smtClean="0"/>
              <a:t>8/27/2025</a:t>
            </a:fld>
            <a:endParaRPr lang="en-US"/>
          </a:p>
        </p:txBody>
      </p:sp>
    </p:spTree>
    <p:extLst>
      <p:ext uri="{BB962C8B-B14F-4D97-AF65-F5344CB8AC3E}">
        <p14:creationId xmlns:p14="http://schemas.microsoft.com/office/powerpoint/2010/main" val="14516352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Grid - 1x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A5097-0CFA-61BE-726A-4804164DFADB}"/>
              </a:ext>
            </a:extLst>
          </p:cNvPr>
          <p:cNvSpPr>
            <a:spLocks noGrp="1"/>
          </p:cNvSpPr>
          <p:nvPr>
            <p:ph type="title"/>
          </p:nvPr>
        </p:nvSpPr>
        <p:spPr>
          <a:xfrm>
            <a:off x="609600" y="264085"/>
            <a:ext cx="10972800" cy="946389"/>
          </a:xfrm>
        </p:spPr>
        <p:txBody>
          <a:bodyPr lIns="0" rIns="0"/>
          <a:lstStyle/>
          <a:p>
            <a:r>
              <a:rPr lang="en-US"/>
              <a:t>Click to edit Master title style</a:t>
            </a:r>
          </a:p>
        </p:txBody>
      </p:sp>
      <p:sp>
        <p:nvSpPr>
          <p:cNvPr id="8" name="Picture Placeholder 7">
            <a:extLst>
              <a:ext uri="{FF2B5EF4-FFF2-40B4-BE49-F238E27FC236}">
                <a16:creationId xmlns:a16="http://schemas.microsoft.com/office/drawing/2014/main" id="{2D3F7CAF-D852-86B0-DD65-059C877F341F}"/>
              </a:ext>
            </a:extLst>
          </p:cNvPr>
          <p:cNvSpPr>
            <a:spLocks noGrp="1"/>
          </p:cNvSpPr>
          <p:nvPr>
            <p:ph type="pic" sz="quarter" idx="10"/>
          </p:nvPr>
        </p:nvSpPr>
        <p:spPr>
          <a:xfrm>
            <a:off x="609600" y="1554480"/>
            <a:ext cx="10972800" cy="4572000"/>
          </a:xfrm>
        </p:spPr>
        <p:txBody>
          <a:bodyPr/>
          <a:lstStyle/>
          <a:p>
            <a:endParaRPr lang="en-US"/>
          </a:p>
        </p:txBody>
      </p:sp>
      <p:sp>
        <p:nvSpPr>
          <p:cNvPr id="4" name="Footer Placeholder 3">
            <a:extLst>
              <a:ext uri="{FF2B5EF4-FFF2-40B4-BE49-F238E27FC236}">
                <a16:creationId xmlns:a16="http://schemas.microsoft.com/office/drawing/2014/main" id="{181A3878-7BE0-2310-A612-86078B468989}"/>
              </a:ext>
            </a:extLst>
          </p:cNvPr>
          <p:cNvSpPr>
            <a:spLocks noGrp="1"/>
          </p:cNvSpPr>
          <p:nvPr>
            <p:ph type="ftr" sz="quarter" idx="12"/>
          </p:nvPr>
        </p:nvSpPr>
        <p:spPr/>
        <p:txBody>
          <a:bodyPr/>
          <a:lstStyle/>
          <a:p>
            <a:endParaRPr lang="en-US"/>
          </a:p>
        </p:txBody>
      </p:sp>
      <p:sp>
        <p:nvSpPr>
          <p:cNvPr id="5" name="Slide Number Placeholder 4">
            <a:extLst>
              <a:ext uri="{FF2B5EF4-FFF2-40B4-BE49-F238E27FC236}">
                <a16:creationId xmlns:a16="http://schemas.microsoft.com/office/drawing/2014/main" id="{FF64CF29-7F88-6F4B-09E2-25D36FC00EB9}"/>
              </a:ext>
            </a:extLst>
          </p:cNvPr>
          <p:cNvSpPr>
            <a:spLocks noGrp="1"/>
          </p:cNvSpPr>
          <p:nvPr>
            <p:ph type="sldNum" sz="quarter" idx="13"/>
          </p:nvPr>
        </p:nvSpPr>
        <p:spPr/>
        <p:txBody>
          <a:bodyPr/>
          <a:lstStyle/>
          <a:p>
            <a:pPr algn="r"/>
            <a:fld id="{DEC9D0C1-7FBA-40E3-98AB-77B8E8CCE3DF}" type="slidenum">
              <a:rPr lang="en-US" smtClean="0"/>
              <a:pPr algn="r"/>
              <a:t>‹#›</a:t>
            </a:fld>
            <a:endParaRPr lang="en-US"/>
          </a:p>
        </p:txBody>
      </p:sp>
      <p:sp>
        <p:nvSpPr>
          <p:cNvPr id="3" name="Date Placeholder 2">
            <a:extLst>
              <a:ext uri="{FF2B5EF4-FFF2-40B4-BE49-F238E27FC236}">
                <a16:creationId xmlns:a16="http://schemas.microsoft.com/office/drawing/2014/main" id="{7CA21AE2-4E9E-2DCA-4E42-C97521A8179D}"/>
              </a:ext>
            </a:extLst>
          </p:cNvPr>
          <p:cNvSpPr>
            <a:spLocks noGrp="1"/>
          </p:cNvSpPr>
          <p:nvPr>
            <p:ph type="dt" sz="half" idx="11"/>
          </p:nvPr>
        </p:nvSpPr>
        <p:spPr/>
        <p:txBody>
          <a:bodyPr/>
          <a:lstStyle/>
          <a:p>
            <a:fld id="{DBEFE4BD-2DFA-4609-895D-EFEF7C6E5A3C}" type="datetime1">
              <a:rPr lang="en-US" smtClean="0"/>
              <a:t>8/27/2025</a:t>
            </a:fld>
            <a:endParaRPr lang="en-US"/>
          </a:p>
        </p:txBody>
      </p:sp>
    </p:spTree>
    <p:extLst>
      <p:ext uri="{BB962C8B-B14F-4D97-AF65-F5344CB8AC3E}">
        <p14:creationId xmlns:p14="http://schemas.microsoft.com/office/powerpoint/2010/main" val="29577985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Grid - 2x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A5097-0CFA-61BE-726A-4804164DFADB}"/>
              </a:ext>
            </a:extLst>
          </p:cNvPr>
          <p:cNvSpPr>
            <a:spLocks noGrp="1"/>
          </p:cNvSpPr>
          <p:nvPr>
            <p:ph type="title"/>
          </p:nvPr>
        </p:nvSpPr>
        <p:spPr>
          <a:xfrm>
            <a:off x="609600" y="264085"/>
            <a:ext cx="10972800" cy="946389"/>
          </a:xfrm>
        </p:spPr>
        <p:txBody>
          <a:bodyPr lIns="0" rIns="0"/>
          <a:lstStyle/>
          <a:p>
            <a:r>
              <a:rPr lang="en-US"/>
              <a:t>Click to edit Master title style</a:t>
            </a:r>
          </a:p>
        </p:txBody>
      </p:sp>
      <p:sp>
        <p:nvSpPr>
          <p:cNvPr id="8" name="Picture Placeholder 7">
            <a:extLst>
              <a:ext uri="{FF2B5EF4-FFF2-40B4-BE49-F238E27FC236}">
                <a16:creationId xmlns:a16="http://schemas.microsoft.com/office/drawing/2014/main" id="{2D3F7CAF-D852-86B0-DD65-059C877F341F}"/>
              </a:ext>
            </a:extLst>
          </p:cNvPr>
          <p:cNvSpPr>
            <a:spLocks noGrp="1"/>
          </p:cNvSpPr>
          <p:nvPr>
            <p:ph type="pic" sz="quarter" idx="10"/>
          </p:nvPr>
        </p:nvSpPr>
        <p:spPr>
          <a:xfrm>
            <a:off x="609600" y="1554480"/>
            <a:ext cx="5486400" cy="2286000"/>
          </a:xfrm>
        </p:spPr>
        <p:txBody>
          <a:bodyPr/>
          <a:lstStyle/>
          <a:p>
            <a:endParaRPr lang="en-US"/>
          </a:p>
        </p:txBody>
      </p:sp>
      <p:sp>
        <p:nvSpPr>
          <p:cNvPr id="10" name="Picture Placeholder 9">
            <a:extLst>
              <a:ext uri="{FF2B5EF4-FFF2-40B4-BE49-F238E27FC236}">
                <a16:creationId xmlns:a16="http://schemas.microsoft.com/office/drawing/2014/main" id="{A160F384-0CC4-8E1E-C546-28F7B7D6B282}"/>
              </a:ext>
            </a:extLst>
          </p:cNvPr>
          <p:cNvSpPr>
            <a:spLocks noGrp="1"/>
          </p:cNvSpPr>
          <p:nvPr>
            <p:ph type="pic" sz="quarter" idx="11"/>
          </p:nvPr>
        </p:nvSpPr>
        <p:spPr>
          <a:xfrm>
            <a:off x="6096000" y="1554480"/>
            <a:ext cx="5486400" cy="2286000"/>
          </a:xfrm>
        </p:spPr>
        <p:txBody>
          <a:bodyPr/>
          <a:lstStyle/>
          <a:p>
            <a:endParaRPr lang="en-US"/>
          </a:p>
        </p:txBody>
      </p:sp>
      <p:sp>
        <p:nvSpPr>
          <p:cNvPr id="3" name="Picture Placeholder 7">
            <a:extLst>
              <a:ext uri="{FF2B5EF4-FFF2-40B4-BE49-F238E27FC236}">
                <a16:creationId xmlns:a16="http://schemas.microsoft.com/office/drawing/2014/main" id="{92547B6F-C04C-1B8A-023F-2328C702D34B}"/>
              </a:ext>
            </a:extLst>
          </p:cNvPr>
          <p:cNvSpPr>
            <a:spLocks noGrp="1"/>
          </p:cNvSpPr>
          <p:nvPr>
            <p:ph type="pic" sz="quarter" idx="12"/>
          </p:nvPr>
        </p:nvSpPr>
        <p:spPr>
          <a:xfrm>
            <a:off x="609600" y="3840480"/>
            <a:ext cx="5486400" cy="2286000"/>
          </a:xfrm>
        </p:spPr>
        <p:txBody>
          <a:bodyPr/>
          <a:lstStyle/>
          <a:p>
            <a:endParaRPr lang="en-US"/>
          </a:p>
        </p:txBody>
      </p:sp>
      <p:sp>
        <p:nvSpPr>
          <p:cNvPr id="4" name="Picture Placeholder 9">
            <a:extLst>
              <a:ext uri="{FF2B5EF4-FFF2-40B4-BE49-F238E27FC236}">
                <a16:creationId xmlns:a16="http://schemas.microsoft.com/office/drawing/2014/main" id="{23A551AC-B66E-B597-2080-FD4462C44E73}"/>
              </a:ext>
            </a:extLst>
          </p:cNvPr>
          <p:cNvSpPr>
            <a:spLocks noGrp="1"/>
          </p:cNvSpPr>
          <p:nvPr>
            <p:ph type="pic" sz="quarter" idx="13"/>
          </p:nvPr>
        </p:nvSpPr>
        <p:spPr>
          <a:xfrm>
            <a:off x="6096000" y="3840480"/>
            <a:ext cx="5486400" cy="2286000"/>
          </a:xfrm>
        </p:spPr>
        <p:txBody>
          <a:bodyPr/>
          <a:lstStyle/>
          <a:p>
            <a:endParaRPr lang="en-US"/>
          </a:p>
        </p:txBody>
      </p:sp>
      <p:sp>
        <p:nvSpPr>
          <p:cNvPr id="6" name="Footer Placeholder 5">
            <a:extLst>
              <a:ext uri="{FF2B5EF4-FFF2-40B4-BE49-F238E27FC236}">
                <a16:creationId xmlns:a16="http://schemas.microsoft.com/office/drawing/2014/main" id="{50754D71-8CDC-675B-86A7-C34916398619}"/>
              </a:ext>
            </a:extLst>
          </p:cNvPr>
          <p:cNvSpPr>
            <a:spLocks noGrp="1"/>
          </p:cNvSpPr>
          <p:nvPr>
            <p:ph type="ftr" sz="quarter" idx="15"/>
          </p:nvPr>
        </p:nvSpPr>
        <p:spPr/>
        <p:txBody>
          <a:bodyPr/>
          <a:lstStyle/>
          <a:p>
            <a:endParaRPr lang="en-US"/>
          </a:p>
        </p:txBody>
      </p:sp>
      <p:sp>
        <p:nvSpPr>
          <p:cNvPr id="7" name="Slide Number Placeholder 6">
            <a:extLst>
              <a:ext uri="{FF2B5EF4-FFF2-40B4-BE49-F238E27FC236}">
                <a16:creationId xmlns:a16="http://schemas.microsoft.com/office/drawing/2014/main" id="{8B9CD24B-DB8B-D332-CD41-DCE59AE976B8}"/>
              </a:ext>
            </a:extLst>
          </p:cNvPr>
          <p:cNvSpPr>
            <a:spLocks noGrp="1"/>
          </p:cNvSpPr>
          <p:nvPr>
            <p:ph type="sldNum" sz="quarter" idx="16"/>
          </p:nvPr>
        </p:nvSpPr>
        <p:spPr/>
        <p:txBody>
          <a:bodyPr/>
          <a:lstStyle/>
          <a:p>
            <a:pPr algn="r"/>
            <a:fld id="{DEC9D0C1-7FBA-40E3-98AB-77B8E8CCE3DF}" type="slidenum">
              <a:rPr lang="en-US" smtClean="0"/>
              <a:pPr algn="r"/>
              <a:t>‹#›</a:t>
            </a:fld>
            <a:endParaRPr lang="en-US"/>
          </a:p>
        </p:txBody>
      </p:sp>
      <p:sp>
        <p:nvSpPr>
          <p:cNvPr id="5" name="Date Placeholder 4">
            <a:extLst>
              <a:ext uri="{FF2B5EF4-FFF2-40B4-BE49-F238E27FC236}">
                <a16:creationId xmlns:a16="http://schemas.microsoft.com/office/drawing/2014/main" id="{C03B885C-55AF-9895-D16F-0BE3094261A0}"/>
              </a:ext>
            </a:extLst>
          </p:cNvPr>
          <p:cNvSpPr>
            <a:spLocks noGrp="1"/>
          </p:cNvSpPr>
          <p:nvPr>
            <p:ph type="dt" sz="half" idx="14"/>
          </p:nvPr>
        </p:nvSpPr>
        <p:spPr/>
        <p:txBody>
          <a:bodyPr/>
          <a:lstStyle/>
          <a:p>
            <a:fld id="{FE62A065-523E-4F5D-A1E3-FF3942EE8A67}" type="datetime1">
              <a:rPr lang="en-US" smtClean="0"/>
              <a:t>8/27/2025</a:t>
            </a:fld>
            <a:endParaRPr lang="en-US"/>
          </a:p>
        </p:txBody>
      </p:sp>
    </p:spTree>
    <p:extLst>
      <p:ext uri="{BB962C8B-B14F-4D97-AF65-F5344CB8AC3E}">
        <p14:creationId xmlns:p14="http://schemas.microsoft.com/office/powerpoint/2010/main" val="28836733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Grid - 3x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A5097-0CFA-61BE-726A-4804164DFADB}"/>
              </a:ext>
            </a:extLst>
          </p:cNvPr>
          <p:cNvSpPr>
            <a:spLocks noGrp="1"/>
          </p:cNvSpPr>
          <p:nvPr>
            <p:ph type="title"/>
          </p:nvPr>
        </p:nvSpPr>
        <p:spPr>
          <a:xfrm>
            <a:off x="609600" y="264085"/>
            <a:ext cx="10972800" cy="946389"/>
          </a:xfrm>
        </p:spPr>
        <p:txBody>
          <a:bodyPr lIns="0" rIns="0"/>
          <a:lstStyle/>
          <a:p>
            <a:r>
              <a:rPr lang="en-US"/>
              <a:t>Click to edit Master title style</a:t>
            </a:r>
          </a:p>
        </p:txBody>
      </p:sp>
      <p:sp>
        <p:nvSpPr>
          <p:cNvPr id="8" name="Picture Placeholder 7">
            <a:extLst>
              <a:ext uri="{FF2B5EF4-FFF2-40B4-BE49-F238E27FC236}">
                <a16:creationId xmlns:a16="http://schemas.microsoft.com/office/drawing/2014/main" id="{2D3F7CAF-D852-86B0-DD65-059C877F341F}"/>
              </a:ext>
            </a:extLst>
          </p:cNvPr>
          <p:cNvSpPr>
            <a:spLocks noGrp="1"/>
          </p:cNvSpPr>
          <p:nvPr>
            <p:ph type="pic" sz="quarter" idx="10"/>
          </p:nvPr>
        </p:nvSpPr>
        <p:spPr>
          <a:xfrm>
            <a:off x="609600" y="1554480"/>
            <a:ext cx="3657600" cy="2286000"/>
          </a:xfrm>
        </p:spPr>
        <p:txBody>
          <a:bodyPr/>
          <a:lstStyle/>
          <a:p>
            <a:endParaRPr lang="en-US"/>
          </a:p>
        </p:txBody>
      </p:sp>
      <p:sp>
        <p:nvSpPr>
          <p:cNvPr id="10" name="Picture Placeholder 9">
            <a:extLst>
              <a:ext uri="{FF2B5EF4-FFF2-40B4-BE49-F238E27FC236}">
                <a16:creationId xmlns:a16="http://schemas.microsoft.com/office/drawing/2014/main" id="{A160F384-0CC4-8E1E-C546-28F7B7D6B282}"/>
              </a:ext>
            </a:extLst>
          </p:cNvPr>
          <p:cNvSpPr>
            <a:spLocks noGrp="1"/>
          </p:cNvSpPr>
          <p:nvPr>
            <p:ph type="pic" sz="quarter" idx="11"/>
          </p:nvPr>
        </p:nvSpPr>
        <p:spPr>
          <a:xfrm>
            <a:off x="4267200" y="1554480"/>
            <a:ext cx="3657600" cy="2286000"/>
          </a:xfrm>
        </p:spPr>
        <p:txBody>
          <a:bodyPr/>
          <a:lstStyle/>
          <a:p>
            <a:endParaRPr lang="en-US"/>
          </a:p>
        </p:txBody>
      </p:sp>
      <p:sp>
        <p:nvSpPr>
          <p:cNvPr id="12" name="Picture Placeholder 11">
            <a:extLst>
              <a:ext uri="{FF2B5EF4-FFF2-40B4-BE49-F238E27FC236}">
                <a16:creationId xmlns:a16="http://schemas.microsoft.com/office/drawing/2014/main" id="{292A0C94-CCCD-1ACE-EE3F-3AAA7DAFC52F}"/>
              </a:ext>
            </a:extLst>
          </p:cNvPr>
          <p:cNvSpPr>
            <a:spLocks noGrp="1"/>
          </p:cNvSpPr>
          <p:nvPr>
            <p:ph type="pic" sz="quarter" idx="12"/>
          </p:nvPr>
        </p:nvSpPr>
        <p:spPr>
          <a:xfrm>
            <a:off x="7924800" y="1554480"/>
            <a:ext cx="3657600" cy="2286000"/>
          </a:xfrm>
        </p:spPr>
        <p:txBody>
          <a:bodyPr/>
          <a:lstStyle/>
          <a:p>
            <a:endParaRPr lang="en-US"/>
          </a:p>
        </p:txBody>
      </p:sp>
      <p:sp>
        <p:nvSpPr>
          <p:cNvPr id="14" name="Picture Placeholder 13">
            <a:extLst>
              <a:ext uri="{FF2B5EF4-FFF2-40B4-BE49-F238E27FC236}">
                <a16:creationId xmlns:a16="http://schemas.microsoft.com/office/drawing/2014/main" id="{1B2B2E44-F595-7BB6-29AF-8641CEDC7AD0}"/>
              </a:ext>
            </a:extLst>
          </p:cNvPr>
          <p:cNvSpPr>
            <a:spLocks noGrp="1"/>
          </p:cNvSpPr>
          <p:nvPr>
            <p:ph type="pic" sz="quarter" idx="13"/>
          </p:nvPr>
        </p:nvSpPr>
        <p:spPr>
          <a:xfrm>
            <a:off x="609600" y="3840480"/>
            <a:ext cx="3657600" cy="2286000"/>
          </a:xfrm>
        </p:spPr>
        <p:txBody>
          <a:bodyPr/>
          <a:lstStyle/>
          <a:p>
            <a:endParaRPr lang="en-US"/>
          </a:p>
        </p:txBody>
      </p:sp>
      <p:sp>
        <p:nvSpPr>
          <p:cNvPr id="16" name="Picture Placeholder 15">
            <a:extLst>
              <a:ext uri="{FF2B5EF4-FFF2-40B4-BE49-F238E27FC236}">
                <a16:creationId xmlns:a16="http://schemas.microsoft.com/office/drawing/2014/main" id="{9F1FEECA-D863-9A52-B628-DC29A5E3A3FF}"/>
              </a:ext>
            </a:extLst>
          </p:cNvPr>
          <p:cNvSpPr>
            <a:spLocks noGrp="1"/>
          </p:cNvSpPr>
          <p:nvPr>
            <p:ph type="pic" sz="quarter" idx="14"/>
          </p:nvPr>
        </p:nvSpPr>
        <p:spPr>
          <a:xfrm>
            <a:off x="4267200" y="3840480"/>
            <a:ext cx="3657600" cy="2286000"/>
          </a:xfrm>
        </p:spPr>
        <p:txBody>
          <a:bodyPr/>
          <a:lstStyle/>
          <a:p>
            <a:endParaRPr lang="en-US"/>
          </a:p>
        </p:txBody>
      </p:sp>
      <p:sp>
        <p:nvSpPr>
          <p:cNvPr id="18" name="Picture Placeholder 17">
            <a:extLst>
              <a:ext uri="{FF2B5EF4-FFF2-40B4-BE49-F238E27FC236}">
                <a16:creationId xmlns:a16="http://schemas.microsoft.com/office/drawing/2014/main" id="{5C1A3846-D263-B994-2288-4A3F6F2CC788}"/>
              </a:ext>
            </a:extLst>
          </p:cNvPr>
          <p:cNvSpPr>
            <a:spLocks noGrp="1"/>
          </p:cNvSpPr>
          <p:nvPr>
            <p:ph type="pic" sz="quarter" idx="15"/>
          </p:nvPr>
        </p:nvSpPr>
        <p:spPr>
          <a:xfrm>
            <a:off x="7924800" y="3840480"/>
            <a:ext cx="3657600" cy="2286000"/>
          </a:xfrm>
        </p:spPr>
        <p:txBody>
          <a:bodyPr/>
          <a:lstStyle/>
          <a:p>
            <a:endParaRPr lang="en-US"/>
          </a:p>
        </p:txBody>
      </p:sp>
      <p:sp>
        <p:nvSpPr>
          <p:cNvPr id="20" name="Footer Placeholder 19">
            <a:extLst>
              <a:ext uri="{FF2B5EF4-FFF2-40B4-BE49-F238E27FC236}">
                <a16:creationId xmlns:a16="http://schemas.microsoft.com/office/drawing/2014/main" id="{42B1270B-1E15-714E-4AFB-2507475C5E96}"/>
              </a:ext>
            </a:extLst>
          </p:cNvPr>
          <p:cNvSpPr>
            <a:spLocks noGrp="1"/>
          </p:cNvSpPr>
          <p:nvPr>
            <p:ph type="ftr" sz="quarter" idx="17"/>
          </p:nvPr>
        </p:nvSpPr>
        <p:spPr/>
        <p:txBody>
          <a:bodyPr/>
          <a:lstStyle/>
          <a:p>
            <a:endParaRPr lang="en-US"/>
          </a:p>
        </p:txBody>
      </p:sp>
      <p:sp>
        <p:nvSpPr>
          <p:cNvPr id="21" name="Slide Number Placeholder 20">
            <a:extLst>
              <a:ext uri="{FF2B5EF4-FFF2-40B4-BE49-F238E27FC236}">
                <a16:creationId xmlns:a16="http://schemas.microsoft.com/office/drawing/2014/main" id="{204BD34C-DD78-3227-60AB-175D7A656D04}"/>
              </a:ext>
            </a:extLst>
          </p:cNvPr>
          <p:cNvSpPr>
            <a:spLocks noGrp="1"/>
          </p:cNvSpPr>
          <p:nvPr>
            <p:ph type="sldNum" sz="quarter" idx="18"/>
          </p:nvPr>
        </p:nvSpPr>
        <p:spPr/>
        <p:txBody>
          <a:bodyPr/>
          <a:lstStyle/>
          <a:p>
            <a:pPr algn="r"/>
            <a:fld id="{DEC9D0C1-7FBA-40E3-98AB-77B8E8CCE3DF}" type="slidenum">
              <a:rPr lang="en-US" smtClean="0"/>
              <a:pPr algn="r"/>
              <a:t>‹#›</a:t>
            </a:fld>
            <a:endParaRPr lang="en-US"/>
          </a:p>
        </p:txBody>
      </p:sp>
      <p:sp>
        <p:nvSpPr>
          <p:cNvPr id="19" name="Date Placeholder 18">
            <a:extLst>
              <a:ext uri="{FF2B5EF4-FFF2-40B4-BE49-F238E27FC236}">
                <a16:creationId xmlns:a16="http://schemas.microsoft.com/office/drawing/2014/main" id="{2E65964F-CA9C-418E-97E4-57D80C7DB89C}"/>
              </a:ext>
            </a:extLst>
          </p:cNvPr>
          <p:cNvSpPr>
            <a:spLocks noGrp="1"/>
          </p:cNvSpPr>
          <p:nvPr>
            <p:ph type="dt" sz="half" idx="16"/>
          </p:nvPr>
        </p:nvSpPr>
        <p:spPr/>
        <p:txBody>
          <a:bodyPr/>
          <a:lstStyle/>
          <a:p>
            <a:fld id="{73D3BA94-A69C-4DF2-B5C9-A1C8B9BFC5A0}" type="datetime1">
              <a:rPr lang="en-US" smtClean="0"/>
              <a:t>8/27/2025</a:t>
            </a:fld>
            <a:endParaRPr lang="en-US"/>
          </a:p>
        </p:txBody>
      </p:sp>
    </p:spTree>
    <p:extLst>
      <p:ext uri="{BB962C8B-B14F-4D97-AF65-F5344CB8AC3E}">
        <p14:creationId xmlns:p14="http://schemas.microsoft.com/office/powerpoint/2010/main" val="20616452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Grid - 8x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A5097-0CFA-61BE-726A-4804164DFADB}"/>
              </a:ext>
            </a:extLst>
          </p:cNvPr>
          <p:cNvSpPr>
            <a:spLocks noGrp="1"/>
          </p:cNvSpPr>
          <p:nvPr>
            <p:ph type="title"/>
          </p:nvPr>
        </p:nvSpPr>
        <p:spPr>
          <a:xfrm>
            <a:off x="609600" y="264085"/>
            <a:ext cx="10972800" cy="946389"/>
          </a:xfrm>
        </p:spPr>
        <p:txBody>
          <a:bodyPr lIns="0" rIns="0"/>
          <a:lstStyle/>
          <a:p>
            <a:r>
              <a:rPr lang="en-US"/>
              <a:t>Click to edit Master title style</a:t>
            </a:r>
          </a:p>
        </p:txBody>
      </p:sp>
      <p:sp>
        <p:nvSpPr>
          <p:cNvPr id="6" name="Rectangle 5">
            <a:extLst>
              <a:ext uri="{FF2B5EF4-FFF2-40B4-BE49-F238E27FC236}">
                <a16:creationId xmlns:a16="http://schemas.microsoft.com/office/drawing/2014/main" id="{D8543630-6F53-6353-3B93-FFFD99FF0C79}"/>
              </a:ext>
            </a:extLst>
          </p:cNvPr>
          <p:cNvSpPr/>
          <p:nvPr userDrawn="1"/>
        </p:nvSpPr>
        <p:spPr>
          <a:xfrm>
            <a:off x="609600" y="1334324"/>
            <a:ext cx="1268841" cy="1167926"/>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l">
              <a:spcBef>
                <a:spcPts val="1200"/>
              </a:spcBef>
            </a:pPr>
            <a:endParaRPr lang="en-US" sz="1400">
              <a:solidFill>
                <a:schemeClr val="tx1"/>
              </a:solidFill>
            </a:endParaRPr>
          </a:p>
        </p:txBody>
      </p:sp>
      <p:sp>
        <p:nvSpPr>
          <p:cNvPr id="7" name="Rectangle 6">
            <a:extLst>
              <a:ext uri="{FF2B5EF4-FFF2-40B4-BE49-F238E27FC236}">
                <a16:creationId xmlns:a16="http://schemas.microsoft.com/office/drawing/2014/main" id="{BC22D3AC-53D5-3076-3C9D-96307BC52BBD}"/>
              </a:ext>
            </a:extLst>
          </p:cNvPr>
          <p:cNvSpPr/>
          <p:nvPr userDrawn="1"/>
        </p:nvSpPr>
        <p:spPr>
          <a:xfrm>
            <a:off x="1995880" y="1334324"/>
            <a:ext cx="1268841" cy="1167926"/>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l">
              <a:spcBef>
                <a:spcPts val="1200"/>
              </a:spcBef>
            </a:pPr>
            <a:endParaRPr lang="en-US" sz="1400">
              <a:solidFill>
                <a:schemeClr val="tx1"/>
              </a:solidFill>
            </a:endParaRPr>
          </a:p>
        </p:txBody>
      </p:sp>
      <p:sp>
        <p:nvSpPr>
          <p:cNvPr id="9" name="Rectangle 8">
            <a:extLst>
              <a:ext uri="{FF2B5EF4-FFF2-40B4-BE49-F238E27FC236}">
                <a16:creationId xmlns:a16="http://schemas.microsoft.com/office/drawing/2014/main" id="{39F16C89-D2E6-5E44-2CA1-16056799EAD7}"/>
              </a:ext>
            </a:extLst>
          </p:cNvPr>
          <p:cNvSpPr/>
          <p:nvPr userDrawn="1"/>
        </p:nvSpPr>
        <p:spPr>
          <a:xfrm>
            <a:off x="3382160" y="1334324"/>
            <a:ext cx="1268841" cy="1167926"/>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l">
              <a:spcBef>
                <a:spcPts val="1200"/>
              </a:spcBef>
            </a:pPr>
            <a:endParaRPr lang="en-US" sz="1400">
              <a:solidFill>
                <a:schemeClr val="tx1"/>
              </a:solidFill>
            </a:endParaRPr>
          </a:p>
        </p:txBody>
      </p:sp>
      <p:sp>
        <p:nvSpPr>
          <p:cNvPr id="10" name="Rectangle 9">
            <a:extLst>
              <a:ext uri="{FF2B5EF4-FFF2-40B4-BE49-F238E27FC236}">
                <a16:creationId xmlns:a16="http://schemas.microsoft.com/office/drawing/2014/main" id="{6731FAF4-776F-A0E5-46E2-8CA95A136B6F}"/>
              </a:ext>
            </a:extLst>
          </p:cNvPr>
          <p:cNvSpPr/>
          <p:nvPr userDrawn="1"/>
        </p:nvSpPr>
        <p:spPr>
          <a:xfrm>
            <a:off x="4768440" y="1334324"/>
            <a:ext cx="1268841" cy="1167926"/>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l">
              <a:spcBef>
                <a:spcPts val="1200"/>
              </a:spcBef>
            </a:pPr>
            <a:endParaRPr lang="en-US" sz="1400">
              <a:solidFill>
                <a:schemeClr val="tx1"/>
              </a:solidFill>
            </a:endParaRPr>
          </a:p>
        </p:txBody>
      </p:sp>
      <p:sp>
        <p:nvSpPr>
          <p:cNvPr id="11" name="Rectangle 10">
            <a:extLst>
              <a:ext uri="{FF2B5EF4-FFF2-40B4-BE49-F238E27FC236}">
                <a16:creationId xmlns:a16="http://schemas.microsoft.com/office/drawing/2014/main" id="{BA68878A-7B70-9407-FE72-405B0D281BF8}"/>
              </a:ext>
            </a:extLst>
          </p:cNvPr>
          <p:cNvSpPr/>
          <p:nvPr userDrawn="1"/>
        </p:nvSpPr>
        <p:spPr>
          <a:xfrm>
            <a:off x="6154720" y="1334324"/>
            <a:ext cx="1268841" cy="1167926"/>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l">
              <a:spcBef>
                <a:spcPts val="1200"/>
              </a:spcBef>
            </a:pPr>
            <a:endParaRPr lang="en-US" sz="1400">
              <a:solidFill>
                <a:schemeClr val="tx1"/>
              </a:solidFill>
            </a:endParaRPr>
          </a:p>
        </p:txBody>
      </p:sp>
      <p:sp>
        <p:nvSpPr>
          <p:cNvPr id="12" name="Rectangle 11">
            <a:extLst>
              <a:ext uri="{FF2B5EF4-FFF2-40B4-BE49-F238E27FC236}">
                <a16:creationId xmlns:a16="http://schemas.microsoft.com/office/drawing/2014/main" id="{CBE15169-7B14-3DC3-BD30-4687C6CEB050}"/>
              </a:ext>
            </a:extLst>
          </p:cNvPr>
          <p:cNvSpPr/>
          <p:nvPr userDrawn="1"/>
        </p:nvSpPr>
        <p:spPr>
          <a:xfrm>
            <a:off x="7541000" y="1334324"/>
            <a:ext cx="1268841" cy="1167926"/>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l">
              <a:spcBef>
                <a:spcPts val="1200"/>
              </a:spcBef>
            </a:pPr>
            <a:endParaRPr lang="en-US" sz="1400">
              <a:solidFill>
                <a:schemeClr val="tx1"/>
              </a:solidFill>
            </a:endParaRPr>
          </a:p>
        </p:txBody>
      </p:sp>
      <p:sp>
        <p:nvSpPr>
          <p:cNvPr id="13" name="Rectangle 12">
            <a:extLst>
              <a:ext uri="{FF2B5EF4-FFF2-40B4-BE49-F238E27FC236}">
                <a16:creationId xmlns:a16="http://schemas.microsoft.com/office/drawing/2014/main" id="{F85D3CEB-CBC3-33AA-56E4-7243FBB670B8}"/>
              </a:ext>
            </a:extLst>
          </p:cNvPr>
          <p:cNvSpPr/>
          <p:nvPr userDrawn="1"/>
        </p:nvSpPr>
        <p:spPr>
          <a:xfrm>
            <a:off x="8927280" y="1334324"/>
            <a:ext cx="1268841" cy="1167926"/>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l">
              <a:spcBef>
                <a:spcPts val="1200"/>
              </a:spcBef>
            </a:pPr>
            <a:endParaRPr lang="en-US" sz="1400">
              <a:solidFill>
                <a:schemeClr val="tx1"/>
              </a:solidFill>
            </a:endParaRPr>
          </a:p>
        </p:txBody>
      </p:sp>
      <p:sp>
        <p:nvSpPr>
          <p:cNvPr id="14" name="Rectangle 13">
            <a:extLst>
              <a:ext uri="{FF2B5EF4-FFF2-40B4-BE49-F238E27FC236}">
                <a16:creationId xmlns:a16="http://schemas.microsoft.com/office/drawing/2014/main" id="{336287BA-DFA2-9B21-DE8B-3FC50B70F90B}"/>
              </a:ext>
            </a:extLst>
          </p:cNvPr>
          <p:cNvSpPr/>
          <p:nvPr userDrawn="1"/>
        </p:nvSpPr>
        <p:spPr>
          <a:xfrm>
            <a:off x="10313559" y="1334324"/>
            <a:ext cx="1268841" cy="1167926"/>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l">
              <a:spcBef>
                <a:spcPts val="1200"/>
              </a:spcBef>
            </a:pPr>
            <a:endParaRPr lang="en-US" sz="1400">
              <a:solidFill>
                <a:schemeClr val="tx1"/>
              </a:solidFill>
            </a:endParaRPr>
          </a:p>
        </p:txBody>
      </p:sp>
      <p:sp>
        <p:nvSpPr>
          <p:cNvPr id="15" name="Rectangle 14">
            <a:extLst>
              <a:ext uri="{FF2B5EF4-FFF2-40B4-BE49-F238E27FC236}">
                <a16:creationId xmlns:a16="http://schemas.microsoft.com/office/drawing/2014/main" id="{A562644A-5A85-01BD-2B03-DA2396CAD064}"/>
              </a:ext>
            </a:extLst>
          </p:cNvPr>
          <p:cNvSpPr/>
          <p:nvPr userDrawn="1"/>
        </p:nvSpPr>
        <p:spPr>
          <a:xfrm>
            <a:off x="609600" y="2608441"/>
            <a:ext cx="1268841" cy="1167926"/>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l">
              <a:spcBef>
                <a:spcPts val="1200"/>
              </a:spcBef>
            </a:pPr>
            <a:endParaRPr lang="en-US" sz="1400">
              <a:solidFill>
                <a:schemeClr val="tx1"/>
              </a:solidFill>
            </a:endParaRPr>
          </a:p>
        </p:txBody>
      </p:sp>
      <p:sp>
        <p:nvSpPr>
          <p:cNvPr id="16" name="Rectangle 15">
            <a:extLst>
              <a:ext uri="{FF2B5EF4-FFF2-40B4-BE49-F238E27FC236}">
                <a16:creationId xmlns:a16="http://schemas.microsoft.com/office/drawing/2014/main" id="{DCF6B678-B22E-6D11-FAB3-BADDBC694158}"/>
              </a:ext>
            </a:extLst>
          </p:cNvPr>
          <p:cNvSpPr/>
          <p:nvPr userDrawn="1"/>
        </p:nvSpPr>
        <p:spPr>
          <a:xfrm>
            <a:off x="1995880" y="2608441"/>
            <a:ext cx="1268841" cy="1167926"/>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l">
              <a:spcBef>
                <a:spcPts val="1200"/>
              </a:spcBef>
            </a:pPr>
            <a:endParaRPr lang="en-US" sz="1400">
              <a:solidFill>
                <a:schemeClr val="tx1"/>
              </a:solidFill>
            </a:endParaRPr>
          </a:p>
        </p:txBody>
      </p:sp>
      <p:sp>
        <p:nvSpPr>
          <p:cNvPr id="17" name="Rectangle 16">
            <a:extLst>
              <a:ext uri="{FF2B5EF4-FFF2-40B4-BE49-F238E27FC236}">
                <a16:creationId xmlns:a16="http://schemas.microsoft.com/office/drawing/2014/main" id="{F392A191-3E55-9BC4-EA76-F40BD4176E67}"/>
              </a:ext>
            </a:extLst>
          </p:cNvPr>
          <p:cNvSpPr/>
          <p:nvPr userDrawn="1"/>
        </p:nvSpPr>
        <p:spPr>
          <a:xfrm>
            <a:off x="3382160" y="2608441"/>
            <a:ext cx="1268841" cy="1167926"/>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l">
              <a:spcBef>
                <a:spcPts val="1200"/>
              </a:spcBef>
            </a:pPr>
            <a:endParaRPr lang="en-US" sz="1400">
              <a:solidFill>
                <a:schemeClr val="tx1"/>
              </a:solidFill>
            </a:endParaRPr>
          </a:p>
        </p:txBody>
      </p:sp>
      <p:sp>
        <p:nvSpPr>
          <p:cNvPr id="18" name="Rectangle 17">
            <a:extLst>
              <a:ext uri="{FF2B5EF4-FFF2-40B4-BE49-F238E27FC236}">
                <a16:creationId xmlns:a16="http://schemas.microsoft.com/office/drawing/2014/main" id="{5C0F35C9-4070-9A2F-9698-B91A7341451D}"/>
              </a:ext>
            </a:extLst>
          </p:cNvPr>
          <p:cNvSpPr/>
          <p:nvPr userDrawn="1"/>
        </p:nvSpPr>
        <p:spPr>
          <a:xfrm>
            <a:off x="4768440" y="2608441"/>
            <a:ext cx="1268841" cy="1167926"/>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l">
              <a:spcBef>
                <a:spcPts val="1200"/>
              </a:spcBef>
            </a:pPr>
            <a:endParaRPr lang="en-US" sz="1400">
              <a:solidFill>
                <a:schemeClr val="tx1"/>
              </a:solidFill>
            </a:endParaRPr>
          </a:p>
        </p:txBody>
      </p:sp>
      <p:sp>
        <p:nvSpPr>
          <p:cNvPr id="19" name="Rectangle 18">
            <a:extLst>
              <a:ext uri="{FF2B5EF4-FFF2-40B4-BE49-F238E27FC236}">
                <a16:creationId xmlns:a16="http://schemas.microsoft.com/office/drawing/2014/main" id="{E45D6898-91DB-B3AC-F1DA-65D48A4A8502}"/>
              </a:ext>
            </a:extLst>
          </p:cNvPr>
          <p:cNvSpPr/>
          <p:nvPr userDrawn="1"/>
        </p:nvSpPr>
        <p:spPr>
          <a:xfrm>
            <a:off x="6154720" y="2608441"/>
            <a:ext cx="1268841" cy="1167926"/>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l">
              <a:spcBef>
                <a:spcPts val="1200"/>
              </a:spcBef>
            </a:pPr>
            <a:endParaRPr lang="en-US" sz="1400">
              <a:solidFill>
                <a:schemeClr val="tx1"/>
              </a:solidFill>
            </a:endParaRPr>
          </a:p>
        </p:txBody>
      </p:sp>
      <p:sp>
        <p:nvSpPr>
          <p:cNvPr id="20" name="Rectangle 19">
            <a:extLst>
              <a:ext uri="{FF2B5EF4-FFF2-40B4-BE49-F238E27FC236}">
                <a16:creationId xmlns:a16="http://schemas.microsoft.com/office/drawing/2014/main" id="{C8BAAB28-5748-F9AC-89F5-EB1C9348877F}"/>
              </a:ext>
            </a:extLst>
          </p:cNvPr>
          <p:cNvSpPr/>
          <p:nvPr userDrawn="1"/>
        </p:nvSpPr>
        <p:spPr>
          <a:xfrm>
            <a:off x="7541000" y="2608441"/>
            <a:ext cx="1268841" cy="1167926"/>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l">
              <a:spcBef>
                <a:spcPts val="1200"/>
              </a:spcBef>
            </a:pPr>
            <a:endParaRPr lang="en-US" sz="1400">
              <a:solidFill>
                <a:schemeClr val="tx1"/>
              </a:solidFill>
            </a:endParaRPr>
          </a:p>
        </p:txBody>
      </p:sp>
      <p:sp>
        <p:nvSpPr>
          <p:cNvPr id="21" name="Rectangle 20">
            <a:extLst>
              <a:ext uri="{FF2B5EF4-FFF2-40B4-BE49-F238E27FC236}">
                <a16:creationId xmlns:a16="http://schemas.microsoft.com/office/drawing/2014/main" id="{FEA1D538-3EC1-8418-DDF3-D4704AE0706B}"/>
              </a:ext>
            </a:extLst>
          </p:cNvPr>
          <p:cNvSpPr/>
          <p:nvPr userDrawn="1"/>
        </p:nvSpPr>
        <p:spPr>
          <a:xfrm>
            <a:off x="8927280" y="2608441"/>
            <a:ext cx="1268841" cy="1167926"/>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l">
              <a:spcBef>
                <a:spcPts val="1200"/>
              </a:spcBef>
            </a:pPr>
            <a:endParaRPr lang="en-US" sz="1400">
              <a:solidFill>
                <a:schemeClr val="tx1"/>
              </a:solidFill>
            </a:endParaRPr>
          </a:p>
        </p:txBody>
      </p:sp>
      <p:sp>
        <p:nvSpPr>
          <p:cNvPr id="22" name="Rectangle 21">
            <a:extLst>
              <a:ext uri="{FF2B5EF4-FFF2-40B4-BE49-F238E27FC236}">
                <a16:creationId xmlns:a16="http://schemas.microsoft.com/office/drawing/2014/main" id="{C5028C3C-E97E-B0C9-C4F0-1C06EF313AC9}"/>
              </a:ext>
            </a:extLst>
          </p:cNvPr>
          <p:cNvSpPr/>
          <p:nvPr userDrawn="1"/>
        </p:nvSpPr>
        <p:spPr>
          <a:xfrm>
            <a:off x="10313559" y="2608441"/>
            <a:ext cx="1268841" cy="1167926"/>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l">
              <a:spcBef>
                <a:spcPts val="1200"/>
              </a:spcBef>
            </a:pPr>
            <a:endParaRPr lang="en-US" sz="1400">
              <a:solidFill>
                <a:schemeClr val="tx1"/>
              </a:solidFill>
            </a:endParaRPr>
          </a:p>
        </p:txBody>
      </p:sp>
      <p:sp>
        <p:nvSpPr>
          <p:cNvPr id="23" name="Rectangle 22">
            <a:extLst>
              <a:ext uri="{FF2B5EF4-FFF2-40B4-BE49-F238E27FC236}">
                <a16:creationId xmlns:a16="http://schemas.microsoft.com/office/drawing/2014/main" id="{A1A14B7B-0BBE-1B5D-432D-40A389F3FCCF}"/>
              </a:ext>
            </a:extLst>
          </p:cNvPr>
          <p:cNvSpPr/>
          <p:nvPr userDrawn="1"/>
        </p:nvSpPr>
        <p:spPr>
          <a:xfrm>
            <a:off x="609600" y="3882557"/>
            <a:ext cx="1268841" cy="1167926"/>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l">
              <a:spcBef>
                <a:spcPts val="1200"/>
              </a:spcBef>
            </a:pPr>
            <a:endParaRPr lang="en-US" sz="1400">
              <a:solidFill>
                <a:schemeClr val="tx1"/>
              </a:solidFill>
            </a:endParaRPr>
          </a:p>
        </p:txBody>
      </p:sp>
      <p:sp>
        <p:nvSpPr>
          <p:cNvPr id="24" name="Rectangle 23">
            <a:extLst>
              <a:ext uri="{FF2B5EF4-FFF2-40B4-BE49-F238E27FC236}">
                <a16:creationId xmlns:a16="http://schemas.microsoft.com/office/drawing/2014/main" id="{7C71FF21-A0D3-1C1A-B6F0-B38542FC16F3}"/>
              </a:ext>
            </a:extLst>
          </p:cNvPr>
          <p:cNvSpPr/>
          <p:nvPr userDrawn="1"/>
        </p:nvSpPr>
        <p:spPr>
          <a:xfrm>
            <a:off x="1995880" y="3882557"/>
            <a:ext cx="1268841" cy="1167926"/>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l">
              <a:spcBef>
                <a:spcPts val="1200"/>
              </a:spcBef>
            </a:pPr>
            <a:endParaRPr lang="en-US" sz="1400">
              <a:solidFill>
                <a:schemeClr val="tx1"/>
              </a:solidFill>
            </a:endParaRPr>
          </a:p>
        </p:txBody>
      </p:sp>
      <p:sp>
        <p:nvSpPr>
          <p:cNvPr id="25" name="Rectangle 24">
            <a:extLst>
              <a:ext uri="{FF2B5EF4-FFF2-40B4-BE49-F238E27FC236}">
                <a16:creationId xmlns:a16="http://schemas.microsoft.com/office/drawing/2014/main" id="{78E463DD-7CD5-9FB1-37AF-6EA3B554A5F6}"/>
              </a:ext>
            </a:extLst>
          </p:cNvPr>
          <p:cNvSpPr/>
          <p:nvPr userDrawn="1"/>
        </p:nvSpPr>
        <p:spPr>
          <a:xfrm>
            <a:off x="3382160" y="3882557"/>
            <a:ext cx="1268841" cy="1167926"/>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l">
              <a:spcBef>
                <a:spcPts val="1200"/>
              </a:spcBef>
            </a:pPr>
            <a:endParaRPr lang="en-US" sz="1400">
              <a:solidFill>
                <a:schemeClr val="tx1"/>
              </a:solidFill>
            </a:endParaRPr>
          </a:p>
        </p:txBody>
      </p:sp>
      <p:sp>
        <p:nvSpPr>
          <p:cNvPr id="26" name="Rectangle 25">
            <a:extLst>
              <a:ext uri="{FF2B5EF4-FFF2-40B4-BE49-F238E27FC236}">
                <a16:creationId xmlns:a16="http://schemas.microsoft.com/office/drawing/2014/main" id="{9EC06218-BEF3-CB50-8EF6-EB54C5FCD4A5}"/>
              </a:ext>
            </a:extLst>
          </p:cNvPr>
          <p:cNvSpPr/>
          <p:nvPr userDrawn="1"/>
        </p:nvSpPr>
        <p:spPr>
          <a:xfrm>
            <a:off x="4768440" y="3882557"/>
            <a:ext cx="1268841" cy="1167926"/>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l">
              <a:spcBef>
                <a:spcPts val="1200"/>
              </a:spcBef>
            </a:pPr>
            <a:endParaRPr lang="en-US" sz="1400">
              <a:solidFill>
                <a:schemeClr val="tx1"/>
              </a:solidFill>
            </a:endParaRPr>
          </a:p>
        </p:txBody>
      </p:sp>
      <p:sp>
        <p:nvSpPr>
          <p:cNvPr id="27" name="Rectangle 26">
            <a:extLst>
              <a:ext uri="{FF2B5EF4-FFF2-40B4-BE49-F238E27FC236}">
                <a16:creationId xmlns:a16="http://schemas.microsoft.com/office/drawing/2014/main" id="{86D8E872-5127-7868-3A05-721AF6BA473C}"/>
              </a:ext>
            </a:extLst>
          </p:cNvPr>
          <p:cNvSpPr/>
          <p:nvPr userDrawn="1"/>
        </p:nvSpPr>
        <p:spPr>
          <a:xfrm>
            <a:off x="6154720" y="3882557"/>
            <a:ext cx="1268841" cy="1167926"/>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l">
              <a:spcBef>
                <a:spcPts val="1200"/>
              </a:spcBef>
            </a:pPr>
            <a:endParaRPr lang="en-US" sz="1400">
              <a:solidFill>
                <a:schemeClr val="tx1"/>
              </a:solidFill>
            </a:endParaRPr>
          </a:p>
        </p:txBody>
      </p:sp>
      <p:sp>
        <p:nvSpPr>
          <p:cNvPr id="28" name="Rectangle 27">
            <a:extLst>
              <a:ext uri="{FF2B5EF4-FFF2-40B4-BE49-F238E27FC236}">
                <a16:creationId xmlns:a16="http://schemas.microsoft.com/office/drawing/2014/main" id="{34707814-364C-ED34-E661-0B900D61D461}"/>
              </a:ext>
            </a:extLst>
          </p:cNvPr>
          <p:cNvSpPr/>
          <p:nvPr userDrawn="1"/>
        </p:nvSpPr>
        <p:spPr>
          <a:xfrm>
            <a:off x="7541000" y="3882557"/>
            <a:ext cx="1268841" cy="1167926"/>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l">
              <a:spcBef>
                <a:spcPts val="1200"/>
              </a:spcBef>
            </a:pPr>
            <a:endParaRPr lang="en-US" sz="1400">
              <a:solidFill>
                <a:schemeClr val="tx1"/>
              </a:solidFill>
            </a:endParaRPr>
          </a:p>
        </p:txBody>
      </p:sp>
      <p:sp>
        <p:nvSpPr>
          <p:cNvPr id="29" name="Rectangle 28">
            <a:extLst>
              <a:ext uri="{FF2B5EF4-FFF2-40B4-BE49-F238E27FC236}">
                <a16:creationId xmlns:a16="http://schemas.microsoft.com/office/drawing/2014/main" id="{DE9A0626-4DF1-C03E-4100-AA6C8661D9FE}"/>
              </a:ext>
            </a:extLst>
          </p:cNvPr>
          <p:cNvSpPr/>
          <p:nvPr userDrawn="1"/>
        </p:nvSpPr>
        <p:spPr>
          <a:xfrm>
            <a:off x="8927280" y="3882557"/>
            <a:ext cx="1268841" cy="1167926"/>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l">
              <a:spcBef>
                <a:spcPts val="1200"/>
              </a:spcBef>
            </a:pPr>
            <a:endParaRPr lang="en-US" sz="1400">
              <a:solidFill>
                <a:schemeClr val="tx1"/>
              </a:solidFill>
            </a:endParaRPr>
          </a:p>
        </p:txBody>
      </p:sp>
      <p:sp>
        <p:nvSpPr>
          <p:cNvPr id="30" name="Rectangle 29">
            <a:extLst>
              <a:ext uri="{FF2B5EF4-FFF2-40B4-BE49-F238E27FC236}">
                <a16:creationId xmlns:a16="http://schemas.microsoft.com/office/drawing/2014/main" id="{064521DB-B096-8091-3A9C-9A982F43D88A}"/>
              </a:ext>
            </a:extLst>
          </p:cNvPr>
          <p:cNvSpPr/>
          <p:nvPr userDrawn="1"/>
        </p:nvSpPr>
        <p:spPr>
          <a:xfrm>
            <a:off x="10313559" y="3882557"/>
            <a:ext cx="1268841" cy="1167926"/>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l">
              <a:spcBef>
                <a:spcPts val="1200"/>
              </a:spcBef>
            </a:pPr>
            <a:endParaRPr lang="en-US" sz="1400">
              <a:solidFill>
                <a:schemeClr val="tx1"/>
              </a:solidFill>
            </a:endParaRPr>
          </a:p>
        </p:txBody>
      </p:sp>
      <p:sp>
        <p:nvSpPr>
          <p:cNvPr id="31" name="Rectangle 30">
            <a:extLst>
              <a:ext uri="{FF2B5EF4-FFF2-40B4-BE49-F238E27FC236}">
                <a16:creationId xmlns:a16="http://schemas.microsoft.com/office/drawing/2014/main" id="{CC76CD2B-19F5-416D-DEDB-846A990C8639}"/>
              </a:ext>
            </a:extLst>
          </p:cNvPr>
          <p:cNvSpPr/>
          <p:nvPr userDrawn="1"/>
        </p:nvSpPr>
        <p:spPr>
          <a:xfrm>
            <a:off x="609600" y="5156674"/>
            <a:ext cx="1268841" cy="1167926"/>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l">
              <a:spcBef>
                <a:spcPts val="1200"/>
              </a:spcBef>
            </a:pPr>
            <a:endParaRPr lang="en-US" sz="1400">
              <a:solidFill>
                <a:schemeClr val="tx1"/>
              </a:solidFill>
            </a:endParaRPr>
          </a:p>
        </p:txBody>
      </p:sp>
      <p:sp>
        <p:nvSpPr>
          <p:cNvPr id="32" name="Rectangle 31">
            <a:extLst>
              <a:ext uri="{FF2B5EF4-FFF2-40B4-BE49-F238E27FC236}">
                <a16:creationId xmlns:a16="http://schemas.microsoft.com/office/drawing/2014/main" id="{877B7B08-16E6-D7D7-4798-5C0F7C0419FA}"/>
              </a:ext>
            </a:extLst>
          </p:cNvPr>
          <p:cNvSpPr/>
          <p:nvPr userDrawn="1"/>
        </p:nvSpPr>
        <p:spPr>
          <a:xfrm>
            <a:off x="1995880" y="5156674"/>
            <a:ext cx="1268841" cy="1167926"/>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l">
              <a:spcBef>
                <a:spcPts val="1200"/>
              </a:spcBef>
            </a:pPr>
            <a:endParaRPr lang="en-US" sz="1400">
              <a:solidFill>
                <a:schemeClr val="tx1"/>
              </a:solidFill>
            </a:endParaRPr>
          </a:p>
        </p:txBody>
      </p:sp>
      <p:sp>
        <p:nvSpPr>
          <p:cNvPr id="33" name="Rectangle 32">
            <a:extLst>
              <a:ext uri="{FF2B5EF4-FFF2-40B4-BE49-F238E27FC236}">
                <a16:creationId xmlns:a16="http://schemas.microsoft.com/office/drawing/2014/main" id="{BE240E6E-B8E3-4433-FA1E-59F51736F9D6}"/>
              </a:ext>
            </a:extLst>
          </p:cNvPr>
          <p:cNvSpPr/>
          <p:nvPr userDrawn="1"/>
        </p:nvSpPr>
        <p:spPr>
          <a:xfrm>
            <a:off x="3382160" y="5156674"/>
            <a:ext cx="1268841" cy="1167926"/>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l">
              <a:spcBef>
                <a:spcPts val="1200"/>
              </a:spcBef>
            </a:pPr>
            <a:endParaRPr lang="en-US" sz="1400">
              <a:solidFill>
                <a:schemeClr val="tx1"/>
              </a:solidFill>
            </a:endParaRPr>
          </a:p>
        </p:txBody>
      </p:sp>
      <p:sp>
        <p:nvSpPr>
          <p:cNvPr id="34" name="Rectangle 33">
            <a:extLst>
              <a:ext uri="{FF2B5EF4-FFF2-40B4-BE49-F238E27FC236}">
                <a16:creationId xmlns:a16="http://schemas.microsoft.com/office/drawing/2014/main" id="{CB4AA11C-3F23-0B4E-141A-199111885EA7}"/>
              </a:ext>
            </a:extLst>
          </p:cNvPr>
          <p:cNvSpPr/>
          <p:nvPr userDrawn="1"/>
        </p:nvSpPr>
        <p:spPr>
          <a:xfrm>
            <a:off x="4768440" y="5156674"/>
            <a:ext cx="1268841" cy="1167926"/>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l">
              <a:spcBef>
                <a:spcPts val="1200"/>
              </a:spcBef>
            </a:pPr>
            <a:endParaRPr lang="en-US" sz="1400">
              <a:solidFill>
                <a:schemeClr val="tx1"/>
              </a:solidFill>
            </a:endParaRPr>
          </a:p>
        </p:txBody>
      </p:sp>
      <p:sp>
        <p:nvSpPr>
          <p:cNvPr id="35" name="Rectangle 34">
            <a:extLst>
              <a:ext uri="{FF2B5EF4-FFF2-40B4-BE49-F238E27FC236}">
                <a16:creationId xmlns:a16="http://schemas.microsoft.com/office/drawing/2014/main" id="{0B3AD8E4-435B-97B8-914E-D25CC5456285}"/>
              </a:ext>
            </a:extLst>
          </p:cNvPr>
          <p:cNvSpPr/>
          <p:nvPr userDrawn="1"/>
        </p:nvSpPr>
        <p:spPr>
          <a:xfrm>
            <a:off x="6154720" y="5156674"/>
            <a:ext cx="1268841" cy="1167926"/>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l">
              <a:spcBef>
                <a:spcPts val="1200"/>
              </a:spcBef>
            </a:pPr>
            <a:endParaRPr lang="en-US" sz="1400">
              <a:solidFill>
                <a:schemeClr val="tx1"/>
              </a:solidFill>
            </a:endParaRPr>
          </a:p>
        </p:txBody>
      </p:sp>
      <p:sp>
        <p:nvSpPr>
          <p:cNvPr id="36" name="Rectangle 35">
            <a:extLst>
              <a:ext uri="{FF2B5EF4-FFF2-40B4-BE49-F238E27FC236}">
                <a16:creationId xmlns:a16="http://schemas.microsoft.com/office/drawing/2014/main" id="{7F0FE684-33AB-F095-B7EA-72178F993F53}"/>
              </a:ext>
            </a:extLst>
          </p:cNvPr>
          <p:cNvSpPr/>
          <p:nvPr userDrawn="1"/>
        </p:nvSpPr>
        <p:spPr>
          <a:xfrm>
            <a:off x="7541000" y="5156674"/>
            <a:ext cx="1268841" cy="1167926"/>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l">
              <a:spcBef>
                <a:spcPts val="1200"/>
              </a:spcBef>
            </a:pPr>
            <a:endParaRPr lang="en-US" sz="1400">
              <a:solidFill>
                <a:schemeClr val="tx1"/>
              </a:solidFill>
            </a:endParaRPr>
          </a:p>
        </p:txBody>
      </p:sp>
      <p:sp>
        <p:nvSpPr>
          <p:cNvPr id="37" name="Rectangle 36">
            <a:extLst>
              <a:ext uri="{FF2B5EF4-FFF2-40B4-BE49-F238E27FC236}">
                <a16:creationId xmlns:a16="http://schemas.microsoft.com/office/drawing/2014/main" id="{30489701-AA7F-0E3A-8312-681D092709AF}"/>
              </a:ext>
            </a:extLst>
          </p:cNvPr>
          <p:cNvSpPr/>
          <p:nvPr userDrawn="1"/>
        </p:nvSpPr>
        <p:spPr>
          <a:xfrm>
            <a:off x="8927280" y="5156674"/>
            <a:ext cx="1268841" cy="1167926"/>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l">
              <a:spcBef>
                <a:spcPts val="1200"/>
              </a:spcBef>
            </a:pPr>
            <a:endParaRPr lang="en-US" sz="1400">
              <a:solidFill>
                <a:schemeClr val="tx1"/>
              </a:solidFill>
            </a:endParaRPr>
          </a:p>
        </p:txBody>
      </p:sp>
      <p:sp>
        <p:nvSpPr>
          <p:cNvPr id="38" name="Rectangle 37">
            <a:extLst>
              <a:ext uri="{FF2B5EF4-FFF2-40B4-BE49-F238E27FC236}">
                <a16:creationId xmlns:a16="http://schemas.microsoft.com/office/drawing/2014/main" id="{F2CFC289-BF79-2F3D-5FDF-6B40CC38857C}"/>
              </a:ext>
            </a:extLst>
          </p:cNvPr>
          <p:cNvSpPr/>
          <p:nvPr userDrawn="1"/>
        </p:nvSpPr>
        <p:spPr>
          <a:xfrm>
            <a:off x="10313559" y="5156674"/>
            <a:ext cx="1268841" cy="1167926"/>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l">
              <a:spcBef>
                <a:spcPts val="1200"/>
              </a:spcBef>
            </a:pPr>
            <a:endParaRPr lang="en-US" sz="1400">
              <a:solidFill>
                <a:schemeClr val="tx1"/>
              </a:solidFill>
            </a:endParaRPr>
          </a:p>
        </p:txBody>
      </p:sp>
      <p:sp>
        <p:nvSpPr>
          <p:cNvPr id="39" name="row 1 Picture Placeholder 1">
            <a:extLst>
              <a:ext uri="{FF2B5EF4-FFF2-40B4-BE49-F238E27FC236}">
                <a16:creationId xmlns:a16="http://schemas.microsoft.com/office/drawing/2014/main" id="{85227A43-5C4D-89D4-E160-A1290BB35C99}"/>
              </a:ext>
            </a:extLst>
          </p:cNvPr>
          <p:cNvSpPr>
            <a:spLocks noGrp="1"/>
          </p:cNvSpPr>
          <p:nvPr>
            <p:ph type="pic" sz="quarter" idx="15"/>
          </p:nvPr>
        </p:nvSpPr>
        <p:spPr>
          <a:xfrm>
            <a:off x="652604" y="1374235"/>
            <a:ext cx="1182832" cy="1088105"/>
          </a:xfrm>
        </p:spPr>
        <p:txBody>
          <a:bodyPr/>
          <a:lstStyle/>
          <a:p>
            <a:endParaRPr lang="en-US"/>
          </a:p>
        </p:txBody>
      </p:sp>
      <p:sp>
        <p:nvSpPr>
          <p:cNvPr id="40" name="row 1 Picture Placeholder 2">
            <a:extLst>
              <a:ext uri="{FF2B5EF4-FFF2-40B4-BE49-F238E27FC236}">
                <a16:creationId xmlns:a16="http://schemas.microsoft.com/office/drawing/2014/main" id="{9566F144-B3C8-7936-839D-AC16AF52DC4E}"/>
              </a:ext>
            </a:extLst>
          </p:cNvPr>
          <p:cNvSpPr>
            <a:spLocks noGrp="1"/>
          </p:cNvSpPr>
          <p:nvPr>
            <p:ph type="pic" sz="quarter" idx="16"/>
          </p:nvPr>
        </p:nvSpPr>
        <p:spPr>
          <a:xfrm>
            <a:off x="2034595" y="1374235"/>
            <a:ext cx="1182832" cy="1088105"/>
          </a:xfrm>
        </p:spPr>
        <p:txBody>
          <a:bodyPr/>
          <a:lstStyle/>
          <a:p>
            <a:endParaRPr lang="en-US"/>
          </a:p>
        </p:txBody>
      </p:sp>
      <p:sp>
        <p:nvSpPr>
          <p:cNvPr id="41" name="row 1 Picture Placeholder 3">
            <a:extLst>
              <a:ext uri="{FF2B5EF4-FFF2-40B4-BE49-F238E27FC236}">
                <a16:creationId xmlns:a16="http://schemas.microsoft.com/office/drawing/2014/main" id="{38732D4D-83B3-1F93-6FCC-5298384D9F25}"/>
              </a:ext>
            </a:extLst>
          </p:cNvPr>
          <p:cNvSpPr>
            <a:spLocks noGrp="1"/>
          </p:cNvSpPr>
          <p:nvPr>
            <p:ph type="pic" sz="quarter" idx="17"/>
          </p:nvPr>
        </p:nvSpPr>
        <p:spPr>
          <a:xfrm>
            <a:off x="3421781" y="1374235"/>
            <a:ext cx="1182832" cy="1088105"/>
          </a:xfrm>
        </p:spPr>
        <p:txBody>
          <a:bodyPr/>
          <a:lstStyle/>
          <a:p>
            <a:endParaRPr lang="en-US"/>
          </a:p>
        </p:txBody>
      </p:sp>
      <p:sp>
        <p:nvSpPr>
          <p:cNvPr id="42" name="row 1 Picture Placeholder 4">
            <a:extLst>
              <a:ext uri="{FF2B5EF4-FFF2-40B4-BE49-F238E27FC236}">
                <a16:creationId xmlns:a16="http://schemas.microsoft.com/office/drawing/2014/main" id="{9730AE84-83EF-0982-5104-F629973C19B6}"/>
              </a:ext>
            </a:extLst>
          </p:cNvPr>
          <p:cNvSpPr>
            <a:spLocks noGrp="1"/>
          </p:cNvSpPr>
          <p:nvPr>
            <p:ph type="pic" sz="quarter" idx="18"/>
          </p:nvPr>
        </p:nvSpPr>
        <p:spPr>
          <a:xfrm>
            <a:off x="4814163" y="1374235"/>
            <a:ext cx="1182832" cy="1088105"/>
          </a:xfrm>
        </p:spPr>
        <p:txBody>
          <a:bodyPr/>
          <a:lstStyle/>
          <a:p>
            <a:endParaRPr lang="en-US"/>
          </a:p>
        </p:txBody>
      </p:sp>
      <p:sp>
        <p:nvSpPr>
          <p:cNvPr id="43" name="row 1 Picture Placeholder 5">
            <a:extLst>
              <a:ext uri="{FF2B5EF4-FFF2-40B4-BE49-F238E27FC236}">
                <a16:creationId xmlns:a16="http://schemas.microsoft.com/office/drawing/2014/main" id="{EEFEB949-3A10-F7A6-9FBE-5FCB94B66A1A}"/>
              </a:ext>
            </a:extLst>
          </p:cNvPr>
          <p:cNvSpPr>
            <a:spLocks noGrp="1"/>
          </p:cNvSpPr>
          <p:nvPr>
            <p:ph type="pic" sz="quarter" idx="19"/>
          </p:nvPr>
        </p:nvSpPr>
        <p:spPr>
          <a:xfrm>
            <a:off x="6196154" y="1374235"/>
            <a:ext cx="1182832" cy="1088105"/>
          </a:xfrm>
        </p:spPr>
        <p:txBody>
          <a:bodyPr/>
          <a:lstStyle/>
          <a:p>
            <a:endParaRPr lang="en-US"/>
          </a:p>
        </p:txBody>
      </p:sp>
      <p:sp>
        <p:nvSpPr>
          <p:cNvPr id="44" name="row 1 Picture Placeholder 6">
            <a:extLst>
              <a:ext uri="{FF2B5EF4-FFF2-40B4-BE49-F238E27FC236}">
                <a16:creationId xmlns:a16="http://schemas.microsoft.com/office/drawing/2014/main" id="{2CE4B71B-7112-B353-61F2-EBAE24BE1F3C}"/>
              </a:ext>
            </a:extLst>
          </p:cNvPr>
          <p:cNvSpPr>
            <a:spLocks noGrp="1"/>
          </p:cNvSpPr>
          <p:nvPr>
            <p:ph type="pic" sz="quarter" idx="20"/>
          </p:nvPr>
        </p:nvSpPr>
        <p:spPr>
          <a:xfrm>
            <a:off x="7583340" y="1374235"/>
            <a:ext cx="1182832" cy="1088105"/>
          </a:xfrm>
        </p:spPr>
        <p:txBody>
          <a:bodyPr/>
          <a:lstStyle/>
          <a:p>
            <a:endParaRPr lang="en-US"/>
          </a:p>
        </p:txBody>
      </p:sp>
      <p:sp>
        <p:nvSpPr>
          <p:cNvPr id="45" name="row 1 Picture Placeholder 7">
            <a:extLst>
              <a:ext uri="{FF2B5EF4-FFF2-40B4-BE49-F238E27FC236}">
                <a16:creationId xmlns:a16="http://schemas.microsoft.com/office/drawing/2014/main" id="{4C5A0B2F-5A91-9643-DAA7-BE0BB2A8A1E6}"/>
              </a:ext>
            </a:extLst>
          </p:cNvPr>
          <p:cNvSpPr>
            <a:spLocks noGrp="1"/>
          </p:cNvSpPr>
          <p:nvPr>
            <p:ph type="pic" sz="quarter" idx="24"/>
          </p:nvPr>
        </p:nvSpPr>
        <p:spPr>
          <a:xfrm>
            <a:off x="8970527" y="1374235"/>
            <a:ext cx="1182832" cy="1088105"/>
          </a:xfrm>
        </p:spPr>
        <p:txBody>
          <a:bodyPr/>
          <a:lstStyle/>
          <a:p>
            <a:endParaRPr lang="en-US"/>
          </a:p>
        </p:txBody>
      </p:sp>
      <p:sp>
        <p:nvSpPr>
          <p:cNvPr id="46" name="row 1 Picture Placeholder 8">
            <a:extLst>
              <a:ext uri="{FF2B5EF4-FFF2-40B4-BE49-F238E27FC236}">
                <a16:creationId xmlns:a16="http://schemas.microsoft.com/office/drawing/2014/main" id="{67D3AFDE-20B1-971A-47DD-2857ACC39B57}"/>
              </a:ext>
            </a:extLst>
          </p:cNvPr>
          <p:cNvSpPr>
            <a:spLocks noGrp="1"/>
          </p:cNvSpPr>
          <p:nvPr>
            <p:ph type="pic" sz="quarter" idx="25"/>
          </p:nvPr>
        </p:nvSpPr>
        <p:spPr>
          <a:xfrm>
            <a:off x="10357713" y="1374235"/>
            <a:ext cx="1182832" cy="1088105"/>
          </a:xfrm>
        </p:spPr>
        <p:txBody>
          <a:bodyPr/>
          <a:lstStyle/>
          <a:p>
            <a:endParaRPr lang="en-US"/>
          </a:p>
        </p:txBody>
      </p:sp>
      <p:sp>
        <p:nvSpPr>
          <p:cNvPr id="47" name="row 2 Picture Placeholder 1">
            <a:extLst>
              <a:ext uri="{FF2B5EF4-FFF2-40B4-BE49-F238E27FC236}">
                <a16:creationId xmlns:a16="http://schemas.microsoft.com/office/drawing/2014/main" id="{31380899-193D-8D5B-FA8D-2BE00660771E}"/>
              </a:ext>
            </a:extLst>
          </p:cNvPr>
          <p:cNvSpPr>
            <a:spLocks noGrp="1"/>
          </p:cNvSpPr>
          <p:nvPr>
            <p:ph type="pic" sz="quarter" idx="26"/>
          </p:nvPr>
        </p:nvSpPr>
        <p:spPr>
          <a:xfrm>
            <a:off x="652604" y="2645822"/>
            <a:ext cx="1182832" cy="1088105"/>
          </a:xfrm>
        </p:spPr>
        <p:txBody>
          <a:bodyPr/>
          <a:lstStyle/>
          <a:p>
            <a:endParaRPr lang="en-US"/>
          </a:p>
        </p:txBody>
      </p:sp>
      <p:sp>
        <p:nvSpPr>
          <p:cNvPr id="48" name="row 2 Picture Placeholder 2">
            <a:extLst>
              <a:ext uri="{FF2B5EF4-FFF2-40B4-BE49-F238E27FC236}">
                <a16:creationId xmlns:a16="http://schemas.microsoft.com/office/drawing/2014/main" id="{7B8CC7C2-EB24-E4BC-3521-F28289F34790}"/>
              </a:ext>
            </a:extLst>
          </p:cNvPr>
          <p:cNvSpPr>
            <a:spLocks noGrp="1"/>
          </p:cNvSpPr>
          <p:nvPr>
            <p:ph type="pic" sz="quarter" idx="27"/>
          </p:nvPr>
        </p:nvSpPr>
        <p:spPr>
          <a:xfrm>
            <a:off x="2034595" y="2645822"/>
            <a:ext cx="1182832" cy="1088105"/>
          </a:xfrm>
        </p:spPr>
        <p:txBody>
          <a:bodyPr/>
          <a:lstStyle/>
          <a:p>
            <a:endParaRPr lang="en-US"/>
          </a:p>
        </p:txBody>
      </p:sp>
      <p:sp>
        <p:nvSpPr>
          <p:cNvPr id="49" name="row 2 Picture Placeholder 3">
            <a:extLst>
              <a:ext uri="{FF2B5EF4-FFF2-40B4-BE49-F238E27FC236}">
                <a16:creationId xmlns:a16="http://schemas.microsoft.com/office/drawing/2014/main" id="{EFD6C08E-A520-2F29-E386-E6C25BFE1DC9}"/>
              </a:ext>
            </a:extLst>
          </p:cNvPr>
          <p:cNvSpPr>
            <a:spLocks noGrp="1"/>
          </p:cNvSpPr>
          <p:nvPr>
            <p:ph type="pic" sz="quarter" idx="28"/>
          </p:nvPr>
        </p:nvSpPr>
        <p:spPr>
          <a:xfrm>
            <a:off x="3421781" y="2645822"/>
            <a:ext cx="1182832" cy="1088105"/>
          </a:xfrm>
        </p:spPr>
        <p:txBody>
          <a:bodyPr/>
          <a:lstStyle/>
          <a:p>
            <a:endParaRPr lang="en-US"/>
          </a:p>
        </p:txBody>
      </p:sp>
      <p:sp>
        <p:nvSpPr>
          <p:cNvPr id="50" name="row 2 Picture Placeholder 4">
            <a:extLst>
              <a:ext uri="{FF2B5EF4-FFF2-40B4-BE49-F238E27FC236}">
                <a16:creationId xmlns:a16="http://schemas.microsoft.com/office/drawing/2014/main" id="{9E409B64-BE44-35A7-5522-CD1CA05D7F22}"/>
              </a:ext>
            </a:extLst>
          </p:cNvPr>
          <p:cNvSpPr>
            <a:spLocks noGrp="1"/>
          </p:cNvSpPr>
          <p:nvPr>
            <p:ph type="pic" sz="quarter" idx="29"/>
          </p:nvPr>
        </p:nvSpPr>
        <p:spPr>
          <a:xfrm>
            <a:off x="4814163" y="2645822"/>
            <a:ext cx="1182832" cy="1088105"/>
          </a:xfrm>
        </p:spPr>
        <p:txBody>
          <a:bodyPr/>
          <a:lstStyle/>
          <a:p>
            <a:endParaRPr lang="en-US"/>
          </a:p>
        </p:txBody>
      </p:sp>
      <p:sp>
        <p:nvSpPr>
          <p:cNvPr id="51" name="row 2 Picture Placeholder 5">
            <a:extLst>
              <a:ext uri="{FF2B5EF4-FFF2-40B4-BE49-F238E27FC236}">
                <a16:creationId xmlns:a16="http://schemas.microsoft.com/office/drawing/2014/main" id="{AD31BCC3-7CA0-F8E3-12BB-D29C067DB87A}"/>
              </a:ext>
            </a:extLst>
          </p:cNvPr>
          <p:cNvSpPr>
            <a:spLocks noGrp="1"/>
          </p:cNvSpPr>
          <p:nvPr>
            <p:ph type="pic" sz="quarter" idx="30"/>
          </p:nvPr>
        </p:nvSpPr>
        <p:spPr>
          <a:xfrm>
            <a:off x="6196154" y="2645822"/>
            <a:ext cx="1182832" cy="1088105"/>
          </a:xfrm>
        </p:spPr>
        <p:txBody>
          <a:bodyPr/>
          <a:lstStyle/>
          <a:p>
            <a:endParaRPr lang="en-US"/>
          </a:p>
        </p:txBody>
      </p:sp>
      <p:sp>
        <p:nvSpPr>
          <p:cNvPr id="52" name="row 2 Picture Placeholder 6">
            <a:extLst>
              <a:ext uri="{FF2B5EF4-FFF2-40B4-BE49-F238E27FC236}">
                <a16:creationId xmlns:a16="http://schemas.microsoft.com/office/drawing/2014/main" id="{04774E24-BE0E-4649-FF50-F6B3FEF0D6E6}"/>
              </a:ext>
            </a:extLst>
          </p:cNvPr>
          <p:cNvSpPr>
            <a:spLocks noGrp="1"/>
          </p:cNvSpPr>
          <p:nvPr>
            <p:ph type="pic" sz="quarter" idx="31"/>
          </p:nvPr>
        </p:nvSpPr>
        <p:spPr>
          <a:xfrm>
            <a:off x="7583340" y="2645822"/>
            <a:ext cx="1182832" cy="1088105"/>
          </a:xfrm>
        </p:spPr>
        <p:txBody>
          <a:bodyPr/>
          <a:lstStyle/>
          <a:p>
            <a:endParaRPr lang="en-US"/>
          </a:p>
        </p:txBody>
      </p:sp>
      <p:sp>
        <p:nvSpPr>
          <p:cNvPr id="53" name="row 2 Picture Placeholder 7">
            <a:extLst>
              <a:ext uri="{FF2B5EF4-FFF2-40B4-BE49-F238E27FC236}">
                <a16:creationId xmlns:a16="http://schemas.microsoft.com/office/drawing/2014/main" id="{45A8A087-E4BE-14C2-8362-83F49B8CAC12}"/>
              </a:ext>
            </a:extLst>
          </p:cNvPr>
          <p:cNvSpPr>
            <a:spLocks noGrp="1"/>
          </p:cNvSpPr>
          <p:nvPr>
            <p:ph type="pic" sz="quarter" idx="32"/>
          </p:nvPr>
        </p:nvSpPr>
        <p:spPr>
          <a:xfrm>
            <a:off x="8970527" y="2645822"/>
            <a:ext cx="1182832" cy="1088105"/>
          </a:xfrm>
        </p:spPr>
        <p:txBody>
          <a:bodyPr/>
          <a:lstStyle/>
          <a:p>
            <a:endParaRPr lang="en-US"/>
          </a:p>
        </p:txBody>
      </p:sp>
      <p:sp>
        <p:nvSpPr>
          <p:cNvPr id="54" name="row 2 Picture Placeholder 8">
            <a:extLst>
              <a:ext uri="{FF2B5EF4-FFF2-40B4-BE49-F238E27FC236}">
                <a16:creationId xmlns:a16="http://schemas.microsoft.com/office/drawing/2014/main" id="{A6980176-7120-F9D6-7B2A-01D8BD184D94}"/>
              </a:ext>
            </a:extLst>
          </p:cNvPr>
          <p:cNvSpPr>
            <a:spLocks noGrp="1"/>
          </p:cNvSpPr>
          <p:nvPr>
            <p:ph type="pic" sz="quarter" idx="33"/>
          </p:nvPr>
        </p:nvSpPr>
        <p:spPr>
          <a:xfrm>
            <a:off x="10357713" y="2645822"/>
            <a:ext cx="1182832" cy="1088105"/>
          </a:xfrm>
        </p:spPr>
        <p:txBody>
          <a:bodyPr/>
          <a:lstStyle/>
          <a:p>
            <a:endParaRPr lang="en-US"/>
          </a:p>
        </p:txBody>
      </p:sp>
      <p:sp>
        <p:nvSpPr>
          <p:cNvPr id="55" name="row 3 Picture Placeholder 1">
            <a:extLst>
              <a:ext uri="{FF2B5EF4-FFF2-40B4-BE49-F238E27FC236}">
                <a16:creationId xmlns:a16="http://schemas.microsoft.com/office/drawing/2014/main" id="{01052543-B91F-CF1D-C997-F32276004729}"/>
              </a:ext>
            </a:extLst>
          </p:cNvPr>
          <p:cNvSpPr>
            <a:spLocks noGrp="1"/>
          </p:cNvSpPr>
          <p:nvPr>
            <p:ph type="pic" sz="quarter" idx="34"/>
          </p:nvPr>
        </p:nvSpPr>
        <p:spPr>
          <a:xfrm>
            <a:off x="652604" y="3924554"/>
            <a:ext cx="1182832" cy="1088105"/>
          </a:xfrm>
        </p:spPr>
        <p:txBody>
          <a:bodyPr/>
          <a:lstStyle/>
          <a:p>
            <a:endParaRPr lang="en-US"/>
          </a:p>
        </p:txBody>
      </p:sp>
      <p:sp>
        <p:nvSpPr>
          <p:cNvPr id="56" name="row 3 Picture Placeholder 2">
            <a:extLst>
              <a:ext uri="{FF2B5EF4-FFF2-40B4-BE49-F238E27FC236}">
                <a16:creationId xmlns:a16="http://schemas.microsoft.com/office/drawing/2014/main" id="{70569A68-72F9-E2FE-E32D-819866ED0C35}"/>
              </a:ext>
            </a:extLst>
          </p:cNvPr>
          <p:cNvSpPr>
            <a:spLocks noGrp="1"/>
          </p:cNvSpPr>
          <p:nvPr>
            <p:ph type="pic" sz="quarter" idx="35"/>
          </p:nvPr>
        </p:nvSpPr>
        <p:spPr>
          <a:xfrm>
            <a:off x="2034595" y="3924554"/>
            <a:ext cx="1182832" cy="1088105"/>
          </a:xfrm>
        </p:spPr>
        <p:txBody>
          <a:bodyPr/>
          <a:lstStyle/>
          <a:p>
            <a:endParaRPr lang="en-US"/>
          </a:p>
        </p:txBody>
      </p:sp>
      <p:sp>
        <p:nvSpPr>
          <p:cNvPr id="57" name="row 3 Picture Placeholder 3">
            <a:extLst>
              <a:ext uri="{FF2B5EF4-FFF2-40B4-BE49-F238E27FC236}">
                <a16:creationId xmlns:a16="http://schemas.microsoft.com/office/drawing/2014/main" id="{D2BD4873-307A-6A42-64CF-510EDD057A88}"/>
              </a:ext>
            </a:extLst>
          </p:cNvPr>
          <p:cNvSpPr>
            <a:spLocks noGrp="1"/>
          </p:cNvSpPr>
          <p:nvPr>
            <p:ph type="pic" sz="quarter" idx="36"/>
          </p:nvPr>
        </p:nvSpPr>
        <p:spPr>
          <a:xfrm>
            <a:off x="3421781" y="3924554"/>
            <a:ext cx="1182832" cy="1088105"/>
          </a:xfrm>
        </p:spPr>
        <p:txBody>
          <a:bodyPr/>
          <a:lstStyle/>
          <a:p>
            <a:endParaRPr lang="en-US"/>
          </a:p>
        </p:txBody>
      </p:sp>
      <p:sp>
        <p:nvSpPr>
          <p:cNvPr id="58" name="row 3 Picture Placeholder 4">
            <a:extLst>
              <a:ext uri="{FF2B5EF4-FFF2-40B4-BE49-F238E27FC236}">
                <a16:creationId xmlns:a16="http://schemas.microsoft.com/office/drawing/2014/main" id="{654B3D41-F5AE-BC4D-CA7C-AE67AEE80F38}"/>
              </a:ext>
            </a:extLst>
          </p:cNvPr>
          <p:cNvSpPr>
            <a:spLocks noGrp="1"/>
          </p:cNvSpPr>
          <p:nvPr>
            <p:ph type="pic" sz="quarter" idx="37"/>
          </p:nvPr>
        </p:nvSpPr>
        <p:spPr>
          <a:xfrm>
            <a:off x="4814163" y="3924554"/>
            <a:ext cx="1182832" cy="1088105"/>
          </a:xfrm>
        </p:spPr>
        <p:txBody>
          <a:bodyPr/>
          <a:lstStyle/>
          <a:p>
            <a:endParaRPr lang="en-US"/>
          </a:p>
        </p:txBody>
      </p:sp>
      <p:sp>
        <p:nvSpPr>
          <p:cNvPr id="59" name="row 3 Picture Placeholder 5">
            <a:extLst>
              <a:ext uri="{FF2B5EF4-FFF2-40B4-BE49-F238E27FC236}">
                <a16:creationId xmlns:a16="http://schemas.microsoft.com/office/drawing/2014/main" id="{2049E2F9-304E-BEA6-C347-8BE731201E10}"/>
              </a:ext>
            </a:extLst>
          </p:cNvPr>
          <p:cNvSpPr>
            <a:spLocks noGrp="1"/>
          </p:cNvSpPr>
          <p:nvPr>
            <p:ph type="pic" sz="quarter" idx="38"/>
          </p:nvPr>
        </p:nvSpPr>
        <p:spPr>
          <a:xfrm>
            <a:off x="6196154" y="3924554"/>
            <a:ext cx="1182832" cy="1088105"/>
          </a:xfrm>
        </p:spPr>
        <p:txBody>
          <a:bodyPr/>
          <a:lstStyle/>
          <a:p>
            <a:endParaRPr lang="en-US"/>
          </a:p>
        </p:txBody>
      </p:sp>
      <p:sp>
        <p:nvSpPr>
          <p:cNvPr id="60" name="row 3 Picture Placeholder 6">
            <a:extLst>
              <a:ext uri="{FF2B5EF4-FFF2-40B4-BE49-F238E27FC236}">
                <a16:creationId xmlns:a16="http://schemas.microsoft.com/office/drawing/2014/main" id="{DA987F5A-D0BE-C880-0AB8-1EED29A441A8}"/>
              </a:ext>
            </a:extLst>
          </p:cNvPr>
          <p:cNvSpPr>
            <a:spLocks noGrp="1"/>
          </p:cNvSpPr>
          <p:nvPr>
            <p:ph type="pic" sz="quarter" idx="39"/>
          </p:nvPr>
        </p:nvSpPr>
        <p:spPr>
          <a:xfrm>
            <a:off x="7583340" y="3924554"/>
            <a:ext cx="1182832" cy="1088105"/>
          </a:xfrm>
        </p:spPr>
        <p:txBody>
          <a:bodyPr/>
          <a:lstStyle/>
          <a:p>
            <a:endParaRPr lang="en-US"/>
          </a:p>
        </p:txBody>
      </p:sp>
      <p:sp>
        <p:nvSpPr>
          <p:cNvPr id="61" name="row 3 Picture Placeholder 7">
            <a:extLst>
              <a:ext uri="{FF2B5EF4-FFF2-40B4-BE49-F238E27FC236}">
                <a16:creationId xmlns:a16="http://schemas.microsoft.com/office/drawing/2014/main" id="{9B4A1B9D-0A3A-2F81-8CED-F338B7A6E38C}"/>
              </a:ext>
            </a:extLst>
          </p:cNvPr>
          <p:cNvSpPr>
            <a:spLocks noGrp="1"/>
          </p:cNvSpPr>
          <p:nvPr>
            <p:ph type="pic" sz="quarter" idx="40"/>
          </p:nvPr>
        </p:nvSpPr>
        <p:spPr>
          <a:xfrm>
            <a:off x="8970527" y="3924554"/>
            <a:ext cx="1182832" cy="1088105"/>
          </a:xfrm>
        </p:spPr>
        <p:txBody>
          <a:bodyPr/>
          <a:lstStyle/>
          <a:p>
            <a:endParaRPr lang="en-US"/>
          </a:p>
        </p:txBody>
      </p:sp>
      <p:sp>
        <p:nvSpPr>
          <p:cNvPr id="62" name="row 3 Picture Placeholder 8">
            <a:extLst>
              <a:ext uri="{FF2B5EF4-FFF2-40B4-BE49-F238E27FC236}">
                <a16:creationId xmlns:a16="http://schemas.microsoft.com/office/drawing/2014/main" id="{6DF27D75-B058-220A-4405-64C938FF8FEA}"/>
              </a:ext>
            </a:extLst>
          </p:cNvPr>
          <p:cNvSpPr>
            <a:spLocks noGrp="1"/>
          </p:cNvSpPr>
          <p:nvPr>
            <p:ph type="pic" sz="quarter" idx="41"/>
          </p:nvPr>
        </p:nvSpPr>
        <p:spPr>
          <a:xfrm>
            <a:off x="10357713" y="3924554"/>
            <a:ext cx="1182832" cy="1088105"/>
          </a:xfrm>
        </p:spPr>
        <p:txBody>
          <a:bodyPr/>
          <a:lstStyle/>
          <a:p>
            <a:endParaRPr lang="en-US"/>
          </a:p>
        </p:txBody>
      </p:sp>
      <p:sp>
        <p:nvSpPr>
          <p:cNvPr id="63" name="row 4 Picture Placeholder 1">
            <a:extLst>
              <a:ext uri="{FF2B5EF4-FFF2-40B4-BE49-F238E27FC236}">
                <a16:creationId xmlns:a16="http://schemas.microsoft.com/office/drawing/2014/main" id="{BB6EB70A-D535-38CE-382E-56A416834C42}"/>
              </a:ext>
            </a:extLst>
          </p:cNvPr>
          <p:cNvSpPr>
            <a:spLocks noGrp="1"/>
          </p:cNvSpPr>
          <p:nvPr>
            <p:ph type="pic" sz="quarter" idx="42"/>
          </p:nvPr>
        </p:nvSpPr>
        <p:spPr>
          <a:xfrm>
            <a:off x="652604" y="5196141"/>
            <a:ext cx="1182832" cy="1088105"/>
          </a:xfrm>
        </p:spPr>
        <p:txBody>
          <a:bodyPr/>
          <a:lstStyle/>
          <a:p>
            <a:endParaRPr lang="en-US"/>
          </a:p>
        </p:txBody>
      </p:sp>
      <p:sp>
        <p:nvSpPr>
          <p:cNvPr id="64" name="row 4 Picture Placeholder 2">
            <a:extLst>
              <a:ext uri="{FF2B5EF4-FFF2-40B4-BE49-F238E27FC236}">
                <a16:creationId xmlns:a16="http://schemas.microsoft.com/office/drawing/2014/main" id="{F972114E-1368-BF87-A84F-E158424B35FA}"/>
              </a:ext>
            </a:extLst>
          </p:cNvPr>
          <p:cNvSpPr>
            <a:spLocks noGrp="1"/>
          </p:cNvSpPr>
          <p:nvPr>
            <p:ph type="pic" sz="quarter" idx="43"/>
          </p:nvPr>
        </p:nvSpPr>
        <p:spPr>
          <a:xfrm>
            <a:off x="2034595" y="5196141"/>
            <a:ext cx="1182832" cy="1088105"/>
          </a:xfrm>
        </p:spPr>
        <p:txBody>
          <a:bodyPr/>
          <a:lstStyle/>
          <a:p>
            <a:endParaRPr lang="en-US"/>
          </a:p>
        </p:txBody>
      </p:sp>
      <p:sp>
        <p:nvSpPr>
          <p:cNvPr id="65" name="row 4 Picture Placeholder 3">
            <a:extLst>
              <a:ext uri="{FF2B5EF4-FFF2-40B4-BE49-F238E27FC236}">
                <a16:creationId xmlns:a16="http://schemas.microsoft.com/office/drawing/2014/main" id="{278EFBC8-2747-F4D4-BC80-EDB3F561FDB4}"/>
              </a:ext>
            </a:extLst>
          </p:cNvPr>
          <p:cNvSpPr>
            <a:spLocks noGrp="1"/>
          </p:cNvSpPr>
          <p:nvPr>
            <p:ph type="pic" sz="quarter" idx="44"/>
          </p:nvPr>
        </p:nvSpPr>
        <p:spPr>
          <a:xfrm>
            <a:off x="3421781" y="5196141"/>
            <a:ext cx="1182832" cy="1088105"/>
          </a:xfrm>
        </p:spPr>
        <p:txBody>
          <a:bodyPr/>
          <a:lstStyle/>
          <a:p>
            <a:endParaRPr lang="en-US"/>
          </a:p>
        </p:txBody>
      </p:sp>
      <p:sp>
        <p:nvSpPr>
          <p:cNvPr id="66" name="row 4 Picture Placeholder 4">
            <a:extLst>
              <a:ext uri="{FF2B5EF4-FFF2-40B4-BE49-F238E27FC236}">
                <a16:creationId xmlns:a16="http://schemas.microsoft.com/office/drawing/2014/main" id="{937E185F-2AC1-06ED-C749-94E4BD3D1650}"/>
              </a:ext>
            </a:extLst>
          </p:cNvPr>
          <p:cNvSpPr>
            <a:spLocks noGrp="1"/>
          </p:cNvSpPr>
          <p:nvPr>
            <p:ph type="pic" sz="quarter" idx="45"/>
          </p:nvPr>
        </p:nvSpPr>
        <p:spPr>
          <a:xfrm>
            <a:off x="4814163" y="5196141"/>
            <a:ext cx="1182832" cy="1088105"/>
          </a:xfrm>
        </p:spPr>
        <p:txBody>
          <a:bodyPr/>
          <a:lstStyle/>
          <a:p>
            <a:endParaRPr lang="en-US"/>
          </a:p>
        </p:txBody>
      </p:sp>
      <p:sp>
        <p:nvSpPr>
          <p:cNvPr id="67" name="row 4 Picture Placeholder 5">
            <a:extLst>
              <a:ext uri="{FF2B5EF4-FFF2-40B4-BE49-F238E27FC236}">
                <a16:creationId xmlns:a16="http://schemas.microsoft.com/office/drawing/2014/main" id="{C1D6FD23-AD0E-00F8-F84E-0A75AD27C4FE}"/>
              </a:ext>
            </a:extLst>
          </p:cNvPr>
          <p:cNvSpPr>
            <a:spLocks noGrp="1"/>
          </p:cNvSpPr>
          <p:nvPr>
            <p:ph type="pic" sz="quarter" idx="46"/>
          </p:nvPr>
        </p:nvSpPr>
        <p:spPr>
          <a:xfrm>
            <a:off x="6196154" y="5196141"/>
            <a:ext cx="1182832" cy="1088105"/>
          </a:xfrm>
        </p:spPr>
        <p:txBody>
          <a:bodyPr/>
          <a:lstStyle/>
          <a:p>
            <a:endParaRPr lang="en-US"/>
          </a:p>
        </p:txBody>
      </p:sp>
      <p:sp>
        <p:nvSpPr>
          <p:cNvPr id="68" name="row 4 Picture Placeholder 6">
            <a:extLst>
              <a:ext uri="{FF2B5EF4-FFF2-40B4-BE49-F238E27FC236}">
                <a16:creationId xmlns:a16="http://schemas.microsoft.com/office/drawing/2014/main" id="{98E69D93-6780-2C21-235D-AD050AA6C84E}"/>
              </a:ext>
            </a:extLst>
          </p:cNvPr>
          <p:cNvSpPr>
            <a:spLocks noGrp="1"/>
          </p:cNvSpPr>
          <p:nvPr>
            <p:ph type="pic" sz="quarter" idx="47"/>
          </p:nvPr>
        </p:nvSpPr>
        <p:spPr>
          <a:xfrm>
            <a:off x="7583340" y="5196141"/>
            <a:ext cx="1182832" cy="1088105"/>
          </a:xfrm>
        </p:spPr>
        <p:txBody>
          <a:bodyPr/>
          <a:lstStyle/>
          <a:p>
            <a:endParaRPr lang="en-US"/>
          </a:p>
        </p:txBody>
      </p:sp>
      <p:sp>
        <p:nvSpPr>
          <p:cNvPr id="69" name="row 4 Picture Placeholder 7">
            <a:extLst>
              <a:ext uri="{FF2B5EF4-FFF2-40B4-BE49-F238E27FC236}">
                <a16:creationId xmlns:a16="http://schemas.microsoft.com/office/drawing/2014/main" id="{951CAB42-3A74-8C1A-33D9-B956194E62C9}"/>
              </a:ext>
            </a:extLst>
          </p:cNvPr>
          <p:cNvSpPr>
            <a:spLocks noGrp="1"/>
          </p:cNvSpPr>
          <p:nvPr>
            <p:ph type="pic" sz="quarter" idx="48"/>
          </p:nvPr>
        </p:nvSpPr>
        <p:spPr>
          <a:xfrm>
            <a:off x="8970527" y="5196141"/>
            <a:ext cx="1182832" cy="1088105"/>
          </a:xfrm>
        </p:spPr>
        <p:txBody>
          <a:bodyPr/>
          <a:lstStyle/>
          <a:p>
            <a:endParaRPr lang="en-US"/>
          </a:p>
        </p:txBody>
      </p:sp>
      <p:sp>
        <p:nvSpPr>
          <p:cNvPr id="70" name="row 4 Picture Placeholder 8">
            <a:extLst>
              <a:ext uri="{FF2B5EF4-FFF2-40B4-BE49-F238E27FC236}">
                <a16:creationId xmlns:a16="http://schemas.microsoft.com/office/drawing/2014/main" id="{840EF6F4-48B1-B7EA-5C60-0375F6CADFB9}"/>
              </a:ext>
            </a:extLst>
          </p:cNvPr>
          <p:cNvSpPr>
            <a:spLocks noGrp="1"/>
          </p:cNvSpPr>
          <p:nvPr>
            <p:ph type="pic" sz="quarter" idx="49"/>
          </p:nvPr>
        </p:nvSpPr>
        <p:spPr>
          <a:xfrm>
            <a:off x="10357713" y="5196141"/>
            <a:ext cx="1182832" cy="1088105"/>
          </a:xfrm>
        </p:spPr>
        <p:txBody>
          <a:bodyPr/>
          <a:lstStyle/>
          <a:p>
            <a:endParaRPr lang="en-US"/>
          </a:p>
        </p:txBody>
      </p:sp>
      <p:sp>
        <p:nvSpPr>
          <p:cNvPr id="4" name="Footer Placeholder 3">
            <a:extLst>
              <a:ext uri="{FF2B5EF4-FFF2-40B4-BE49-F238E27FC236}">
                <a16:creationId xmlns:a16="http://schemas.microsoft.com/office/drawing/2014/main" id="{181A3878-7BE0-2310-A612-86078B468989}"/>
              </a:ext>
            </a:extLst>
          </p:cNvPr>
          <p:cNvSpPr>
            <a:spLocks noGrp="1"/>
          </p:cNvSpPr>
          <p:nvPr>
            <p:ph type="ftr" sz="quarter" idx="12"/>
          </p:nvPr>
        </p:nvSpPr>
        <p:spPr/>
        <p:txBody>
          <a:bodyPr/>
          <a:lstStyle/>
          <a:p>
            <a:endParaRPr lang="en-US"/>
          </a:p>
        </p:txBody>
      </p:sp>
      <p:sp>
        <p:nvSpPr>
          <p:cNvPr id="5" name="Slide Number Placeholder 4">
            <a:extLst>
              <a:ext uri="{FF2B5EF4-FFF2-40B4-BE49-F238E27FC236}">
                <a16:creationId xmlns:a16="http://schemas.microsoft.com/office/drawing/2014/main" id="{FF64CF29-7F88-6F4B-09E2-25D36FC00EB9}"/>
              </a:ext>
            </a:extLst>
          </p:cNvPr>
          <p:cNvSpPr>
            <a:spLocks noGrp="1"/>
          </p:cNvSpPr>
          <p:nvPr>
            <p:ph type="sldNum" sz="quarter" idx="13"/>
          </p:nvPr>
        </p:nvSpPr>
        <p:spPr/>
        <p:txBody>
          <a:bodyPr/>
          <a:lstStyle/>
          <a:p>
            <a:pPr algn="r"/>
            <a:fld id="{DEC9D0C1-7FBA-40E3-98AB-77B8E8CCE3DF}" type="slidenum">
              <a:rPr lang="en-US" smtClean="0"/>
              <a:pPr algn="r"/>
              <a:t>‹#›</a:t>
            </a:fld>
            <a:endParaRPr lang="en-US"/>
          </a:p>
        </p:txBody>
      </p:sp>
      <p:sp>
        <p:nvSpPr>
          <p:cNvPr id="3" name="Date Placeholder 2">
            <a:extLst>
              <a:ext uri="{FF2B5EF4-FFF2-40B4-BE49-F238E27FC236}">
                <a16:creationId xmlns:a16="http://schemas.microsoft.com/office/drawing/2014/main" id="{7CA21AE2-4E9E-2DCA-4E42-C97521A8179D}"/>
              </a:ext>
            </a:extLst>
          </p:cNvPr>
          <p:cNvSpPr>
            <a:spLocks noGrp="1"/>
          </p:cNvSpPr>
          <p:nvPr>
            <p:ph type="dt" sz="half" idx="11"/>
          </p:nvPr>
        </p:nvSpPr>
        <p:spPr/>
        <p:txBody>
          <a:bodyPr/>
          <a:lstStyle/>
          <a:p>
            <a:fld id="{DBEFE4BD-2DFA-4609-895D-EFEF7C6E5A3C}" type="datetime1">
              <a:rPr lang="en-US" smtClean="0"/>
              <a:t>8/27/2025</a:t>
            </a:fld>
            <a:endParaRPr lang="en-US"/>
          </a:p>
        </p:txBody>
      </p:sp>
    </p:spTree>
    <p:extLst>
      <p:ext uri="{BB962C8B-B14F-4D97-AF65-F5344CB8AC3E}">
        <p14:creationId xmlns:p14="http://schemas.microsoft.com/office/powerpoint/2010/main" val="71292245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 Dark">
    <p:bg>
      <p:bgPr>
        <a:solidFill>
          <a:srgbClr val="0000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378697-148C-E5F7-1EF7-EE332DEF0CA5}"/>
              </a:ext>
            </a:extLst>
          </p:cNvPr>
          <p:cNvSpPr>
            <a:spLocks noGrp="1"/>
          </p:cNvSpPr>
          <p:nvPr>
            <p:ph type="ctrTitle"/>
          </p:nvPr>
        </p:nvSpPr>
        <p:spPr>
          <a:xfrm>
            <a:off x="609599" y="426061"/>
            <a:ext cx="5334001" cy="2387600"/>
          </a:xfrm>
        </p:spPr>
        <p:txBody>
          <a:bodyPr lIns="0" rIns="0" anchor="b">
            <a:noAutofit/>
          </a:bodyPr>
          <a:lstStyle>
            <a:lvl1pPr algn="l">
              <a:lnSpc>
                <a:spcPct val="80000"/>
              </a:lnSpc>
              <a:defRPr sz="4800" spc="-120" baseline="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70550909-4DC4-B1F0-6047-92EEC94F9109}"/>
              </a:ext>
            </a:extLst>
          </p:cNvPr>
          <p:cNvSpPr>
            <a:spLocks noGrp="1"/>
          </p:cNvSpPr>
          <p:nvPr>
            <p:ph type="subTitle" idx="1"/>
          </p:nvPr>
        </p:nvSpPr>
        <p:spPr>
          <a:xfrm>
            <a:off x="609598" y="3012926"/>
            <a:ext cx="5334001" cy="1655762"/>
          </a:xfrm>
        </p:spPr>
        <p:txBody>
          <a:bodyPr lIns="0" rIns="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2" name="Thread">
            <a:extLst>
              <a:ext uri="{FF2B5EF4-FFF2-40B4-BE49-F238E27FC236}">
                <a16:creationId xmlns:a16="http://schemas.microsoft.com/office/drawing/2014/main" id="{B6083D35-FA56-96A9-7AD6-A71D01DC0CD9}"/>
              </a:ext>
              <a:ext uri="{C183D7F6-B498-43B3-948B-1728B52AA6E4}">
                <adec:decorative xmlns:adec="http://schemas.microsoft.com/office/drawing/2017/decorative" val="1"/>
              </a:ext>
            </a:extLst>
          </p:cNvPr>
          <p:cNvSpPr/>
          <p:nvPr userDrawn="1"/>
        </p:nvSpPr>
        <p:spPr>
          <a:xfrm>
            <a:off x="-1" y="894"/>
            <a:ext cx="128016" cy="6856213"/>
          </a:xfrm>
          <a:prstGeom prst="rect">
            <a:avLst/>
          </a:prstGeom>
          <a:solidFill>
            <a:srgbClr val="EB1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l">
              <a:spcBef>
                <a:spcPts val="1200"/>
              </a:spcBef>
            </a:pPr>
            <a:endParaRPr lang="en-US" sz="1400">
              <a:solidFill>
                <a:schemeClr val="tx1"/>
              </a:solidFill>
            </a:endParaRPr>
          </a:p>
        </p:txBody>
      </p:sp>
      <p:sp>
        <p:nvSpPr>
          <p:cNvPr id="8" name="Picture Placeholder 7">
            <a:extLst>
              <a:ext uri="{FF2B5EF4-FFF2-40B4-BE49-F238E27FC236}">
                <a16:creationId xmlns:a16="http://schemas.microsoft.com/office/drawing/2014/main" id="{4031B34F-5072-BCFE-838A-B26F9DFCB01E}"/>
              </a:ext>
            </a:extLst>
          </p:cNvPr>
          <p:cNvSpPr>
            <a:spLocks noGrp="1"/>
          </p:cNvSpPr>
          <p:nvPr>
            <p:ph type="pic" sz="quarter" idx="10"/>
          </p:nvPr>
        </p:nvSpPr>
        <p:spPr>
          <a:xfrm>
            <a:off x="6096000" y="0"/>
            <a:ext cx="6096000" cy="6858000"/>
          </a:xfrm>
        </p:spPr>
        <p:txBody>
          <a:bodyPr wrap="none">
            <a:noAutofit/>
          </a:bodyPr>
          <a:lstStyle>
            <a:lvl1pPr>
              <a:defRPr>
                <a:solidFill>
                  <a:schemeClr val="bg1"/>
                </a:solidFill>
              </a:defRPr>
            </a:lvl1pPr>
          </a:lstStyle>
          <a:p>
            <a:endParaRPr lang="en-US"/>
          </a:p>
        </p:txBody>
      </p:sp>
      <p:pic>
        <p:nvPicPr>
          <p:cNvPr id="5" name="Picture 4" descr="A red and black number&#10;&#10;Description automatically generated">
            <a:extLst>
              <a:ext uri="{FF2B5EF4-FFF2-40B4-BE49-F238E27FC236}">
                <a16:creationId xmlns:a16="http://schemas.microsoft.com/office/drawing/2014/main" id="{3A473975-5274-ED6D-F50C-3F967FC2BF3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17028" y="6003486"/>
            <a:ext cx="1316736" cy="318212"/>
          </a:xfrm>
          <a:prstGeom prst="rect">
            <a:avLst/>
          </a:prstGeom>
        </p:spPr>
      </p:pic>
    </p:spTree>
    <p:extLst>
      <p:ext uri="{BB962C8B-B14F-4D97-AF65-F5344CB8AC3E}">
        <p14:creationId xmlns:p14="http://schemas.microsoft.com/office/powerpoint/2010/main" val="3480383148"/>
      </p:ext>
    </p:extLst>
  </p:cSld>
  <p:clrMapOvr>
    <a:masterClrMapping/>
  </p:clrMapOvr>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Section Divider Dark">
    <p:bg>
      <p:bgPr>
        <a:solidFill>
          <a:srgbClr val="0000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D156EF-00C4-7068-5E38-7C447D1A9789}"/>
              </a:ext>
            </a:extLst>
          </p:cNvPr>
          <p:cNvSpPr>
            <a:spLocks noGrp="1"/>
          </p:cNvSpPr>
          <p:nvPr>
            <p:ph type="title"/>
          </p:nvPr>
        </p:nvSpPr>
        <p:spPr>
          <a:xfrm>
            <a:off x="609600" y="2496437"/>
            <a:ext cx="10972800" cy="1865126"/>
          </a:xfrm>
        </p:spPr>
        <p:txBody>
          <a:bodyPr wrap="square" lIns="0" rIns="0" anchor="ctr" anchorCtr="0">
            <a:spAutoFit/>
          </a:bodyPr>
          <a:lstStyle>
            <a:lvl1pPr>
              <a:lnSpc>
                <a:spcPct val="80000"/>
              </a:lnSpc>
              <a:defRPr sz="7200" spc="-120" baseline="0">
                <a:solidFill>
                  <a:schemeClr val="bg1"/>
                </a:solidFill>
              </a:defRPr>
            </a:lvl1pPr>
          </a:lstStyle>
          <a:p>
            <a:r>
              <a:rPr lang="en-US"/>
              <a:t>Click to edit Master title style</a:t>
            </a:r>
          </a:p>
        </p:txBody>
      </p:sp>
      <p:sp>
        <p:nvSpPr>
          <p:cNvPr id="9" name="Thread">
            <a:extLst>
              <a:ext uri="{FF2B5EF4-FFF2-40B4-BE49-F238E27FC236}">
                <a16:creationId xmlns:a16="http://schemas.microsoft.com/office/drawing/2014/main" id="{91AE573E-CC51-2A49-7497-59B7E45553B4}"/>
              </a:ext>
              <a:ext uri="{C183D7F6-B498-43B3-948B-1728B52AA6E4}">
                <adec:decorative xmlns:adec="http://schemas.microsoft.com/office/drawing/2017/decorative" val="1"/>
              </a:ext>
            </a:extLst>
          </p:cNvPr>
          <p:cNvSpPr/>
          <p:nvPr userDrawn="1"/>
        </p:nvSpPr>
        <p:spPr>
          <a:xfrm>
            <a:off x="0" y="894"/>
            <a:ext cx="128016" cy="6856213"/>
          </a:xfrm>
          <a:prstGeom prst="rect">
            <a:avLst/>
          </a:prstGeom>
          <a:solidFill>
            <a:srgbClr val="EB1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l">
              <a:spcBef>
                <a:spcPts val="1200"/>
              </a:spcBef>
            </a:pPr>
            <a:endParaRPr lang="en-US" sz="1400">
              <a:solidFill>
                <a:schemeClr val="tx1"/>
              </a:solidFill>
            </a:endParaRPr>
          </a:p>
        </p:txBody>
      </p:sp>
    </p:spTree>
    <p:extLst>
      <p:ext uri="{BB962C8B-B14F-4D97-AF65-F5344CB8AC3E}">
        <p14:creationId xmlns:p14="http://schemas.microsoft.com/office/powerpoint/2010/main" val="20755069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lack - Bottom Graphic">
    <p:bg>
      <p:bgPr>
        <a:solidFill>
          <a:srgbClr val="000000"/>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61C88EF-1F16-59C4-60F1-8DC431E7074D}"/>
              </a:ext>
            </a:extLst>
          </p:cNvPr>
          <p:cNvSpPr>
            <a:spLocks noGrp="1"/>
          </p:cNvSpPr>
          <p:nvPr>
            <p:ph type="title"/>
          </p:nvPr>
        </p:nvSpPr>
        <p:spPr>
          <a:xfrm>
            <a:off x="609600" y="264085"/>
            <a:ext cx="10972800" cy="946389"/>
          </a:xfrm>
        </p:spPr>
        <p:txBody>
          <a:bodyPr lIns="0" rIns="0"/>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E0A96FB-B9EB-8DE6-BE7F-8E9AFB7E338E}"/>
              </a:ext>
            </a:extLst>
          </p:cNvPr>
          <p:cNvSpPr>
            <a:spLocks noGrp="1"/>
          </p:cNvSpPr>
          <p:nvPr>
            <p:ph idx="1"/>
          </p:nvPr>
        </p:nvSpPr>
        <p:spPr/>
        <p:txBody>
          <a:bodyPr lIns="0" rIns="0"/>
          <a:lstStyle>
            <a:lvl1pPr>
              <a:lnSpc>
                <a:spcPct val="110000"/>
              </a:lnSpc>
              <a:defRPr>
                <a:solidFill>
                  <a:schemeClr val="bg1"/>
                </a:solidFill>
              </a:defRPr>
            </a:lvl1pPr>
            <a:lvl2pPr>
              <a:lnSpc>
                <a:spcPct val="110000"/>
              </a:lnSpc>
              <a:defRPr>
                <a:solidFill>
                  <a:schemeClr val="bg1"/>
                </a:solidFill>
              </a:defRPr>
            </a:lvl2pPr>
            <a:lvl3pPr>
              <a:lnSpc>
                <a:spcPct val="110000"/>
              </a:lnSpc>
              <a:defRPr>
                <a:solidFill>
                  <a:schemeClr val="bg1"/>
                </a:solidFill>
              </a:defRPr>
            </a:lvl3pPr>
            <a:lvl4pPr>
              <a:lnSpc>
                <a:spcPct val="110000"/>
              </a:lnSpc>
              <a:defRPr>
                <a:solidFill>
                  <a:schemeClr val="bg1"/>
                </a:solidFill>
              </a:defRPr>
            </a:lvl4pPr>
            <a:lvl5pPr>
              <a:lnSpc>
                <a:spcPct val="110000"/>
              </a:lnSpc>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a:extLst>
              <a:ext uri="{FF2B5EF4-FFF2-40B4-BE49-F238E27FC236}">
                <a16:creationId xmlns:a16="http://schemas.microsoft.com/office/drawing/2014/main" id="{06E773C5-DC8F-B04C-E4BB-8999DF0AA14C}"/>
              </a:ext>
            </a:extLst>
          </p:cNvPr>
          <p:cNvSpPr>
            <a:spLocks noGrp="1"/>
          </p:cNvSpPr>
          <p:nvPr>
            <p:ph type="ftr" sz="quarter" idx="11"/>
          </p:nvPr>
        </p:nvSpPr>
        <p:spPr/>
        <p:txBody>
          <a:bodyPr/>
          <a:lstStyle>
            <a:lvl1pPr>
              <a:defRPr>
                <a:solidFill>
                  <a:srgbClr val="BEBEBE"/>
                </a:solidFill>
              </a:defRPr>
            </a:lvl1pPr>
          </a:lstStyle>
          <a:p>
            <a:endParaRPr lang="en-US"/>
          </a:p>
        </p:txBody>
      </p:sp>
      <p:sp>
        <p:nvSpPr>
          <p:cNvPr id="2" name="Copyright">
            <a:extLst>
              <a:ext uri="{FF2B5EF4-FFF2-40B4-BE49-F238E27FC236}">
                <a16:creationId xmlns:a16="http://schemas.microsoft.com/office/drawing/2014/main" id="{076A1818-04ED-68DC-92C5-98A4DB6D6F8F}"/>
              </a:ext>
            </a:extLst>
          </p:cNvPr>
          <p:cNvSpPr txBox="1"/>
          <p:nvPr userDrawn="1"/>
        </p:nvSpPr>
        <p:spPr>
          <a:xfrm>
            <a:off x="9871995" y="6583680"/>
            <a:ext cx="1710405" cy="92333"/>
          </a:xfrm>
          <a:prstGeom prst="rect">
            <a:avLst/>
          </a:prstGeom>
          <a:solidFill>
            <a:schemeClr val="tx1"/>
          </a:solidFill>
        </p:spPr>
        <p:txBody>
          <a:bodyPr wrap="none" lIns="0" tIns="0" rIns="0" bIns="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600" baseline="0">
                <a:solidFill>
                  <a:srgbClr val="BEBEBE"/>
                </a:solidFill>
                <a:latin typeface="Adobe Clean" panose="020B0503020404020204" pitchFamily="34" charset="0"/>
              </a:rPr>
              <a:t>© 2025 Adobe. All Rights Reserved. Adobe Confidential.</a:t>
            </a:r>
          </a:p>
        </p:txBody>
      </p:sp>
      <p:sp>
        <p:nvSpPr>
          <p:cNvPr id="10" name="Slide Number Placeholder 9">
            <a:extLst>
              <a:ext uri="{FF2B5EF4-FFF2-40B4-BE49-F238E27FC236}">
                <a16:creationId xmlns:a16="http://schemas.microsoft.com/office/drawing/2014/main" id="{4AB0C947-85B1-6F73-8F85-916BD597533B}"/>
              </a:ext>
            </a:extLst>
          </p:cNvPr>
          <p:cNvSpPr>
            <a:spLocks noGrp="1"/>
          </p:cNvSpPr>
          <p:nvPr>
            <p:ph type="sldNum" sz="quarter" idx="12"/>
          </p:nvPr>
        </p:nvSpPr>
        <p:spPr/>
        <p:txBody>
          <a:bodyPr/>
          <a:lstStyle>
            <a:lvl1pPr>
              <a:defRPr>
                <a:solidFill>
                  <a:srgbClr val="BEBEBE"/>
                </a:solidFill>
              </a:defRPr>
            </a:lvl1pPr>
          </a:lstStyle>
          <a:p>
            <a:pPr algn="r"/>
            <a:fld id="{DEC9D0C1-7FBA-40E3-98AB-77B8E8CCE3DF}" type="slidenum">
              <a:rPr lang="en-US" smtClean="0"/>
              <a:pPr algn="r"/>
              <a:t>‹#›</a:t>
            </a:fld>
            <a:endParaRPr lang="en-US"/>
          </a:p>
        </p:txBody>
      </p:sp>
      <p:sp>
        <p:nvSpPr>
          <p:cNvPr id="8" name="Date Placeholder 7">
            <a:extLst>
              <a:ext uri="{FF2B5EF4-FFF2-40B4-BE49-F238E27FC236}">
                <a16:creationId xmlns:a16="http://schemas.microsoft.com/office/drawing/2014/main" id="{318E7064-6C65-CE7F-C31F-A4F12EC5D7B1}"/>
              </a:ext>
            </a:extLst>
          </p:cNvPr>
          <p:cNvSpPr>
            <a:spLocks noGrp="1"/>
          </p:cNvSpPr>
          <p:nvPr>
            <p:ph type="dt" sz="half" idx="10"/>
          </p:nvPr>
        </p:nvSpPr>
        <p:spPr/>
        <p:txBody>
          <a:bodyPr/>
          <a:lstStyle/>
          <a:p>
            <a:fld id="{A6AFD1D8-9BA5-4CA3-A987-D4ACB6D38028}" type="datetime1">
              <a:rPr lang="en-US" smtClean="0"/>
              <a:t>8/27/2025</a:t>
            </a:fld>
            <a:endParaRPr lang="en-US"/>
          </a:p>
        </p:txBody>
      </p:sp>
    </p:spTree>
    <p:extLst>
      <p:ext uri="{BB962C8B-B14F-4D97-AF65-F5344CB8AC3E}">
        <p14:creationId xmlns:p14="http://schemas.microsoft.com/office/powerpoint/2010/main" val="2247703521"/>
      </p:ext>
    </p:extLst>
  </p:cSld>
  <p:clrMapOvr>
    <a:masterClrMapping/>
  </p:clrMapOvr>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Content 1/2 Image - dark">
    <p:bg>
      <p:bgPr>
        <a:solidFill>
          <a:srgbClr val="000000"/>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61C88EF-1F16-59C4-60F1-8DC431E7074D}"/>
              </a:ext>
            </a:extLst>
          </p:cNvPr>
          <p:cNvSpPr>
            <a:spLocks noGrp="1"/>
          </p:cNvSpPr>
          <p:nvPr>
            <p:ph type="title"/>
          </p:nvPr>
        </p:nvSpPr>
        <p:spPr>
          <a:xfrm>
            <a:off x="609600" y="264085"/>
            <a:ext cx="4937760" cy="946389"/>
          </a:xfrm>
        </p:spPr>
        <p:txBody>
          <a:bodyPr lIns="0" rIns="0"/>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E0A96FB-B9EB-8DE6-BE7F-8E9AFB7E338E}"/>
              </a:ext>
            </a:extLst>
          </p:cNvPr>
          <p:cNvSpPr>
            <a:spLocks noGrp="1"/>
          </p:cNvSpPr>
          <p:nvPr>
            <p:ph idx="1"/>
          </p:nvPr>
        </p:nvSpPr>
        <p:spPr>
          <a:xfrm>
            <a:off x="609600" y="1334324"/>
            <a:ext cx="4572000" cy="4992624"/>
          </a:xfrm>
        </p:spPr>
        <p:txBody>
          <a:bodyPr lIns="0" rIns="0"/>
          <a:lstStyle>
            <a:lvl1pPr>
              <a:lnSpc>
                <a:spcPct val="110000"/>
              </a:lnSpc>
              <a:spcBef>
                <a:spcPts val="1200"/>
              </a:spcBef>
              <a:defRPr>
                <a:solidFill>
                  <a:schemeClr val="bg1"/>
                </a:solidFill>
              </a:defRPr>
            </a:lvl1pPr>
            <a:lvl2pPr>
              <a:lnSpc>
                <a:spcPct val="110000"/>
              </a:lnSpc>
              <a:spcBef>
                <a:spcPts val="1200"/>
              </a:spcBef>
              <a:defRPr>
                <a:solidFill>
                  <a:schemeClr val="bg1"/>
                </a:solidFill>
              </a:defRPr>
            </a:lvl2pPr>
            <a:lvl3pPr>
              <a:lnSpc>
                <a:spcPct val="110000"/>
              </a:lnSpc>
              <a:spcBef>
                <a:spcPts val="1200"/>
              </a:spcBef>
              <a:defRPr>
                <a:solidFill>
                  <a:schemeClr val="bg1"/>
                </a:solidFill>
              </a:defRPr>
            </a:lvl3pPr>
            <a:lvl4pPr>
              <a:lnSpc>
                <a:spcPct val="110000"/>
              </a:lnSpc>
              <a:spcBef>
                <a:spcPts val="1200"/>
              </a:spcBef>
              <a:defRPr>
                <a:solidFill>
                  <a:schemeClr val="bg1"/>
                </a:solidFill>
              </a:defRPr>
            </a:lvl4pPr>
            <a:lvl5pPr>
              <a:lnSpc>
                <a:spcPct val="110000"/>
              </a:lnSpc>
              <a:spcBef>
                <a:spcPts val="1200"/>
              </a:spcBef>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icture Placeholder 5">
            <a:extLst>
              <a:ext uri="{FF2B5EF4-FFF2-40B4-BE49-F238E27FC236}">
                <a16:creationId xmlns:a16="http://schemas.microsoft.com/office/drawing/2014/main" id="{5A5ABD9F-44A7-2BD7-B0C1-E7135F8C8746}"/>
              </a:ext>
            </a:extLst>
          </p:cNvPr>
          <p:cNvSpPr>
            <a:spLocks noGrp="1"/>
          </p:cNvSpPr>
          <p:nvPr>
            <p:ph type="pic" sz="quarter" idx="10"/>
          </p:nvPr>
        </p:nvSpPr>
        <p:spPr>
          <a:xfrm>
            <a:off x="6096000" y="0"/>
            <a:ext cx="6096000" cy="6858000"/>
          </a:xfrm>
        </p:spPr>
        <p:txBody>
          <a:bodyPr/>
          <a:lstStyle>
            <a:lvl1pPr>
              <a:defRPr>
                <a:solidFill>
                  <a:schemeClr val="bg1"/>
                </a:solidFill>
              </a:defRPr>
            </a:lvl1pPr>
          </a:lstStyle>
          <a:p>
            <a:endParaRPr lang="en-US"/>
          </a:p>
        </p:txBody>
      </p:sp>
      <p:sp>
        <p:nvSpPr>
          <p:cNvPr id="12" name="Footer Placeholder 11">
            <a:extLst>
              <a:ext uri="{FF2B5EF4-FFF2-40B4-BE49-F238E27FC236}">
                <a16:creationId xmlns:a16="http://schemas.microsoft.com/office/drawing/2014/main" id="{4BA35D43-378C-F45A-1B41-7AABED498A59}"/>
              </a:ext>
            </a:extLst>
          </p:cNvPr>
          <p:cNvSpPr>
            <a:spLocks noGrp="1"/>
          </p:cNvSpPr>
          <p:nvPr>
            <p:ph type="ftr" sz="quarter" idx="12"/>
          </p:nvPr>
        </p:nvSpPr>
        <p:spPr>
          <a:xfrm>
            <a:off x="1622876" y="6583680"/>
            <a:ext cx="1920240" cy="91887"/>
          </a:xfrm>
        </p:spPr>
        <p:txBody>
          <a:bodyPr/>
          <a:lstStyle>
            <a:lvl1pPr>
              <a:defRPr>
                <a:solidFill>
                  <a:srgbClr val="BEBEBE"/>
                </a:solidFill>
              </a:defRPr>
            </a:lvl1pPr>
          </a:lstStyle>
          <a:p>
            <a:endParaRPr lang="en-US"/>
          </a:p>
        </p:txBody>
      </p:sp>
      <p:sp>
        <p:nvSpPr>
          <p:cNvPr id="13" name="Slide Number Placeholder 12">
            <a:extLst>
              <a:ext uri="{FF2B5EF4-FFF2-40B4-BE49-F238E27FC236}">
                <a16:creationId xmlns:a16="http://schemas.microsoft.com/office/drawing/2014/main" id="{018D9348-6015-53D5-75F2-0A1A831FE337}"/>
              </a:ext>
            </a:extLst>
          </p:cNvPr>
          <p:cNvSpPr>
            <a:spLocks noGrp="1"/>
          </p:cNvSpPr>
          <p:nvPr>
            <p:ph type="sldNum" sz="quarter" idx="13"/>
          </p:nvPr>
        </p:nvSpPr>
        <p:spPr>
          <a:xfrm>
            <a:off x="3657600" y="6583680"/>
            <a:ext cx="89768" cy="92333"/>
          </a:xfrm>
        </p:spPr>
        <p:txBody>
          <a:bodyPr/>
          <a:lstStyle>
            <a:lvl1pPr>
              <a:defRPr>
                <a:solidFill>
                  <a:srgbClr val="BEBEBE"/>
                </a:solidFill>
              </a:defRPr>
            </a:lvl1pPr>
          </a:lstStyle>
          <a:p>
            <a:pPr algn="r"/>
            <a:fld id="{DEC9D0C1-7FBA-40E3-98AB-77B8E8CCE3DF}" type="slidenum">
              <a:rPr lang="en-US" smtClean="0"/>
              <a:pPr algn="r"/>
              <a:t>‹#›</a:t>
            </a:fld>
            <a:endParaRPr lang="en-US"/>
          </a:p>
        </p:txBody>
      </p:sp>
      <p:sp>
        <p:nvSpPr>
          <p:cNvPr id="2" name="Copyright">
            <a:extLst>
              <a:ext uri="{FF2B5EF4-FFF2-40B4-BE49-F238E27FC236}">
                <a16:creationId xmlns:a16="http://schemas.microsoft.com/office/drawing/2014/main" id="{DE2533BC-42DA-FCEE-D96C-AC878AA0AD62}"/>
              </a:ext>
            </a:extLst>
          </p:cNvPr>
          <p:cNvSpPr txBox="1"/>
          <p:nvPr userDrawn="1"/>
        </p:nvSpPr>
        <p:spPr>
          <a:xfrm>
            <a:off x="3836955" y="6583680"/>
            <a:ext cx="1710405" cy="92333"/>
          </a:xfrm>
          <a:prstGeom prst="rect">
            <a:avLst/>
          </a:prstGeom>
          <a:noFill/>
        </p:spPr>
        <p:txBody>
          <a:bodyPr wrap="none" lIns="0" tIns="0" rIns="0" bIns="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600" baseline="0">
                <a:solidFill>
                  <a:srgbClr val="BEBEBE"/>
                </a:solidFill>
                <a:latin typeface="Adobe Clean" panose="020B0503020404020204" pitchFamily="34" charset="0"/>
              </a:rPr>
              <a:t>© 2025 Adobe. All Rights Reserved. Adobe Confidential.</a:t>
            </a:r>
          </a:p>
        </p:txBody>
      </p:sp>
      <p:sp>
        <p:nvSpPr>
          <p:cNvPr id="4" name="Blocker">
            <a:extLst>
              <a:ext uri="{FF2B5EF4-FFF2-40B4-BE49-F238E27FC236}">
                <a16:creationId xmlns:a16="http://schemas.microsoft.com/office/drawing/2014/main" id="{3CF23C9A-F835-E086-950B-9A28BF24B03B}"/>
              </a:ext>
              <a:ext uri="{C183D7F6-B498-43B3-948B-1728B52AA6E4}">
                <adec:decorative xmlns:adec="http://schemas.microsoft.com/office/drawing/2017/decorative" val="1"/>
              </a:ext>
            </a:extLst>
          </p:cNvPr>
          <p:cNvSpPr/>
          <p:nvPr userDrawn="1"/>
        </p:nvSpPr>
        <p:spPr>
          <a:xfrm>
            <a:off x="9834007" y="6483509"/>
            <a:ext cx="1748393" cy="201954"/>
          </a:xfrm>
          <a:prstGeom prst="rect">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Date Placeholder 10">
            <a:extLst>
              <a:ext uri="{FF2B5EF4-FFF2-40B4-BE49-F238E27FC236}">
                <a16:creationId xmlns:a16="http://schemas.microsoft.com/office/drawing/2014/main" id="{C5ABE59E-8FC0-A76D-B870-3E3FD82E39CE}"/>
              </a:ext>
            </a:extLst>
          </p:cNvPr>
          <p:cNvSpPr>
            <a:spLocks noGrp="1"/>
          </p:cNvSpPr>
          <p:nvPr>
            <p:ph type="dt" sz="half" idx="11"/>
          </p:nvPr>
        </p:nvSpPr>
        <p:spPr/>
        <p:txBody>
          <a:bodyPr/>
          <a:lstStyle/>
          <a:p>
            <a:fld id="{5A861FAB-3FDE-4C87-9308-E91AC57E0401}" type="datetime1">
              <a:rPr lang="en-US" smtClean="0"/>
              <a:t>8/27/2025</a:t>
            </a:fld>
            <a:endParaRPr lang="en-US"/>
          </a:p>
        </p:txBody>
      </p:sp>
    </p:spTree>
    <p:extLst>
      <p:ext uri="{BB962C8B-B14F-4D97-AF65-F5344CB8AC3E}">
        <p14:creationId xmlns:p14="http://schemas.microsoft.com/office/powerpoint/2010/main" val="670820646"/>
      </p:ext>
    </p:extLst>
  </p:cSld>
  <p:clrMapOvr>
    <a:masterClrMapping/>
  </p:clrMapOvr>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and Content 1/3 Image - dark">
    <p:bg>
      <p:bgPr>
        <a:solidFill>
          <a:schemeClr val="tx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61C88EF-1F16-59C4-60F1-8DC431E7074D}"/>
              </a:ext>
            </a:extLst>
          </p:cNvPr>
          <p:cNvSpPr>
            <a:spLocks noGrp="1"/>
          </p:cNvSpPr>
          <p:nvPr>
            <p:ph type="title"/>
          </p:nvPr>
        </p:nvSpPr>
        <p:spPr>
          <a:xfrm>
            <a:off x="609600" y="264085"/>
            <a:ext cx="6766560" cy="946389"/>
          </a:xfrm>
        </p:spPr>
        <p:txBody>
          <a:bodyPr lIns="0" rIns="0"/>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E0A96FB-B9EB-8DE6-BE7F-8E9AFB7E338E}"/>
              </a:ext>
            </a:extLst>
          </p:cNvPr>
          <p:cNvSpPr>
            <a:spLocks noGrp="1"/>
          </p:cNvSpPr>
          <p:nvPr>
            <p:ph idx="1"/>
          </p:nvPr>
        </p:nvSpPr>
        <p:spPr>
          <a:xfrm>
            <a:off x="609600" y="1334324"/>
            <a:ext cx="5943600" cy="4992624"/>
          </a:xfrm>
        </p:spPr>
        <p:txBody>
          <a:bodyPr lIns="0" rIns="0"/>
          <a:lstStyle>
            <a:lvl1pPr>
              <a:lnSpc>
                <a:spcPct val="110000"/>
              </a:lnSpc>
              <a:spcBef>
                <a:spcPts val="1200"/>
              </a:spcBef>
              <a:defRPr>
                <a:solidFill>
                  <a:schemeClr val="bg1"/>
                </a:solidFill>
              </a:defRPr>
            </a:lvl1pPr>
            <a:lvl2pPr>
              <a:lnSpc>
                <a:spcPct val="110000"/>
              </a:lnSpc>
              <a:spcBef>
                <a:spcPts val="1200"/>
              </a:spcBef>
              <a:defRPr>
                <a:solidFill>
                  <a:schemeClr val="bg1"/>
                </a:solidFill>
              </a:defRPr>
            </a:lvl2pPr>
            <a:lvl3pPr>
              <a:lnSpc>
                <a:spcPct val="110000"/>
              </a:lnSpc>
              <a:spcBef>
                <a:spcPts val="1200"/>
              </a:spcBef>
              <a:defRPr>
                <a:solidFill>
                  <a:schemeClr val="bg1"/>
                </a:solidFill>
              </a:defRPr>
            </a:lvl3pPr>
            <a:lvl4pPr>
              <a:lnSpc>
                <a:spcPct val="110000"/>
              </a:lnSpc>
              <a:spcBef>
                <a:spcPts val="1200"/>
              </a:spcBef>
              <a:defRPr>
                <a:solidFill>
                  <a:schemeClr val="bg1"/>
                </a:solidFill>
              </a:defRPr>
            </a:lvl4pPr>
            <a:lvl5pPr>
              <a:lnSpc>
                <a:spcPct val="110000"/>
              </a:lnSpc>
              <a:spcBef>
                <a:spcPts val="1200"/>
              </a:spcBef>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icture Placeholder 5">
            <a:extLst>
              <a:ext uri="{FF2B5EF4-FFF2-40B4-BE49-F238E27FC236}">
                <a16:creationId xmlns:a16="http://schemas.microsoft.com/office/drawing/2014/main" id="{5A5ABD9F-44A7-2BD7-B0C1-E7135F8C8746}"/>
              </a:ext>
            </a:extLst>
          </p:cNvPr>
          <p:cNvSpPr>
            <a:spLocks noGrp="1"/>
          </p:cNvSpPr>
          <p:nvPr>
            <p:ph type="pic" sz="quarter" idx="10"/>
          </p:nvPr>
        </p:nvSpPr>
        <p:spPr>
          <a:xfrm>
            <a:off x="7894320" y="0"/>
            <a:ext cx="4297680" cy="6858000"/>
          </a:xfrm>
        </p:spPr>
        <p:txBody>
          <a:bodyPr/>
          <a:lstStyle>
            <a:lvl1pPr>
              <a:defRPr>
                <a:solidFill>
                  <a:schemeClr val="bg1"/>
                </a:solidFill>
              </a:defRPr>
            </a:lvl1pPr>
          </a:lstStyle>
          <a:p>
            <a:endParaRPr lang="en-US"/>
          </a:p>
        </p:txBody>
      </p:sp>
      <p:sp>
        <p:nvSpPr>
          <p:cNvPr id="12" name="Footer Placeholder 11">
            <a:extLst>
              <a:ext uri="{FF2B5EF4-FFF2-40B4-BE49-F238E27FC236}">
                <a16:creationId xmlns:a16="http://schemas.microsoft.com/office/drawing/2014/main" id="{4BA35D43-378C-F45A-1B41-7AABED498A59}"/>
              </a:ext>
            </a:extLst>
          </p:cNvPr>
          <p:cNvSpPr>
            <a:spLocks noGrp="1"/>
          </p:cNvSpPr>
          <p:nvPr>
            <p:ph type="ftr" sz="quarter" idx="12"/>
          </p:nvPr>
        </p:nvSpPr>
        <p:spPr>
          <a:xfrm>
            <a:off x="1622876" y="6583680"/>
            <a:ext cx="3657600" cy="91887"/>
          </a:xfrm>
        </p:spPr>
        <p:txBody>
          <a:bodyPr/>
          <a:lstStyle>
            <a:lvl1pPr>
              <a:defRPr>
                <a:solidFill>
                  <a:srgbClr val="BEBEBE"/>
                </a:solidFill>
              </a:defRPr>
            </a:lvl1pPr>
          </a:lstStyle>
          <a:p>
            <a:endParaRPr lang="en-US"/>
          </a:p>
        </p:txBody>
      </p:sp>
      <p:sp>
        <p:nvSpPr>
          <p:cNvPr id="13" name="Slide Number Placeholder 12">
            <a:extLst>
              <a:ext uri="{FF2B5EF4-FFF2-40B4-BE49-F238E27FC236}">
                <a16:creationId xmlns:a16="http://schemas.microsoft.com/office/drawing/2014/main" id="{018D9348-6015-53D5-75F2-0A1A831FE337}"/>
              </a:ext>
            </a:extLst>
          </p:cNvPr>
          <p:cNvSpPr>
            <a:spLocks noGrp="1"/>
          </p:cNvSpPr>
          <p:nvPr>
            <p:ph type="sldNum" sz="quarter" idx="13"/>
          </p:nvPr>
        </p:nvSpPr>
        <p:spPr>
          <a:xfrm>
            <a:off x="5486400" y="6583680"/>
            <a:ext cx="89768" cy="92333"/>
          </a:xfrm>
        </p:spPr>
        <p:txBody>
          <a:bodyPr/>
          <a:lstStyle>
            <a:lvl1pPr>
              <a:defRPr>
                <a:solidFill>
                  <a:srgbClr val="BEBEBE"/>
                </a:solidFill>
              </a:defRPr>
            </a:lvl1pPr>
          </a:lstStyle>
          <a:p>
            <a:pPr algn="r"/>
            <a:fld id="{DEC9D0C1-7FBA-40E3-98AB-77B8E8CCE3DF}" type="slidenum">
              <a:rPr lang="en-US" smtClean="0"/>
              <a:pPr algn="r"/>
              <a:t>‹#›</a:t>
            </a:fld>
            <a:endParaRPr lang="en-US"/>
          </a:p>
        </p:txBody>
      </p:sp>
      <p:sp>
        <p:nvSpPr>
          <p:cNvPr id="2" name="Copyright">
            <a:extLst>
              <a:ext uri="{FF2B5EF4-FFF2-40B4-BE49-F238E27FC236}">
                <a16:creationId xmlns:a16="http://schemas.microsoft.com/office/drawing/2014/main" id="{DE2533BC-42DA-FCEE-D96C-AC878AA0AD62}"/>
              </a:ext>
            </a:extLst>
          </p:cNvPr>
          <p:cNvSpPr txBox="1"/>
          <p:nvPr userDrawn="1"/>
        </p:nvSpPr>
        <p:spPr>
          <a:xfrm>
            <a:off x="5665755" y="6583680"/>
            <a:ext cx="1710405" cy="92333"/>
          </a:xfrm>
          <a:prstGeom prst="rect">
            <a:avLst/>
          </a:prstGeom>
          <a:noFill/>
        </p:spPr>
        <p:txBody>
          <a:bodyPr wrap="none" lIns="0" tIns="0" rIns="0" bIns="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600" baseline="0">
                <a:solidFill>
                  <a:srgbClr val="BEBEBE"/>
                </a:solidFill>
                <a:latin typeface="Adobe Clean" panose="020B0503020404020204" pitchFamily="34" charset="0"/>
              </a:rPr>
              <a:t>© 2025 Adobe. All Rights Reserved. Adobe Confidential.</a:t>
            </a:r>
          </a:p>
        </p:txBody>
      </p:sp>
      <p:sp>
        <p:nvSpPr>
          <p:cNvPr id="4" name="Blocker">
            <a:extLst>
              <a:ext uri="{FF2B5EF4-FFF2-40B4-BE49-F238E27FC236}">
                <a16:creationId xmlns:a16="http://schemas.microsoft.com/office/drawing/2014/main" id="{3CF23C9A-F835-E086-950B-9A28BF24B03B}"/>
              </a:ext>
              <a:ext uri="{C183D7F6-B498-43B3-948B-1728B52AA6E4}">
                <adec:decorative xmlns:adec="http://schemas.microsoft.com/office/drawing/2017/decorative" val="1"/>
              </a:ext>
            </a:extLst>
          </p:cNvPr>
          <p:cNvSpPr/>
          <p:nvPr userDrawn="1"/>
        </p:nvSpPr>
        <p:spPr>
          <a:xfrm>
            <a:off x="9834007" y="6483510"/>
            <a:ext cx="1748393" cy="201954"/>
          </a:xfrm>
          <a:prstGeom prst="rect">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Date Placeholder 10">
            <a:extLst>
              <a:ext uri="{FF2B5EF4-FFF2-40B4-BE49-F238E27FC236}">
                <a16:creationId xmlns:a16="http://schemas.microsoft.com/office/drawing/2014/main" id="{C5ABE59E-8FC0-A76D-B870-3E3FD82E39CE}"/>
              </a:ext>
            </a:extLst>
          </p:cNvPr>
          <p:cNvSpPr>
            <a:spLocks noGrp="1"/>
          </p:cNvSpPr>
          <p:nvPr>
            <p:ph type="dt" sz="half" idx="11"/>
          </p:nvPr>
        </p:nvSpPr>
        <p:spPr/>
        <p:txBody>
          <a:bodyPr/>
          <a:lstStyle/>
          <a:p>
            <a:fld id="{A6C1D8EA-4650-4E5E-943B-91110B552664}" type="datetime1">
              <a:rPr lang="en-US" smtClean="0"/>
              <a:t>8/27/2025</a:t>
            </a:fld>
            <a:endParaRPr lang="en-US"/>
          </a:p>
        </p:txBody>
      </p:sp>
    </p:spTree>
    <p:extLst>
      <p:ext uri="{BB962C8B-B14F-4D97-AF65-F5344CB8AC3E}">
        <p14:creationId xmlns:p14="http://schemas.microsoft.com/office/powerpoint/2010/main" val="2135288518"/>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Title Slide - Dark">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378697-148C-E5F7-1EF7-EE332DEF0CA5}"/>
              </a:ext>
            </a:extLst>
          </p:cNvPr>
          <p:cNvSpPr>
            <a:spLocks noGrp="1"/>
          </p:cNvSpPr>
          <p:nvPr>
            <p:ph type="ctrTitle"/>
          </p:nvPr>
        </p:nvSpPr>
        <p:spPr>
          <a:xfrm>
            <a:off x="609600" y="1122363"/>
            <a:ext cx="10972800" cy="2387600"/>
          </a:xfrm>
        </p:spPr>
        <p:txBody>
          <a:bodyPr lIns="0" anchor="b">
            <a:noAutofit/>
          </a:bodyPr>
          <a:lstStyle>
            <a:lvl1pPr algn="l">
              <a:lnSpc>
                <a:spcPct val="80000"/>
              </a:lnSpc>
              <a:defRPr sz="7700" spc="-120" baseline="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70550909-4DC4-B1F0-6047-92EEC94F9109}"/>
              </a:ext>
            </a:extLst>
          </p:cNvPr>
          <p:cNvSpPr>
            <a:spLocks noGrp="1"/>
          </p:cNvSpPr>
          <p:nvPr>
            <p:ph type="subTitle" idx="1"/>
          </p:nvPr>
        </p:nvSpPr>
        <p:spPr>
          <a:xfrm>
            <a:off x="609600" y="3602038"/>
            <a:ext cx="10972800" cy="1655762"/>
          </a:xfrm>
        </p:spPr>
        <p:txBody>
          <a:bodyPr lIns="0" rIns="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2" name="Thread">
            <a:extLst>
              <a:ext uri="{FF2B5EF4-FFF2-40B4-BE49-F238E27FC236}">
                <a16:creationId xmlns:a16="http://schemas.microsoft.com/office/drawing/2014/main" id="{B6083D35-FA56-96A9-7AD6-A71D01DC0CD9}"/>
              </a:ext>
              <a:ext uri="{C183D7F6-B498-43B3-948B-1728B52AA6E4}">
                <adec:decorative xmlns:adec="http://schemas.microsoft.com/office/drawing/2017/decorative" val="1"/>
              </a:ext>
            </a:extLst>
          </p:cNvPr>
          <p:cNvSpPr/>
          <p:nvPr userDrawn="1"/>
        </p:nvSpPr>
        <p:spPr>
          <a:xfrm>
            <a:off x="-1" y="894"/>
            <a:ext cx="128016" cy="6856213"/>
          </a:xfrm>
          <a:prstGeom prst="rect">
            <a:avLst/>
          </a:prstGeom>
          <a:solidFill>
            <a:srgbClr val="EB1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l">
              <a:spcBef>
                <a:spcPts val="1200"/>
              </a:spcBef>
            </a:pPr>
            <a:endParaRPr lang="en-US" sz="1400">
              <a:solidFill>
                <a:schemeClr val="tx1"/>
              </a:solidFill>
            </a:endParaRPr>
          </a:p>
        </p:txBody>
      </p:sp>
      <p:pic>
        <p:nvPicPr>
          <p:cNvPr id="5" name="Picture 4" descr="A red and black number&#10;&#10;Description automatically generated">
            <a:extLst>
              <a:ext uri="{FF2B5EF4-FFF2-40B4-BE49-F238E27FC236}">
                <a16:creationId xmlns:a16="http://schemas.microsoft.com/office/drawing/2014/main" id="{D7C0ED63-3C6C-8868-F40A-8C33E74887C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17028" y="6003486"/>
            <a:ext cx="1316736" cy="318212"/>
          </a:xfrm>
          <a:prstGeom prst="rect">
            <a:avLst/>
          </a:prstGeom>
        </p:spPr>
      </p:pic>
    </p:spTree>
    <p:extLst>
      <p:ext uri="{BB962C8B-B14F-4D97-AF65-F5344CB8AC3E}">
        <p14:creationId xmlns:p14="http://schemas.microsoft.com/office/powerpoint/2010/main" val="592746949"/>
      </p:ext>
    </p:extLst>
  </p:cSld>
  <p:clrMapOvr>
    <a:masterClrMapping/>
  </p:clrMapOvr>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wo Columns - Content Dark">
    <p:bg>
      <p:bgPr>
        <a:solidFill>
          <a:srgbClr val="000000"/>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61C88EF-1F16-59C4-60F1-8DC431E7074D}"/>
              </a:ext>
            </a:extLst>
          </p:cNvPr>
          <p:cNvSpPr>
            <a:spLocks noGrp="1"/>
          </p:cNvSpPr>
          <p:nvPr>
            <p:ph type="title"/>
          </p:nvPr>
        </p:nvSpPr>
        <p:spPr>
          <a:xfrm>
            <a:off x="609600" y="264085"/>
            <a:ext cx="10972800" cy="946389"/>
          </a:xfrm>
        </p:spPr>
        <p:txBody>
          <a:bodyPr lIns="0" rIns="0"/>
          <a:lstStyle>
            <a:lvl1pPr>
              <a:defRPr>
                <a:solidFill>
                  <a:schemeClr val="bg1"/>
                </a:solidFill>
              </a:defRPr>
            </a:lvl1pPr>
          </a:lstStyle>
          <a:p>
            <a:r>
              <a:rPr lang="en-US"/>
              <a:t>Click to edit Master title style</a:t>
            </a:r>
          </a:p>
        </p:txBody>
      </p:sp>
      <p:sp>
        <p:nvSpPr>
          <p:cNvPr id="3" name="Content Placeholder 1">
            <a:extLst>
              <a:ext uri="{FF2B5EF4-FFF2-40B4-BE49-F238E27FC236}">
                <a16:creationId xmlns:a16="http://schemas.microsoft.com/office/drawing/2014/main" id="{CE0A96FB-B9EB-8DE6-BE7F-8E9AFB7E338E}"/>
              </a:ext>
            </a:extLst>
          </p:cNvPr>
          <p:cNvSpPr>
            <a:spLocks noGrp="1"/>
          </p:cNvSpPr>
          <p:nvPr>
            <p:ph idx="1"/>
          </p:nvPr>
        </p:nvSpPr>
        <p:spPr>
          <a:xfrm>
            <a:off x="609600" y="1334324"/>
            <a:ext cx="4937760" cy="4992624"/>
          </a:xfrm>
        </p:spPr>
        <p:txBody>
          <a:bodyPr lIns="0" rIns="0"/>
          <a:lstStyle>
            <a:lvl1pPr>
              <a:lnSpc>
                <a:spcPct val="110000"/>
              </a:lnSpc>
              <a:spcBef>
                <a:spcPts val="1200"/>
              </a:spcBef>
              <a:defRPr>
                <a:solidFill>
                  <a:schemeClr val="bg1"/>
                </a:solidFill>
              </a:defRPr>
            </a:lvl1pPr>
            <a:lvl2pPr>
              <a:lnSpc>
                <a:spcPct val="110000"/>
              </a:lnSpc>
              <a:spcBef>
                <a:spcPts val="1200"/>
              </a:spcBef>
              <a:defRPr>
                <a:solidFill>
                  <a:schemeClr val="bg1"/>
                </a:solidFill>
              </a:defRPr>
            </a:lvl2pPr>
            <a:lvl3pPr>
              <a:lnSpc>
                <a:spcPct val="110000"/>
              </a:lnSpc>
              <a:spcBef>
                <a:spcPts val="1200"/>
              </a:spcBef>
              <a:defRPr>
                <a:solidFill>
                  <a:schemeClr val="bg1"/>
                </a:solidFill>
              </a:defRPr>
            </a:lvl3pPr>
            <a:lvl4pPr>
              <a:lnSpc>
                <a:spcPct val="110000"/>
              </a:lnSpc>
              <a:spcBef>
                <a:spcPts val="1200"/>
              </a:spcBef>
              <a:defRPr>
                <a:solidFill>
                  <a:schemeClr val="bg1"/>
                </a:solidFill>
              </a:defRPr>
            </a:lvl4pPr>
            <a:lvl5pPr>
              <a:lnSpc>
                <a:spcPct val="110000"/>
              </a:lnSpc>
              <a:spcBef>
                <a:spcPts val="1200"/>
              </a:spcBef>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Content Placeholder 2">
            <a:extLst>
              <a:ext uri="{FF2B5EF4-FFF2-40B4-BE49-F238E27FC236}">
                <a16:creationId xmlns:a16="http://schemas.microsoft.com/office/drawing/2014/main" id="{3E2CAF97-6BD0-1BB9-D026-84213B160DB4}"/>
              </a:ext>
            </a:extLst>
          </p:cNvPr>
          <p:cNvSpPr>
            <a:spLocks noGrp="1"/>
          </p:cNvSpPr>
          <p:nvPr>
            <p:ph idx="13"/>
          </p:nvPr>
        </p:nvSpPr>
        <p:spPr>
          <a:xfrm>
            <a:off x="6644640" y="1334324"/>
            <a:ext cx="4937760" cy="4992624"/>
          </a:xfrm>
        </p:spPr>
        <p:txBody>
          <a:bodyPr lIns="0" rIns="0"/>
          <a:lstStyle>
            <a:lvl1pPr>
              <a:lnSpc>
                <a:spcPct val="110000"/>
              </a:lnSpc>
              <a:spcBef>
                <a:spcPts val="1200"/>
              </a:spcBef>
              <a:defRPr>
                <a:solidFill>
                  <a:schemeClr val="bg1"/>
                </a:solidFill>
              </a:defRPr>
            </a:lvl1pPr>
            <a:lvl2pPr>
              <a:lnSpc>
                <a:spcPct val="110000"/>
              </a:lnSpc>
              <a:spcBef>
                <a:spcPts val="1200"/>
              </a:spcBef>
              <a:defRPr>
                <a:solidFill>
                  <a:schemeClr val="bg1"/>
                </a:solidFill>
              </a:defRPr>
            </a:lvl2pPr>
            <a:lvl3pPr>
              <a:lnSpc>
                <a:spcPct val="110000"/>
              </a:lnSpc>
              <a:spcBef>
                <a:spcPts val="1200"/>
              </a:spcBef>
              <a:defRPr>
                <a:solidFill>
                  <a:schemeClr val="bg1"/>
                </a:solidFill>
              </a:defRPr>
            </a:lvl3pPr>
            <a:lvl4pPr>
              <a:lnSpc>
                <a:spcPct val="110000"/>
              </a:lnSpc>
              <a:spcBef>
                <a:spcPts val="1200"/>
              </a:spcBef>
              <a:defRPr>
                <a:solidFill>
                  <a:schemeClr val="bg1"/>
                </a:solidFill>
              </a:defRPr>
            </a:lvl4pPr>
            <a:lvl5pPr>
              <a:lnSpc>
                <a:spcPct val="110000"/>
              </a:lnSpc>
              <a:spcBef>
                <a:spcPts val="1200"/>
              </a:spcBef>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a:extLst>
              <a:ext uri="{FF2B5EF4-FFF2-40B4-BE49-F238E27FC236}">
                <a16:creationId xmlns:a16="http://schemas.microsoft.com/office/drawing/2014/main" id="{06E773C5-DC8F-B04C-E4BB-8999DF0AA14C}"/>
              </a:ext>
            </a:extLst>
          </p:cNvPr>
          <p:cNvSpPr>
            <a:spLocks noGrp="1"/>
          </p:cNvSpPr>
          <p:nvPr>
            <p:ph type="ftr" sz="quarter" idx="11"/>
          </p:nvPr>
        </p:nvSpPr>
        <p:spPr/>
        <p:txBody>
          <a:bodyPr/>
          <a:lstStyle>
            <a:lvl1pPr>
              <a:defRPr>
                <a:solidFill>
                  <a:srgbClr val="BEBEBE"/>
                </a:solidFill>
              </a:defRPr>
            </a:lvl1pPr>
          </a:lstStyle>
          <a:p>
            <a:endParaRPr lang="en-US"/>
          </a:p>
        </p:txBody>
      </p:sp>
      <p:sp>
        <p:nvSpPr>
          <p:cNvPr id="4" name="Copyright">
            <a:extLst>
              <a:ext uri="{FF2B5EF4-FFF2-40B4-BE49-F238E27FC236}">
                <a16:creationId xmlns:a16="http://schemas.microsoft.com/office/drawing/2014/main" id="{43891E34-A609-5686-FA54-E3A637570182}"/>
              </a:ext>
            </a:extLst>
          </p:cNvPr>
          <p:cNvSpPr txBox="1"/>
          <p:nvPr userDrawn="1"/>
        </p:nvSpPr>
        <p:spPr>
          <a:xfrm>
            <a:off x="9871995" y="6583680"/>
            <a:ext cx="1710405" cy="92333"/>
          </a:xfrm>
          <a:prstGeom prst="rect">
            <a:avLst/>
          </a:prstGeom>
          <a:solidFill>
            <a:schemeClr val="tx1"/>
          </a:solidFill>
        </p:spPr>
        <p:txBody>
          <a:bodyPr wrap="none" lIns="0" tIns="0" rIns="0" bIns="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600" baseline="0">
                <a:solidFill>
                  <a:srgbClr val="BEBEBE"/>
                </a:solidFill>
                <a:latin typeface="Adobe Clean" panose="020B0503020404020204" pitchFamily="34" charset="0"/>
              </a:rPr>
              <a:t>© 2025 Adobe. All Rights Reserved. Adobe Confidential.</a:t>
            </a:r>
          </a:p>
        </p:txBody>
      </p:sp>
      <p:sp>
        <p:nvSpPr>
          <p:cNvPr id="10" name="Slide Number Placeholder 9">
            <a:extLst>
              <a:ext uri="{FF2B5EF4-FFF2-40B4-BE49-F238E27FC236}">
                <a16:creationId xmlns:a16="http://schemas.microsoft.com/office/drawing/2014/main" id="{4AB0C947-85B1-6F73-8F85-916BD597533B}"/>
              </a:ext>
            </a:extLst>
          </p:cNvPr>
          <p:cNvSpPr>
            <a:spLocks noGrp="1"/>
          </p:cNvSpPr>
          <p:nvPr>
            <p:ph type="sldNum" sz="quarter" idx="12"/>
          </p:nvPr>
        </p:nvSpPr>
        <p:spPr/>
        <p:txBody>
          <a:bodyPr/>
          <a:lstStyle>
            <a:lvl1pPr>
              <a:defRPr>
                <a:solidFill>
                  <a:srgbClr val="BEBEBE"/>
                </a:solidFill>
              </a:defRPr>
            </a:lvl1pPr>
          </a:lstStyle>
          <a:p>
            <a:pPr algn="r"/>
            <a:fld id="{DEC9D0C1-7FBA-40E3-98AB-77B8E8CCE3DF}" type="slidenum">
              <a:rPr lang="en-US" smtClean="0"/>
              <a:pPr algn="r"/>
              <a:t>‹#›</a:t>
            </a:fld>
            <a:endParaRPr lang="en-US"/>
          </a:p>
        </p:txBody>
      </p:sp>
      <p:sp>
        <p:nvSpPr>
          <p:cNvPr id="8" name="Date Placeholder 7">
            <a:extLst>
              <a:ext uri="{FF2B5EF4-FFF2-40B4-BE49-F238E27FC236}">
                <a16:creationId xmlns:a16="http://schemas.microsoft.com/office/drawing/2014/main" id="{318E7064-6C65-CE7F-C31F-A4F12EC5D7B1}"/>
              </a:ext>
            </a:extLst>
          </p:cNvPr>
          <p:cNvSpPr>
            <a:spLocks noGrp="1"/>
          </p:cNvSpPr>
          <p:nvPr>
            <p:ph type="dt" sz="half" idx="10"/>
          </p:nvPr>
        </p:nvSpPr>
        <p:spPr/>
        <p:txBody>
          <a:bodyPr/>
          <a:lstStyle/>
          <a:p>
            <a:fld id="{DB542838-4B53-45A2-8F31-57E1B224FDC6}" type="datetime1">
              <a:rPr lang="en-US" smtClean="0"/>
              <a:t>8/27/2025</a:t>
            </a:fld>
            <a:endParaRPr lang="en-US"/>
          </a:p>
        </p:txBody>
      </p:sp>
    </p:spTree>
    <p:extLst>
      <p:ext uri="{BB962C8B-B14F-4D97-AF65-F5344CB8AC3E}">
        <p14:creationId xmlns:p14="http://schemas.microsoft.com/office/powerpoint/2010/main" val="592791492"/>
      </p:ext>
    </p:extLst>
  </p:cSld>
  <p:clrMapOvr>
    <a:masterClrMapping/>
  </p:clrMapOvr>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hree Columns - Content Dark">
    <p:bg>
      <p:bgPr>
        <a:solidFill>
          <a:srgbClr val="000000"/>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61C88EF-1F16-59C4-60F1-8DC431E7074D}"/>
              </a:ext>
            </a:extLst>
          </p:cNvPr>
          <p:cNvSpPr>
            <a:spLocks noGrp="1"/>
          </p:cNvSpPr>
          <p:nvPr>
            <p:ph type="title"/>
          </p:nvPr>
        </p:nvSpPr>
        <p:spPr>
          <a:xfrm>
            <a:off x="609600" y="264085"/>
            <a:ext cx="10972800" cy="946389"/>
          </a:xfrm>
        </p:spPr>
        <p:txBody>
          <a:bodyPr lIns="0" rIns="0"/>
          <a:lstStyle>
            <a:lvl1pPr>
              <a:defRPr>
                <a:solidFill>
                  <a:schemeClr val="bg1"/>
                </a:solidFill>
              </a:defRPr>
            </a:lvl1pPr>
          </a:lstStyle>
          <a:p>
            <a:r>
              <a:rPr lang="en-US"/>
              <a:t>Click to edit Master title style</a:t>
            </a:r>
          </a:p>
        </p:txBody>
      </p:sp>
      <p:sp>
        <p:nvSpPr>
          <p:cNvPr id="3" name="Content Placeholder 1">
            <a:extLst>
              <a:ext uri="{FF2B5EF4-FFF2-40B4-BE49-F238E27FC236}">
                <a16:creationId xmlns:a16="http://schemas.microsoft.com/office/drawing/2014/main" id="{CE0A96FB-B9EB-8DE6-BE7F-8E9AFB7E338E}"/>
              </a:ext>
            </a:extLst>
          </p:cNvPr>
          <p:cNvSpPr>
            <a:spLocks noGrp="1"/>
          </p:cNvSpPr>
          <p:nvPr>
            <p:ph idx="1"/>
          </p:nvPr>
        </p:nvSpPr>
        <p:spPr>
          <a:xfrm>
            <a:off x="609600" y="1334324"/>
            <a:ext cx="3200400" cy="4992624"/>
          </a:xfrm>
        </p:spPr>
        <p:txBody>
          <a:bodyPr lIns="0" rIns="0"/>
          <a:lstStyle>
            <a:lvl1pPr>
              <a:lnSpc>
                <a:spcPct val="110000"/>
              </a:lnSpc>
              <a:spcBef>
                <a:spcPts val="1200"/>
              </a:spcBef>
              <a:defRPr sz="1600">
                <a:solidFill>
                  <a:schemeClr val="bg1"/>
                </a:solidFill>
              </a:defRPr>
            </a:lvl1pPr>
            <a:lvl2pPr>
              <a:lnSpc>
                <a:spcPct val="110000"/>
              </a:lnSpc>
              <a:spcBef>
                <a:spcPts val="1200"/>
              </a:spcBef>
              <a:defRPr sz="1400">
                <a:solidFill>
                  <a:schemeClr val="bg1"/>
                </a:solidFill>
              </a:defRPr>
            </a:lvl2pPr>
            <a:lvl3pPr>
              <a:lnSpc>
                <a:spcPct val="110000"/>
              </a:lnSpc>
              <a:spcBef>
                <a:spcPts val="1200"/>
              </a:spcBef>
              <a:defRPr sz="1200">
                <a:solidFill>
                  <a:schemeClr val="bg1"/>
                </a:solidFill>
              </a:defRPr>
            </a:lvl3pPr>
            <a:lvl4pPr>
              <a:lnSpc>
                <a:spcPct val="110000"/>
              </a:lnSpc>
              <a:spcBef>
                <a:spcPts val="1200"/>
              </a:spcBef>
              <a:defRPr sz="1200">
                <a:solidFill>
                  <a:schemeClr val="bg1"/>
                </a:solidFill>
              </a:defRPr>
            </a:lvl4pPr>
            <a:lvl5pPr>
              <a:lnSpc>
                <a:spcPct val="110000"/>
              </a:lnSpc>
              <a:spcBef>
                <a:spcPts val="1200"/>
              </a:spcBef>
              <a:defRPr sz="11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Content Placeholder 2">
            <a:extLst>
              <a:ext uri="{FF2B5EF4-FFF2-40B4-BE49-F238E27FC236}">
                <a16:creationId xmlns:a16="http://schemas.microsoft.com/office/drawing/2014/main" id="{3E2CAF97-6BD0-1BB9-D026-84213B160DB4}"/>
              </a:ext>
            </a:extLst>
          </p:cNvPr>
          <p:cNvSpPr>
            <a:spLocks noGrp="1"/>
          </p:cNvSpPr>
          <p:nvPr>
            <p:ph idx="13"/>
          </p:nvPr>
        </p:nvSpPr>
        <p:spPr>
          <a:xfrm>
            <a:off x="4495800" y="1334324"/>
            <a:ext cx="3200400" cy="4992624"/>
          </a:xfrm>
        </p:spPr>
        <p:txBody>
          <a:bodyPr lIns="0" rIns="0"/>
          <a:lstStyle>
            <a:lvl1pPr>
              <a:lnSpc>
                <a:spcPct val="110000"/>
              </a:lnSpc>
              <a:spcBef>
                <a:spcPts val="1200"/>
              </a:spcBef>
              <a:defRPr sz="1600">
                <a:solidFill>
                  <a:schemeClr val="bg1"/>
                </a:solidFill>
              </a:defRPr>
            </a:lvl1pPr>
            <a:lvl2pPr>
              <a:lnSpc>
                <a:spcPct val="110000"/>
              </a:lnSpc>
              <a:spcBef>
                <a:spcPts val="1200"/>
              </a:spcBef>
              <a:defRPr sz="1400">
                <a:solidFill>
                  <a:schemeClr val="bg1"/>
                </a:solidFill>
              </a:defRPr>
            </a:lvl2pPr>
            <a:lvl3pPr>
              <a:lnSpc>
                <a:spcPct val="110000"/>
              </a:lnSpc>
              <a:spcBef>
                <a:spcPts val="1200"/>
              </a:spcBef>
              <a:defRPr sz="1200">
                <a:solidFill>
                  <a:schemeClr val="bg1"/>
                </a:solidFill>
              </a:defRPr>
            </a:lvl3pPr>
            <a:lvl4pPr>
              <a:lnSpc>
                <a:spcPct val="110000"/>
              </a:lnSpc>
              <a:spcBef>
                <a:spcPts val="1200"/>
              </a:spcBef>
              <a:defRPr sz="1200">
                <a:solidFill>
                  <a:schemeClr val="bg1"/>
                </a:solidFill>
              </a:defRPr>
            </a:lvl4pPr>
            <a:lvl5pPr>
              <a:lnSpc>
                <a:spcPct val="110000"/>
              </a:lnSpc>
              <a:spcBef>
                <a:spcPts val="1200"/>
              </a:spcBef>
              <a:defRPr sz="11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3">
            <a:extLst>
              <a:ext uri="{FF2B5EF4-FFF2-40B4-BE49-F238E27FC236}">
                <a16:creationId xmlns:a16="http://schemas.microsoft.com/office/drawing/2014/main" id="{F675479F-3CBB-5D2A-4512-AE1310D8851A}"/>
              </a:ext>
            </a:extLst>
          </p:cNvPr>
          <p:cNvSpPr>
            <a:spLocks noGrp="1"/>
          </p:cNvSpPr>
          <p:nvPr>
            <p:ph idx="14"/>
          </p:nvPr>
        </p:nvSpPr>
        <p:spPr>
          <a:xfrm>
            <a:off x="8382000" y="1334324"/>
            <a:ext cx="3200400" cy="4992624"/>
          </a:xfrm>
        </p:spPr>
        <p:txBody>
          <a:bodyPr lIns="0" rIns="0"/>
          <a:lstStyle>
            <a:lvl1pPr>
              <a:lnSpc>
                <a:spcPct val="110000"/>
              </a:lnSpc>
              <a:spcBef>
                <a:spcPts val="1200"/>
              </a:spcBef>
              <a:defRPr sz="1600">
                <a:solidFill>
                  <a:schemeClr val="bg1"/>
                </a:solidFill>
              </a:defRPr>
            </a:lvl1pPr>
            <a:lvl2pPr>
              <a:lnSpc>
                <a:spcPct val="110000"/>
              </a:lnSpc>
              <a:spcBef>
                <a:spcPts val="1200"/>
              </a:spcBef>
              <a:defRPr sz="1400">
                <a:solidFill>
                  <a:schemeClr val="bg1"/>
                </a:solidFill>
              </a:defRPr>
            </a:lvl2pPr>
            <a:lvl3pPr>
              <a:lnSpc>
                <a:spcPct val="110000"/>
              </a:lnSpc>
              <a:spcBef>
                <a:spcPts val="1200"/>
              </a:spcBef>
              <a:defRPr sz="1200">
                <a:solidFill>
                  <a:schemeClr val="bg1"/>
                </a:solidFill>
              </a:defRPr>
            </a:lvl3pPr>
            <a:lvl4pPr>
              <a:lnSpc>
                <a:spcPct val="110000"/>
              </a:lnSpc>
              <a:spcBef>
                <a:spcPts val="1200"/>
              </a:spcBef>
              <a:defRPr sz="1200">
                <a:solidFill>
                  <a:schemeClr val="bg1"/>
                </a:solidFill>
              </a:defRPr>
            </a:lvl4pPr>
            <a:lvl5pPr>
              <a:lnSpc>
                <a:spcPct val="110000"/>
              </a:lnSpc>
              <a:spcBef>
                <a:spcPts val="1200"/>
              </a:spcBef>
              <a:defRPr sz="11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a:extLst>
              <a:ext uri="{FF2B5EF4-FFF2-40B4-BE49-F238E27FC236}">
                <a16:creationId xmlns:a16="http://schemas.microsoft.com/office/drawing/2014/main" id="{06E773C5-DC8F-B04C-E4BB-8999DF0AA14C}"/>
              </a:ext>
            </a:extLst>
          </p:cNvPr>
          <p:cNvSpPr>
            <a:spLocks noGrp="1"/>
          </p:cNvSpPr>
          <p:nvPr>
            <p:ph type="ftr" sz="quarter" idx="11"/>
          </p:nvPr>
        </p:nvSpPr>
        <p:spPr/>
        <p:txBody>
          <a:bodyPr/>
          <a:lstStyle>
            <a:lvl1pPr>
              <a:defRPr>
                <a:solidFill>
                  <a:srgbClr val="BEBEBE"/>
                </a:solidFill>
              </a:defRPr>
            </a:lvl1pPr>
          </a:lstStyle>
          <a:p>
            <a:endParaRPr lang="en-US"/>
          </a:p>
        </p:txBody>
      </p:sp>
      <p:sp>
        <p:nvSpPr>
          <p:cNvPr id="4" name="Copyright">
            <a:extLst>
              <a:ext uri="{FF2B5EF4-FFF2-40B4-BE49-F238E27FC236}">
                <a16:creationId xmlns:a16="http://schemas.microsoft.com/office/drawing/2014/main" id="{43891E34-A609-5686-FA54-E3A637570182}"/>
              </a:ext>
            </a:extLst>
          </p:cNvPr>
          <p:cNvSpPr txBox="1"/>
          <p:nvPr userDrawn="1"/>
        </p:nvSpPr>
        <p:spPr>
          <a:xfrm>
            <a:off x="9871995" y="6583680"/>
            <a:ext cx="1710405" cy="92333"/>
          </a:xfrm>
          <a:prstGeom prst="rect">
            <a:avLst/>
          </a:prstGeom>
          <a:solidFill>
            <a:schemeClr val="tx1"/>
          </a:solidFill>
        </p:spPr>
        <p:txBody>
          <a:bodyPr wrap="none" lIns="0" tIns="0" rIns="0" bIns="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600" baseline="0">
                <a:solidFill>
                  <a:srgbClr val="BEBEBE"/>
                </a:solidFill>
                <a:latin typeface="Adobe Clean" panose="020B0503020404020204" pitchFamily="34" charset="0"/>
              </a:rPr>
              <a:t>© 2025 Adobe. All Rights Reserved. Adobe Confidential.</a:t>
            </a:r>
          </a:p>
        </p:txBody>
      </p:sp>
      <p:sp>
        <p:nvSpPr>
          <p:cNvPr id="10" name="Slide Number Placeholder 9">
            <a:extLst>
              <a:ext uri="{FF2B5EF4-FFF2-40B4-BE49-F238E27FC236}">
                <a16:creationId xmlns:a16="http://schemas.microsoft.com/office/drawing/2014/main" id="{4AB0C947-85B1-6F73-8F85-916BD597533B}"/>
              </a:ext>
            </a:extLst>
          </p:cNvPr>
          <p:cNvSpPr>
            <a:spLocks noGrp="1"/>
          </p:cNvSpPr>
          <p:nvPr>
            <p:ph type="sldNum" sz="quarter" idx="12"/>
          </p:nvPr>
        </p:nvSpPr>
        <p:spPr/>
        <p:txBody>
          <a:bodyPr/>
          <a:lstStyle>
            <a:lvl1pPr>
              <a:defRPr>
                <a:solidFill>
                  <a:srgbClr val="BEBEBE"/>
                </a:solidFill>
              </a:defRPr>
            </a:lvl1pPr>
          </a:lstStyle>
          <a:p>
            <a:pPr algn="r"/>
            <a:fld id="{DEC9D0C1-7FBA-40E3-98AB-77B8E8CCE3DF}" type="slidenum">
              <a:rPr lang="en-US" smtClean="0"/>
              <a:pPr algn="r"/>
              <a:t>‹#›</a:t>
            </a:fld>
            <a:endParaRPr lang="en-US"/>
          </a:p>
        </p:txBody>
      </p:sp>
      <p:sp>
        <p:nvSpPr>
          <p:cNvPr id="8" name="Date Placeholder 7">
            <a:extLst>
              <a:ext uri="{FF2B5EF4-FFF2-40B4-BE49-F238E27FC236}">
                <a16:creationId xmlns:a16="http://schemas.microsoft.com/office/drawing/2014/main" id="{318E7064-6C65-CE7F-C31F-A4F12EC5D7B1}"/>
              </a:ext>
            </a:extLst>
          </p:cNvPr>
          <p:cNvSpPr>
            <a:spLocks noGrp="1"/>
          </p:cNvSpPr>
          <p:nvPr>
            <p:ph type="dt" sz="half" idx="10"/>
          </p:nvPr>
        </p:nvSpPr>
        <p:spPr/>
        <p:txBody>
          <a:bodyPr/>
          <a:lstStyle/>
          <a:p>
            <a:fld id="{DB542838-4B53-45A2-8F31-57E1B224FDC6}" type="datetime1">
              <a:rPr lang="en-US" smtClean="0"/>
              <a:t>8/27/2025</a:t>
            </a:fld>
            <a:endParaRPr lang="en-US"/>
          </a:p>
        </p:txBody>
      </p:sp>
    </p:spTree>
    <p:extLst>
      <p:ext uri="{BB962C8B-B14F-4D97-AF65-F5344CB8AC3E}">
        <p14:creationId xmlns:p14="http://schemas.microsoft.com/office/powerpoint/2010/main" val="742491710"/>
      </p:ext>
    </p:extLst>
  </p:cSld>
  <p:clrMapOvr>
    <a:masterClrMapping/>
  </p:clrMapOvr>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Four Columns - Content Dark">
    <p:bg>
      <p:bgPr>
        <a:solidFill>
          <a:schemeClr val="tx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61C88EF-1F16-59C4-60F1-8DC431E7074D}"/>
              </a:ext>
            </a:extLst>
          </p:cNvPr>
          <p:cNvSpPr>
            <a:spLocks noGrp="1"/>
          </p:cNvSpPr>
          <p:nvPr>
            <p:ph type="title"/>
          </p:nvPr>
        </p:nvSpPr>
        <p:spPr>
          <a:xfrm>
            <a:off x="609600" y="264085"/>
            <a:ext cx="10972800" cy="946389"/>
          </a:xfrm>
        </p:spPr>
        <p:txBody>
          <a:bodyPr lIns="0" rIns="0"/>
          <a:lstStyle>
            <a:lvl1pPr>
              <a:defRPr>
                <a:solidFill>
                  <a:schemeClr val="bg1"/>
                </a:solidFill>
              </a:defRPr>
            </a:lvl1pPr>
          </a:lstStyle>
          <a:p>
            <a:r>
              <a:rPr lang="en-US"/>
              <a:t>Click to edit Master title style</a:t>
            </a:r>
          </a:p>
        </p:txBody>
      </p:sp>
      <p:sp>
        <p:nvSpPr>
          <p:cNvPr id="3" name="Content Placeholder 1">
            <a:extLst>
              <a:ext uri="{FF2B5EF4-FFF2-40B4-BE49-F238E27FC236}">
                <a16:creationId xmlns:a16="http://schemas.microsoft.com/office/drawing/2014/main" id="{CE0A96FB-B9EB-8DE6-BE7F-8E9AFB7E338E}"/>
              </a:ext>
            </a:extLst>
          </p:cNvPr>
          <p:cNvSpPr>
            <a:spLocks noGrp="1"/>
          </p:cNvSpPr>
          <p:nvPr>
            <p:ph idx="1"/>
          </p:nvPr>
        </p:nvSpPr>
        <p:spPr>
          <a:xfrm>
            <a:off x="612648" y="1334324"/>
            <a:ext cx="2240280" cy="4992624"/>
          </a:xfrm>
        </p:spPr>
        <p:txBody>
          <a:bodyPr lIns="0" rIns="0"/>
          <a:lstStyle>
            <a:lvl1pPr>
              <a:lnSpc>
                <a:spcPct val="110000"/>
              </a:lnSpc>
              <a:spcBef>
                <a:spcPts val="900"/>
              </a:spcBef>
              <a:defRPr sz="1400">
                <a:solidFill>
                  <a:schemeClr val="bg1"/>
                </a:solidFill>
              </a:defRPr>
            </a:lvl1pPr>
            <a:lvl2pPr>
              <a:lnSpc>
                <a:spcPct val="110000"/>
              </a:lnSpc>
              <a:spcBef>
                <a:spcPts val="900"/>
              </a:spcBef>
              <a:defRPr sz="1200">
                <a:solidFill>
                  <a:schemeClr val="bg1"/>
                </a:solidFill>
              </a:defRPr>
            </a:lvl2pPr>
            <a:lvl3pPr>
              <a:lnSpc>
                <a:spcPct val="110000"/>
              </a:lnSpc>
              <a:spcBef>
                <a:spcPts val="900"/>
              </a:spcBef>
              <a:defRPr sz="1100">
                <a:solidFill>
                  <a:schemeClr val="bg1"/>
                </a:solidFill>
              </a:defRPr>
            </a:lvl3pPr>
            <a:lvl4pPr>
              <a:lnSpc>
                <a:spcPct val="110000"/>
              </a:lnSpc>
              <a:spcBef>
                <a:spcPts val="900"/>
              </a:spcBef>
              <a:defRPr sz="1100">
                <a:solidFill>
                  <a:schemeClr val="bg1"/>
                </a:solidFill>
              </a:defRPr>
            </a:lvl4pPr>
            <a:lvl5pPr>
              <a:lnSpc>
                <a:spcPct val="110000"/>
              </a:lnSpc>
              <a:spcBef>
                <a:spcPts val="900"/>
              </a:spcBef>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Content Placeholder 2">
            <a:extLst>
              <a:ext uri="{FF2B5EF4-FFF2-40B4-BE49-F238E27FC236}">
                <a16:creationId xmlns:a16="http://schemas.microsoft.com/office/drawing/2014/main" id="{3E2CAF97-6BD0-1BB9-D026-84213B160DB4}"/>
              </a:ext>
            </a:extLst>
          </p:cNvPr>
          <p:cNvSpPr>
            <a:spLocks noGrp="1"/>
          </p:cNvSpPr>
          <p:nvPr>
            <p:ph idx="13"/>
          </p:nvPr>
        </p:nvSpPr>
        <p:spPr>
          <a:xfrm>
            <a:off x="3521456" y="1334324"/>
            <a:ext cx="2240280" cy="4992624"/>
          </a:xfrm>
        </p:spPr>
        <p:txBody>
          <a:bodyPr lIns="0" rIns="0"/>
          <a:lstStyle>
            <a:lvl1pPr>
              <a:lnSpc>
                <a:spcPct val="110000"/>
              </a:lnSpc>
              <a:spcBef>
                <a:spcPts val="900"/>
              </a:spcBef>
              <a:defRPr sz="1400">
                <a:solidFill>
                  <a:schemeClr val="bg1"/>
                </a:solidFill>
              </a:defRPr>
            </a:lvl1pPr>
            <a:lvl2pPr>
              <a:lnSpc>
                <a:spcPct val="110000"/>
              </a:lnSpc>
              <a:spcBef>
                <a:spcPts val="900"/>
              </a:spcBef>
              <a:defRPr sz="1200">
                <a:solidFill>
                  <a:schemeClr val="bg1"/>
                </a:solidFill>
              </a:defRPr>
            </a:lvl2pPr>
            <a:lvl3pPr>
              <a:lnSpc>
                <a:spcPct val="110000"/>
              </a:lnSpc>
              <a:spcBef>
                <a:spcPts val="900"/>
              </a:spcBef>
              <a:defRPr sz="1100">
                <a:solidFill>
                  <a:schemeClr val="bg1"/>
                </a:solidFill>
              </a:defRPr>
            </a:lvl3pPr>
            <a:lvl4pPr>
              <a:lnSpc>
                <a:spcPct val="110000"/>
              </a:lnSpc>
              <a:spcBef>
                <a:spcPts val="900"/>
              </a:spcBef>
              <a:defRPr sz="1100">
                <a:solidFill>
                  <a:schemeClr val="bg1"/>
                </a:solidFill>
              </a:defRPr>
            </a:lvl4pPr>
            <a:lvl5pPr>
              <a:lnSpc>
                <a:spcPct val="110000"/>
              </a:lnSpc>
              <a:spcBef>
                <a:spcPts val="900"/>
              </a:spcBef>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F2B90CB-0423-5C9F-6F8B-19720127AC9E}"/>
              </a:ext>
            </a:extLst>
          </p:cNvPr>
          <p:cNvSpPr>
            <a:spLocks noGrp="1"/>
          </p:cNvSpPr>
          <p:nvPr>
            <p:ph idx="14"/>
          </p:nvPr>
        </p:nvSpPr>
        <p:spPr>
          <a:xfrm>
            <a:off x="6430264" y="1334324"/>
            <a:ext cx="2240280" cy="4992624"/>
          </a:xfrm>
        </p:spPr>
        <p:txBody>
          <a:bodyPr lIns="0" rIns="0"/>
          <a:lstStyle>
            <a:lvl1pPr>
              <a:lnSpc>
                <a:spcPct val="110000"/>
              </a:lnSpc>
              <a:spcBef>
                <a:spcPts val="900"/>
              </a:spcBef>
              <a:defRPr sz="1400">
                <a:solidFill>
                  <a:schemeClr val="bg1"/>
                </a:solidFill>
              </a:defRPr>
            </a:lvl1pPr>
            <a:lvl2pPr>
              <a:lnSpc>
                <a:spcPct val="110000"/>
              </a:lnSpc>
              <a:spcBef>
                <a:spcPts val="900"/>
              </a:spcBef>
              <a:defRPr sz="1200">
                <a:solidFill>
                  <a:schemeClr val="bg1"/>
                </a:solidFill>
              </a:defRPr>
            </a:lvl2pPr>
            <a:lvl3pPr>
              <a:lnSpc>
                <a:spcPct val="110000"/>
              </a:lnSpc>
              <a:spcBef>
                <a:spcPts val="900"/>
              </a:spcBef>
              <a:defRPr sz="1100">
                <a:solidFill>
                  <a:schemeClr val="bg1"/>
                </a:solidFill>
              </a:defRPr>
            </a:lvl3pPr>
            <a:lvl4pPr>
              <a:lnSpc>
                <a:spcPct val="110000"/>
              </a:lnSpc>
              <a:spcBef>
                <a:spcPts val="900"/>
              </a:spcBef>
              <a:defRPr sz="1100">
                <a:solidFill>
                  <a:schemeClr val="bg1"/>
                </a:solidFill>
              </a:defRPr>
            </a:lvl4pPr>
            <a:lvl5pPr>
              <a:lnSpc>
                <a:spcPct val="110000"/>
              </a:lnSpc>
              <a:spcBef>
                <a:spcPts val="900"/>
              </a:spcBef>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4">
            <a:extLst>
              <a:ext uri="{FF2B5EF4-FFF2-40B4-BE49-F238E27FC236}">
                <a16:creationId xmlns:a16="http://schemas.microsoft.com/office/drawing/2014/main" id="{A649392D-4A15-EC72-F8E1-20B370553FF4}"/>
              </a:ext>
            </a:extLst>
          </p:cNvPr>
          <p:cNvSpPr>
            <a:spLocks noGrp="1"/>
          </p:cNvSpPr>
          <p:nvPr>
            <p:ph idx="15"/>
          </p:nvPr>
        </p:nvSpPr>
        <p:spPr>
          <a:xfrm>
            <a:off x="9339072" y="1334324"/>
            <a:ext cx="2240280" cy="4992624"/>
          </a:xfrm>
        </p:spPr>
        <p:txBody>
          <a:bodyPr lIns="0" rIns="0"/>
          <a:lstStyle>
            <a:lvl1pPr>
              <a:lnSpc>
                <a:spcPct val="110000"/>
              </a:lnSpc>
              <a:spcBef>
                <a:spcPts val="900"/>
              </a:spcBef>
              <a:defRPr sz="1400">
                <a:solidFill>
                  <a:schemeClr val="bg1"/>
                </a:solidFill>
              </a:defRPr>
            </a:lvl1pPr>
            <a:lvl2pPr>
              <a:lnSpc>
                <a:spcPct val="110000"/>
              </a:lnSpc>
              <a:spcBef>
                <a:spcPts val="900"/>
              </a:spcBef>
              <a:defRPr sz="1200">
                <a:solidFill>
                  <a:schemeClr val="bg1"/>
                </a:solidFill>
              </a:defRPr>
            </a:lvl2pPr>
            <a:lvl3pPr>
              <a:lnSpc>
                <a:spcPct val="110000"/>
              </a:lnSpc>
              <a:spcBef>
                <a:spcPts val="900"/>
              </a:spcBef>
              <a:defRPr sz="1100">
                <a:solidFill>
                  <a:schemeClr val="bg1"/>
                </a:solidFill>
              </a:defRPr>
            </a:lvl3pPr>
            <a:lvl4pPr>
              <a:lnSpc>
                <a:spcPct val="110000"/>
              </a:lnSpc>
              <a:spcBef>
                <a:spcPts val="900"/>
              </a:spcBef>
              <a:defRPr sz="1100">
                <a:solidFill>
                  <a:schemeClr val="bg1"/>
                </a:solidFill>
              </a:defRPr>
            </a:lvl4pPr>
            <a:lvl5pPr>
              <a:lnSpc>
                <a:spcPct val="110000"/>
              </a:lnSpc>
              <a:spcBef>
                <a:spcPts val="900"/>
              </a:spcBef>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61C7DF4-91CF-55B7-3AA7-65526726F524}"/>
              </a:ext>
            </a:extLst>
          </p:cNvPr>
          <p:cNvSpPr>
            <a:spLocks noGrp="1"/>
          </p:cNvSpPr>
          <p:nvPr>
            <p:ph type="dt" sz="half" idx="16"/>
          </p:nvPr>
        </p:nvSpPr>
        <p:spPr/>
        <p:txBody>
          <a:bodyPr/>
          <a:lstStyle/>
          <a:p>
            <a:fld id="{30169271-AB45-4F94-B977-1C39D03C236C}" type="datetime1">
              <a:rPr lang="en-US" smtClean="0"/>
              <a:t>8/27/2025</a:t>
            </a:fld>
            <a:endParaRPr lang="en-US"/>
          </a:p>
        </p:txBody>
      </p:sp>
      <p:sp>
        <p:nvSpPr>
          <p:cNvPr id="6" name="Footer Placeholder 5">
            <a:extLst>
              <a:ext uri="{FF2B5EF4-FFF2-40B4-BE49-F238E27FC236}">
                <a16:creationId xmlns:a16="http://schemas.microsoft.com/office/drawing/2014/main" id="{8C565DB8-BEAA-621B-BC19-2D34AB75BC98}"/>
              </a:ext>
            </a:extLst>
          </p:cNvPr>
          <p:cNvSpPr>
            <a:spLocks noGrp="1"/>
          </p:cNvSpPr>
          <p:nvPr>
            <p:ph type="ftr" sz="quarter" idx="17"/>
          </p:nvPr>
        </p:nvSpPr>
        <p:spPr/>
        <p:txBody>
          <a:bodyPr/>
          <a:lstStyle>
            <a:lvl1pPr>
              <a:defRPr>
                <a:solidFill>
                  <a:schemeClr val="bg1"/>
                </a:solidFill>
              </a:defRPr>
            </a:lvl1pPr>
          </a:lstStyle>
          <a:p>
            <a:endParaRPr lang="en-US"/>
          </a:p>
        </p:txBody>
      </p:sp>
      <p:sp>
        <p:nvSpPr>
          <p:cNvPr id="11" name="Slide Number Placeholder 10">
            <a:extLst>
              <a:ext uri="{FF2B5EF4-FFF2-40B4-BE49-F238E27FC236}">
                <a16:creationId xmlns:a16="http://schemas.microsoft.com/office/drawing/2014/main" id="{02598055-59DC-88A9-9B38-40423C55EF43}"/>
              </a:ext>
            </a:extLst>
          </p:cNvPr>
          <p:cNvSpPr>
            <a:spLocks noGrp="1"/>
          </p:cNvSpPr>
          <p:nvPr>
            <p:ph type="sldNum" sz="quarter" idx="18"/>
          </p:nvPr>
        </p:nvSpPr>
        <p:spPr/>
        <p:txBody>
          <a:bodyPr/>
          <a:lstStyle>
            <a:lvl1pPr>
              <a:defRPr>
                <a:solidFill>
                  <a:schemeClr val="bg1"/>
                </a:solidFill>
              </a:defRPr>
            </a:lvl1pPr>
          </a:lstStyle>
          <a:p>
            <a:pPr algn="r"/>
            <a:fld id="{DEC9D0C1-7FBA-40E3-98AB-77B8E8CCE3DF}" type="slidenum">
              <a:rPr lang="en-US" smtClean="0"/>
              <a:pPr algn="r"/>
              <a:t>‹#›</a:t>
            </a:fld>
            <a:endParaRPr lang="en-US"/>
          </a:p>
        </p:txBody>
      </p:sp>
      <p:sp>
        <p:nvSpPr>
          <p:cNvPr id="12" name="Copyright">
            <a:extLst>
              <a:ext uri="{FF2B5EF4-FFF2-40B4-BE49-F238E27FC236}">
                <a16:creationId xmlns:a16="http://schemas.microsoft.com/office/drawing/2014/main" id="{CF063994-F7E1-75A7-CEC3-515566728D32}"/>
              </a:ext>
            </a:extLst>
          </p:cNvPr>
          <p:cNvSpPr txBox="1"/>
          <p:nvPr userDrawn="1"/>
        </p:nvSpPr>
        <p:spPr>
          <a:xfrm>
            <a:off x="9871995" y="6583680"/>
            <a:ext cx="1710405" cy="92333"/>
          </a:xfrm>
          <a:prstGeom prst="rect">
            <a:avLst/>
          </a:prstGeom>
          <a:solidFill>
            <a:schemeClr val="tx1"/>
          </a:solidFill>
        </p:spPr>
        <p:txBody>
          <a:bodyPr wrap="none" lIns="0" tIns="0" rIns="0" bIns="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600" baseline="0">
                <a:solidFill>
                  <a:srgbClr val="BEBEBE"/>
                </a:solidFill>
                <a:latin typeface="Adobe Clean" panose="020B0503020404020204" pitchFamily="34" charset="0"/>
              </a:rPr>
              <a:t>© 2025 Adobe. All Rights Reserved. Adobe Confidential.</a:t>
            </a:r>
          </a:p>
        </p:txBody>
      </p:sp>
    </p:spTree>
    <p:extLst>
      <p:ext uri="{BB962C8B-B14F-4D97-AF65-F5344CB8AC3E}">
        <p14:creationId xmlns:p14="http://schemas.microsoft.com/office/powerpoint/2010/main" val="3636199604"/>
      </p:ext>
    </p:extLst>
  </p:cSld>
  <p:clrMapOvr>
    <a:masterClrMapping/>
  </p:clrMapOvr>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Five Columns - Content Dark">
    <p:bg>
      <p:bgPr>
        <a:solidFill>
          <a:schemeClr val="tx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61C88EF-1F16-59C4-60F1-8DC431E7074D}"/>
              </a:ext>
            </a:extLst>
          </p:cNvPr>
          <p:cNvSpPr>
            <a:spLocks noGrp="1"/>
          </p:cNvSpPr>
          <p:nvPr>
            <p:ph type="title"/>
          </p:nvPr>
        </p:nvSpPr>
        <p:spPr>
          <a:xfrm>
            <a:off x="609600" y="264085"/>
            <a:ext cx="10972800" cy="946389"/>
          </a:xfrm>
        </p:spPr>
        <p:txBody>
          <a:bodyPr lIns="0" rIns="0"/>
          <a:lstStyle>
            <a:lvl1pPr>
              <a:defRPr>
                <a:solidFill>
                  <a:schemeClr val="bg1"/>
                </a:solidFill>
              </a:defRPr>
            </a:lvl1pPr>
          </a:lstStyle>
          <a:p>
            <a:r>
              <a:rPr lang="en-US"/>
              <a:t>Click to edit Master title style</a:t>
            </a:r>
          </a:p>
        </p:txBody>
      </p:sp>
      <p:sp>
        <p:nvSpPr>
          <p:cNvPr id="3" name="Content Placeholder 1">
            <a:extLst>
              <a:ext uri="{FF2B5EF4-FFF2-40B4-BE49-F238E27FC236}">
                <a16:creationId xmlns:a16="http://schemas.microsoft.com/office/drawing/2014/main" id="{CE0A96FB-B9EB-8DE6-BE7F-8E9AFB7E338E}"/>
              </a:ext>
            </a:extLst>
          </p:cNvPr>
          <p:cNvSpPr>
            <a:spLocks noGrp="1"/>
          </p:cNvSpPr>
          <p:nvPr>
            <p:ph idx="1"/>
          </p:nvPr>
        </p:nvSpPr>
        <p:spPr>
          <a:xfrm>
            <a:off x="612648" y="1334324"/>
            <a:ext cx="1920240" cy="4992624"/>
          </a:xfrm>
        </p:spPr>
        <p:txBody>
          <a:bodyPr lIns="0" rIns="0"/>
          <a:lstStyle>
            <a:lvl1pPr marL="119063" indent="-119063">
              <a:lnSpc>
                <a:spcPct val="110000"/>
              </a:lnSpc>
              <a:spcBef>
                <a:spcPts val="900"/>
              </a:spcBef>
              <a:tabLst/>
              <a:defRPr sz="1200">
                <a:solidFill>
                  <a:schemeClr val="bg1"/>
                </a:solidFill>
              </a:defRPr>
            </a:lvl1pPr>
            <a:lvl2pPr>
              <a:lnSpc>
                <a:spcPct val="110000"/>
              </a:lnSpc>
              <a:spcBef>
                <a:spcPts val="900"/>
              </a:spcBef>
              <a:defRPr sz="1100">
                <a:solidFill>
                  <a:schemeClr val="bg1"/>
                </a:solidFill>
              </a:defRPr>
            </a:lvl2pPr>
            <a:lvl3pPr>
              <a:lnSpc>
                <a:spcPct val="110000"/>
              </a:lnSpc>
              <a:spcBef>
                <a:spcPts val="900"/>
              </a:spcBef>
              <a:defRPr sz="1050">
                <a:solidFill>
                  <a:schemeClr val="bg1"/>
                </a:solidFill>
              </a:defRPr>
            </a:lvl3pPr>
            <a:lvl4pPr>
              <a:lnSpc>
                <a:spcPct val="110000"/>
              </a:lnSpc>
              <a:spcBef>
                <a:spcPts val="900"/>
              </a:spcBef>
              <a:defRPr sz="1050">
                <a:solidFill>
                  <a:schemeClr val="bg1"/>
                </a:solidFill>
              </a:defRPr>
            </a:lvl4pPr>
            <a:lvl5pPr>
              <a:lnSpc>
                <a:spcPct val="110000"/>
              </a:lnSpc>
              <a:spcBef>
                <a:spcPts val="900"/>
              </a:spcBef>
              <a:defRPr sz="1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Content Placeholder 2">
            <a:extLst>
              <a:ext uri="{FF2B5EF4-FFF2-40B4-BE49-F238E27FC236}">
                <a16:creationId xmlns:a16="http://schemas.microsoft.com/office/drawing/2014/main" id="{3E2CAF97-6BD0-1BB9-D026-84213B160DB4}"/>
              </a:ext>
            </a:extLst>
          </p:cNvPr>
          <p:cNvSpPr>
            <a:spLocks noGrp="1"/>
          </p:cNvSpPr>
          <p:nvPr>
            <p:ph idx="13"/>
          </p:nvPr>
        </p:nvSpPr>
        <p:spPr>
          <a:xfrm>
            <a:off x="2875026" y="1334324"/>
            <a:ext cx="1920240" cy="4992624"/>
          </a:xfrm>
        </p:spPr>
        <p:txBody>
          <a:bodyPr lIns="0" rIns="0"/>
          <a:lstStyle>
            <a:lvl1pPr marL="119063" indent="-119063">
              <a:lnSpc>
                <a:spcPct val="110000"/>
              </a:lnSpc>
              <a:spcBef>
                <a:spcPts val="900"/>
              </a:spcBef>
              <a:tabLst/>
              <a:defRPr sz="1200">
                <a:solidFill>
                  <a:schemeClr val="bg1"/>
                </a:solidFill>
              </a:defRPr>
            </a:lvl1pPr>
            <a:lvl2pPr>
              <a:lnSpc>
                <a:spcPct val="110000"/>
              </a:lnSpc>
              <a:spcBef>
                <a:spcPts val="900"/>
              </a:spcBef>
              <a:defRPr sz="1100">
                <a:solidFill>
                  <a:schemeClr val="bg1"/>
                </a:solidFill>
              </a:defRPr>
            </a:lvl2pPr>
            <a:lvl3pPr>
              <a:lnSpc>
                <a:spcPct val="110000"/>
              </a:lnSpc>
              <a:spcBef>
                <a:spcPts val="900"/>
              </a:spcBef>
              <a:defRPr sz="1050">
                <a:solidFill>
                  <a:schemeClr val="bg1"/>
                </a:solidFill>
              </a:defRPr>
            </a:lvl3pPr>
            <a:lvl4pPr>
              <a:lnSpc>
                <a:spcPct val="110000"/>
              </a:lnSpc>
              <a:spcBef>
                <a:spcPts val="900"/>
              </a:spcBef>
              <a:defRPr sz="1050">
                <a:solidFill>
                  <a:schemeClr val="bg1"/>
                </a:solidFill>
              </a:defRPr>
            </a:lvl4pPr>
            <a:lvl5pPr>
              <a:lnSpc>
                <a:spcPct val="110000"/>
              </a:lnSpc>
              <a:spcBef>
                <a:spcPts val="900"/>
              </a:spcBef>
              <a:defRPr sz="1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F2B90CB-0423-5C9F-6F8B-19720127AC9E}"/>
              </a:ext>
            </a:extLst>
          </p:cNvPr>
          <p:cNvSpPr>
            <a:spLocks noGrp="1"/>
          </p:cNvSpPr>
          <p:nvPr>
            <p:ph idx="14"/>
          </p:nvPr>
        </p:nvSpPr>
        <p:spPr>
          <a:xfrm>
            <a:off x="5137404" y="1334324"/>
            <a:ext cx="1920240" cy="4992624"/>
          </a:xfrm>
        </p:spPr>
        <p:txBody>
          <a:bodyPr lIns="0" rIns="0"/>
          <a:lstStyle>
            <a:lvl1pPr marL="119063" indent="-119063">
              <a:lnSpc>
                <a:spcPct val="110000"/>
              </a:lnSpc>
              <a:spcBef>
                <a:spcPts val="900"/>
              </a:spcBef>
              <a:tabLst/>
              <a:defRPr sz="1200">
                <a:solidFill>
                  <a:schemeClr val="bg1"/>
                </a:solidFill>
              </a:defRPr>
            </a:lvl1pPr>
            <a:lvl2pPr>
              <a:lnSpc>
                <a:spcPct val="110000"/>
              </a:lnSpc>
              <a:spcBef>
                <a:spcPts val="900"/>
              </a:spcBef>
              <a:defRPr sz="1100">
                <a:solidFill>
                  <a:schemeClr val="bg1"/>
                </a:solidFill>
              </a:defRPr>
            </a:lvl2pPr>
            <a:lvl3pPr>
              <a:lnSpc>
                <a:spcPct val="110000"/>
              </a:lnSpc>
              <a:spcBef>
                <a:spcPts val="900"/>
              </a:spcBef>
              <a:defRPr sz="1050">
                <a:solidFill>
                  <a:schemeClr val="bg1"/>
                </a:solidFill>
              </a:defRPr>
            </a:lvl3pPr>
            <a:lvl4pPr>
              <a:lnSpc>
                <a:spcPct val="110000"/>
              </a:lnSpc>
              <a:spcBef>
                <a:spcPts val="900"/>
              </a:spcBef>
              <a:defRPr sz="1050">
                <a:solidFill>
                  <a:schemeClr val="bg1"/>
                </a:solidFill>
              </a:defRPr>
            </a:lvl4pPr>
            <a:lvl5pPr>
              <a:lnSpc>
                <a:spcPct val="110000"/>
              </a:lnSpc>
              <a:spcBef>
                <a:spcPts val="900"/>
              </a:spcBef>
              <a:defRPr sz="1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4">
            <a:extLst>
              <a:ext uri="{FF2B5EF4-FFF2-40B4-BE49-F238E27FC236}">
                <a16:creationId xmlns:a16="http://schemas.microsoft.com/office/drawing/2014/main" id="{A649392D-4A15-EC72-F8E1-20B370553FF4}"/>
              </a:ext>
            </a:extLst>
          </p:cNvPr>
          <p:cNvSpPr>
            <a:spLocks noGrp="1"/>
          </p:cNvSpPr>
          <p:nvPr>
            <p:ph idx="15"/>
          </p:nvPr>
        </p:nvSpPr>
        <p:spPr>
          <a:xfrm>
            <a:off x="7399782" y="1334324"/>
            <a:ext cx="1920240" cy="4992624"/>
          </a:xfrm>
        </p:spPr>
        <p:txBody>
          <a:bodyPr lIns="0" rIns="0"/>
          <a:lstStyle>
            <a:lvl1pPr marL="119063" indent="-119063">
              <a:lnSpc>
                <a:spcPct val="110000"/>
              </a:lnSpc>
              <a:spcBef>
                <a:spcPts val="900"/>
              </a:spcBef>
              <a:tabLst/>
              <a:defRPr sz="1200">
                <a:solidFill>
                  <a:schemeClr val="bg1"/>
                </a:solidFill>
              </a:defRPr>
            </a:lvl1pPr>
            <a:lvl2pPr>
              <a:lnSpc>
                <a:spcPct val="110000"/>
              </a:lnSpc>
              <a:spcBef>
                <a:spcPts val="900"/>
              </a:spcBef>
              <a:defRPr sz="1100">
                <a:solidFill>
                  <a:schemeClr val="bg1"/>
                </a:solidFill>
              </a:defRPr>
            </a:lvl2pPr>
            <a:lvl3pPr>
              <a:lnSpc>
                <a:spcPct val="110000"/>
              </a:lnSpc>
              <a:spcBef>
                <a:spcPts val="900"/>
              </a:spcBef>
              <a:defRPr sz="1050">
                <a:solidFill>
                  <a:schemeClr val="bg1"/>
                </a:solidFill>
              </a:defRPr>
            </a:lvl3pPr>
            <a:lvl4pPr>
              <a:lnSpc>
                <a:spcPct val="110000"/>
              </a:lnSpc>
              <a:spcBef>
                <a:spcPts val="900"/>
              </a:spcBef>
              <a:defRPr sz="1050">
                <a:solidFill>
                  <a:schemeClr val="bg1"/>
                </a:solidFill>
              </a:defRPr>
            </a:lvl4pPr>
            <a:lvl5pPr>
              <a:lnSpc>
                <a:spcPct val="110000"/>
              </a:lnSpc>
              <a:spcBef>
                <a:spcPts val="900"/>
              </a:spcBef>
              <a:defRPr sz="1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5">
            <a:extLst>
              <a:ext uri="{FF2B5EF4-FFF2-40B4-BE49-F238E27FC236}">
                <a16:creationId xmlns:a16="http://schemas.microsoft.com/office/drawing/2014/main" id="{CB82708F-B3F7-E5C0-481F-8B2177EAF190}"/>
              </a:ext>
            </a:extLst>
          </p:cNvPr>
          <p:cNvSpPr>
            <a:spLocks noGrp="1"/>
          </p:cNvSpPr>
          <p:nvPr>
            <p:ph idx="19"/>
          </p:nvPr>
        </p:nvSpPr>
        <p:spPr>
          <a:xfrm>
            <a:off x="9662160" y="1334324"/>
            <a:ext cx="1920240" cy="4992624"/>
          </a:xfrm>
        </p:spPr>
        <p:txBody>
          <a:bodyPr lIns="0" rIns="0"/>
          <a:lstStyle>
            <a:lvl1pPr marL="119063" indent="-119063">
              <a:lnSpc>
                <a:spcPct val="110000"/>
              </a:lnSpc>
              <a:spcBef>
                <a:spcPts val="900"/>
              </a:spcBef>
              <a:tabLst/>
              <a:defRPr sz="1200">
                <a:solidFill>
                  <a:schemeClr val="bg1"/>
                </a:solidFill>
              </a:defRPr>
            </a:lvl1pPr>
            <a:lvl2pPr>
              <a:lnSpc>
                <a:spcPct val="110000"/>
              </a:lnSpc>
              <a:spcBef>
                <a:spcPts val="900"/>
              </a:spcBef>
              <a:defRPr sz="1100">
                <a:solidFill>
                  <a:schemeClr val="bg1"/>
                </a:solidFill>
              </a:defRPr>
            </a:lvl2pPr>
            <a:lvl3pPr>
              <a:lnSpc>
                <a:spcPct val="110000"/>
              </a:lnSpc>
              <a:spcBef>
                <a:spcPts val="900"/>
              </a:spcBef>
              <a:defRPr sz="1050">
                <a:solidFill>
                  <a:schemeClr val="bg1"/>
                </a:solidFill>
              </a:defRPr>
            </a:lvl3pPr>
            <a:lvl4pPr>
              <a:lnSpc>
                <a:spcPct val="110000"/>
              </a:lnSpc>
              <a:spcBef>
                <a:spcPts val="900"/>
              </a:spcBef>
              <a:defRPr sz="1050">
                <a:solidFill>
                  <a:schemeClr val="bg1"/>
                </a:solidFill>
              </a:defRPr>
            </a:lvl4pPr>
            <a:lvl5pPr>
              <a:lnSpc>
                <a:spcPct val="110000"/>
              </a:lnSpc>
              <a:spcBef>
                <a:spcPts val="900"/>
              </a:spcBef>
              <a:defRPr sz="1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61C7DF4-91CF-55B7-3AA7-65526726F524}"/>
              </a:ext>
            </a:extLst>
          </p:cNvPr>
          <p:cNvSpPr>
            <a:spLocks noGrp="1"/>
          </p:cNvSpPr>
          <p:nvPr>
            <p:ph type="dt" sz="half" idx="16"/>
          </p:nvPr>
        </p:nvSpPr>
        <p:spPr/>
        <p:txBody>
          <a:bodyPr/>
          <a:lstStyle/>
          <a:p>
            <a:fld id="{30169271-AB45-4F94-B977-1C39D03C236C}" type="datetime1">
              <a:rPr lang="en-US" smtClean="0"/>
              <a:t>8/27/2025</a:t>
            </a:fld>
            <a:endParaRPr lang="en-US"/>
          </a:p>
        </p:txBody>
      </p:sp>
      <p:sp>
        <p:nvSpPr>
          <p:cNvPr id="6" name="Footer Placeholder 5">
            <a:extLst>
              <a:ext uri="{FF2B5EF4-FFF2-40B4-BE49-F238E27FC236}">
                <a16:creationId xmlns:a16="http://schemas.microsoft.com/office/drawing/2014/main" id="{8C565DB8-BEAA-621B-BC19-2D34AB75BC98}"/>
              </a:ext>
            </a:extLst>
          </p:cNvPr>
          <p:cNvSpPr>
            <a:spLocks noGrp="1"/>
          </p:cNvSpPr>
          <p:nvPr>
            <p:ph type="ftr" sz="quarter" idx="17"/>
          </p:nvPr>
        </p:nvSpPr>
        <p:spPr/>
        <p:txBody>
          <a:bodyPr/>
          <a:lstStyle>
            <a:lvl1pPr>
              <a:defRPr>
                <a:solidFill>
                  <a:schemeClr val="bg1"/>
                </a:solidFill>
              </a:defRPr>
            </a:lvl1pPr>
          </a:lstStyle>
          <a:p>
            <a:endParaRPr lang="en-US"/>
          </a:p>
        </p:txBody>
      </p:sp>
      <p:sp>
        <p:nvSpPr>
          <p:cNvPr id="11" name="Slide Number Placeholder 10">
            <a:extLst>
              <a:ext uri="{FF2B5EF4-FFF2-40B4-BE49-F238E27FC236}">
                <a16:creationId xmlns:a16="http://schemas.microsoft.com/office/drawing/2014/main" id="{02598055-59DC-88A9-9B38-40423C55EF43}"/>
              </a:ext>
            </a:extLst>
          </p:cNvPr>
          <p:cNvSpPr>
            <a:spLocks noGrp="1"/>
          </p:cNvSpPr>
          <p:nvPr>
            <p:ph type="sldNum" sz="quarter" idx="18"/>
          </p:nvPr>
        </p:nvSpPr>
        <p:spPr/>
        <p:txBody>
          <a:bodyPr/>
          <a:lstStyle>
            <a:lvl1pPr>
              <a:defRPr>
                <a:solidFill>
                  <a:schemeClr val="bg1"/>
                </a:solidFill>
              </a:defRPr>
            </a:lvl1pPr>
          </a:lstStyle>
          <a:p>
            <a:pPr algn="r"/>
            <a:fld id="{DEC9D0C1-7FBA-40E3-98AB-77B8E8CCE3DF}" type="slidenum">
              <a:rPr lang="en-US" smtClean="0"/>
              <a:pPr algn="r"/>
              <a:t>‹#›</a:t>
            </a:fld>
            <a:endParaRPr lang="en-US"/>
          </a:p>
        </p:txBody>
      </p:sp>
      <p:sp>
        <p:nvSpPr>
          <p:cNvPr id="12" name="Copyright">
            <a:extLst>
              <a:ext uri="{FF2B5EF4-FFF2-40B4-BE49-F238E27FC236}">
                <a16:creationId xmlns:a16="http://schemas.microsoft.com/office/drawing/2014/main" id="{CF063994-F7E1-75A7-CEC3-515566728D32}"/>
              </a:ext>
            </a:extLst>
          </p:cNvPr>
          <p:cNvSpPr txBox="1"/>
          <p:nvPr userDrawn="1"/>
        </p:nvSpPr>
        <p:spPr>
          <a:xfrm>
            <a:off x="9871995" y="6583680"/>
            <a:ext cx="1710405" cy="92333"/>
          </a:xfrm>
          <a:prstGeom prst="rect">
            <a:avLst/>
          </a:prstGeom>
          <a:solidFill>
            <a:schemeClr val="tx1"/>
          </a:solidFill>
        </p:spPr>
        <p:txBody>
          <a:bodyPr wrap="none" lIns="0" tIns="0" rIns="0" bIns="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600" baseline="0">
                <a:solidFill>
                  <a:srgbClr val="BEBEBE"/>
                </a:solidFill>
                <a:latin typeface="Adobe Clean" panose="020B0503020404020204" pitchFamily="34" charset="0"/>
              </a:rPr>
              <a:t>© 2025 Adobe. All Rights Reserved. Adobe Confidential.</a:t>
            </a:r>
          </a:p>
        </p:txBody>
      </p:sp>
    </p:spTree>
    <p:extLst>
      <p:ext uri="{BB962C8B-B14F-4D97-AF65-F5344CB8AC3E}">
        <p14:creationId xmlns:p14="http://schemas.microsoft.com/office/powerpoint/2010/main" val="1128260844"/>
      </p:ext>
    </p:extLst>
  </p:cSld>
  <p:clrMapOvr>
    <a:masterClrMapping/>
  </p:clrMapOvr>
  <p:extLst>
    <p:ext uri="{DCECCB84-F9BA-43D5-87BE-67443E8EF086}">
      <p15:sldGuideLst xmlns:p15="http://schemas.microsoft.com/office/powerpoint/2012/main"/>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wo Columns - Image and Content Dark">
    <p:bg>
      <p:bgPr>
        <a:solidFill>
          <a:srgbClr val="000000"/>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61C88EF-1F16-59C4-60F1-8DC431E7074D}"/>
              </a:ext>
            </a:extLst>
          </p:cNvPr>
          <p:cNvSpPr>
            <a:spLocks noGrp="1"/>
          </p:cNvSpPr>
          <p:nvPr>
            <p:ph type="title"/>
          </p:nvPr>
        </p:nvSpPr>
        <p:spPr>
          <a:xfrm>
            <a:off x="609600" y="264085"/>
            <a:ext cx="10972800" cy="946389"/>
          </a:xfrm>
        </p:spPr>
        <p:txBody>
          <a:bodyPr lIns="0" rIns="0"/>
          <a:lstStyle>
            <a:lvl1pPr>
              <a:defRPr>
                <a:solidFill>
                  <a:schemeClr val="bg1"/>
                </a:solidFill>
              </a:defRPr>
            </a:lvl1pPr>
          </a:lstStyle>
          <a:p>
            <a:r>
              <a:rPr lang="en-US"/>
              <a:t>Click to edit Master title style</a:t>
            </a:r>
          </a:p>
        </p:txBody>
      </p:sp>
      <p:sp>
        <p:nvSpPr>
          <p:cNvPr id="5" name="Picture Placeholder 1">
            <a:extLst>
              <a:ext uri="{FF2B5EF4-FFF2-40B4-BE49-F238E27FC236}">
                <a16:creationId xmlns:a16="http://schemas.microsoft.com/office/drawing/2014/main" id="{44B0349E-3471-3051-A5B9-9681553EB991}"/>
              </a:ext>
            </a:extLst>
          </p:cNvPr>
          <p:cNvSpPr>
            <a:spLocks noGrp="1"/>
          </p:cNvSpPr>
          <p:nvPr>
            <p:ph type="pic" sz="quarter" idx="15"/>
          </p:nvPr>
        </p:nvSpPr>
        <p:spPr>
          <a:xfrm>
            <a:off x="609600" y="1335024"/>
            <a:ext cx="4937760" cy="2514600"/>
          </a:xfrm>
        </p:spPr>
        <p:txBody>
          <a:bodyPr/>
          <a:lstStyle>
            <a:lvl1pPr>
              <a:defRPr>
                <a:solidFill>
                  <a:schemeClr val="bg1"/>
                </a:solidFill>
              </a:defRPr>
            </a:lvl1pPr>
          </a:lstStyle>
          <a:p>
            <a:endParaRPr lang="en-US"/>
          </a:p>
        </p:txBody>
      </p:sp>
      <p:sp>
        <p:nvSpPr>
          <p:cNvPr id="3" name="Content Placeholder 1">
            <a:extLst>
              <a:ext uri="{FF2B5EF4-FFF2-40B4-BE49-F238E27FC236}">
                <a16:creationId xmlns:a16="http://schemas.microsoft.com/office/drawing/2014/main" id="{CE0A96FB-B9EB-8DE6-BE7F-8E9AFB7E338E}"/>
              </a:ext>
            </a:extLst>
          </p:cNvPr>
          <p:cNvSpPr>
            <a:spLocks noGrp="1"/>
          </p:cNvSpPr>
          <p:nvPr>
            <p:ph idx="1"/>
          </p:nvPr>
        </p:nvSpPr>
        <p:spPr>
          <a:xfrm>
            <a:off x="609600" y="4023360"/>
            <a:ext cx="4846320" cy="2286000"/>
          </a:xfrm>
        </p:spPr>
        <p:txBody>
          <a:bodyPr lIns="0" rIns="0"/>
          <a:lstStyle>
            <a:lvl1pPr>
              <a:lnSpc>
                <a:spcPct val="110000"/>
              </a:lnSpc>
              <a:spcBef>
                <a:spcPts val="1200"/>
              </a:spcBef>
              <a:defRPr>
                <a:solidFill>
                  <a:schemeClr val="bg1"/>
                </a:solidFill>
              </a:defRPr>
            </a:lvl1pPr>
            <a:lvl2pPr>
              <a:lnSpc>
                <a:spcPct val="110000"/>
              </a:lnSpc>
              <a:spcBef>
                <a:spcPts val="1200"/>
              </a:spcBef>
              <a:defRPr>
                <a:solidFill>
                  <a:schemeClr val="bg1"/>
                </a:solidFill>
              </a:defRPr>
            </a:lvl2pPr>
            <a:lvl3pPr>
              <a:lnSpc>
                <a:spcPct val="110000"/>
              </a:lnSpc>
              <a:spcBef>
                <a:spcPts val="1200"/>
              </a:spcBef>
              <a:defRPr>
                <a:solidFill>
                  <a:schemeClr val="bg1"/>
                </a:solidFill>
              </a:defRPr>
            </a:lvl3pPr>
            <a:lvl4pPr>
              <a:lnSpc>
                <a:spcPct val="110000"/>
              </a:lnSpc>
              <a:spcBef>
                <a:spcPts val="1200"/>
              </a:spcBef>
              <a:defRPr>
                <a:solidFill>
                  <a:schemeClr val="bg1"/>
                </a:solidFill>
              </a:defRPr>
            </a:lvl4pPr>
            <a:lvl5pPr>
              <a:lnSpc>
                <a:spcPct val="110000"/>
              </a:lnSpc>
              <a:spcBef>
                <a:spcPts val="1200"/>
              </a:spcBef>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icture Placeholder 2">
            <a:extLst>
              <a:ext uri="{FF2B5EF4-FFF2-40B4-BE49-F238E27FC236}">
                <a16:creationId xmlns:a16="http://schemas.microsoft.com/office/drawing/2014/main" id="{3142B398-0C77-E84A-DD6A-3B9AC2D5E34E}"/>
              </a:ext>
            </a:extLst>
          </p:cNvPr>
          <p:cNvSpPr>
            <a:spLocks noGrp="1"/>
          </p:cNvSpPr>
          <p:nvPr>
            <p:ph type="pic" sz="quarter" idx="16"/>
          </p:nvPr>
        </p:nvSpPr>
        <p:spPr>
          <a:xfrm>
            <a:off x="6644640" y="1335024"/>
            <a:ext cx="4937760" cy="2514600"/>
          </a:xfrm>
        </p:spPr>
        <p:txBody>
          <a:bodyPr/>
          <a:lstStyle>
            <a:lvl1pPr>
              <a:defRPr>
                <a:solidFill>
                  <a:schemeClr val="bg1"/>
                </a:solidFill>
              </a:defRPr>
            </a:lvl1pPr>
          </a:lstStyle>
          <a:p>
            <a:endParaRPr lang="en-US"/>
          </a:p>
        </p:txBody>
      </p:sp>
      <p:sp>
        <p:nvSpPr>
          <p:cNvPr id="2" name="Content Placeholder 2">
            <a:extLst>
              <a:ext uri="{FF2B5EF4-FFF2-40B4-BE49-F238E27FC236}">
                <a16:creationId xmlns:a16="http://schemas.microsoft.com/office/drawing/2014/main" id="{3E2CAF97-6BD0-1BB9-D026-84213B160DB4}"/>
              </a:ext>
            </a:extLst>
          </p:cNvPr>
          <p:cNvSpPr>
            <a:spLocks noGrp="1"/>
          </p:cNvSpPr>
          <p:nvPr>
            <p:ph idx="13"/>
          </p:nvPr>
        </p:nvSpPr>
        <p:spPr>
          <a:xfrm>
            <a:off x="6644640" y="4023360"/>
            <a:ext cx="4846320" cy="2286000"/>
          </a:xfrm>
        </p:spPr>
        <p:txBody>
          <a:bodyPr lIns="0" rIns="0"/>
          <a:lstStyle>
            <a:lvl1pPr>
              <a:lnSpc>
                <a:spcPct val="110000"/>
              </a:lnSpc>
              <a:spcBef>
                <a:spcPts val="1200"/>
              </a:spcBef>
              <a:defRPr>
                <a:solidFill>
                  <a:schemeClr val="bg1"/>
                </a:solidFill>
              </a:defRPr>
            </a:lvl1pPr>
            <a:lvl2pPr>
              <a:lnSpc>
                <a:spcPct val="110000"/>
              </a:lnSpc>
              <a:spcBef>
                <a:spcPts val="1200"/>
              </a:spcBef>
              <a:defRPr>
                <a:solidFill>
                  <a:schemeClr val="bg1"/>
                </a:solidFill>
              </a:defRPr>
            </a:lvl2pPr>
            <a:lvl3pPr>
              <a:lnSpc>
                <a:spcPct val="110000"/>
              </a:lnSpc>
              <a:spcBef>
                <a:spcPts val="1200"/>
              </a:spcBef>
              <a:defRPr>
                <a:solidFill>
                  <a:schemeClr val="bg1"/>
                </a:solidFill>
              </a:defRPr>
            </a:lvl3pPr>
            <a:lvl4pPr>
              <a:lnSpc>
                <a:spcPct val="110000"/>
              </a:lnSpc>
              <a:spcBef>
                <a:spcPts val="1200"/>
              </a:spcBef>
              <a:defRPr>
                <a:solidFill>
                  <a:schemeClr val="bg1"/>
                </a:solidFill>
              </a:defRPr>
            </a:lvl4pPr>
            <a:lvl5pPr>
              <a:lnSpc>
                <a:spcPct val="110000"/>
              </a:lnSpc>
              <a:spcBef>
                <a:spcPts val="1200"/>
              </a:spcBef>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a:extLst>
              <a:ext uri="{FF2B5EF4-FFF2-40B4-BE49-F238E27FC236}">
                <a16:creationId xmlns:a16="http://schemas.microsoft.com/office/drawing/2014/main" id="{06E773C5-DC8F-B04C-E4BB-8999DF0AA14C}"/>
              </a:ext>
            </a:extLst>
          </p:cNvPr>
          <p:cNvSpPr>
            <a:spLocks noGrp="1"/>
          </p:cNvSpPr>
          <p:nvPr>
            <p:ph type="ftr" sz="quarter" idx="11"/>
          </p:nvPr>
        </p:nvSpPr>
        <p:spPr/>
        <p:txBody>
          <a:bodyPr/>
          <a:lstStyle>
            <a:lvl1pPr>
              <a:defRPr>
                <a:solidFill>
                  <a:srgbClr val="BEBEBE"/>
                </a:solidFill>
              </a:defRPr>
            </a:lvl1pPr>
          </a:lstStyle>
          <a:p>
            <a:endParaRPr lang="en-US"/>
          </a:p>
        </p:txBody>
      </p:sp>
      <p:sp>
        <p:nvSpPr>
          <p:cNvPr id="4" name="Copyright">
            <a:extLst>
              <a:ext uri="{FF2B5EF4-FFF2-40B4-BE49-F238E27FC236}">
                <a16:creationId xmlns:a16="http://schemas.microsoft.com/office/drawing/2014/main" id="{43891E34-A609-5686-FA54-E3A637570182}"/>
              </a:ext>
            </a:extLst>
          </p:cNvPr>
          <p:cNvSpPr txBox="1"/>
          <p:nvPr userDrawn="1"/>
        </p:nvSpPr>
        <p:spPr>
          <a:xfrm>
            <a:off x="9871995" y="6583680"/>
            <a:ext cx="1710405" cy="92333"/>
          </a:xfrm>
          <a:prstGeom prst="rect">
            <a:avLst/>
          </a:prstGeom>
          <a:solidFill>
            <a:schemeClr val="tx1"/>
          </a:solidFill>
        </p:spPr>
        <p:txBody>
          <a:bodyPr wrap="none" lIns="0" tIns="0" rIns="0" bIns="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600" baseline="0">
                <a:solidFill>
                  <a:srgbClr val="BEBEBE"/>
                </a:solidFill>
                <a:latin typeface="Adobe Clean" panose="020B0503020404020204" pitchFamily="34" charset="0"/>
              </a:rPr>
              <a:t>© 2025 Adobe. All Rights Reserved. Adobe Confidential.</a:t>
            </a:r>
          </a:p>
        </p:txBody>
      </p:sp>
      <p:sp>
        <p:nvSpPr>
          <p:cNvPr id="10" name="Slide Number Placeholder 9">
            <a:extLst>
              <a:ext uri="{FF2B5EF4-FFF2-40B4-BE49-F238E27FC236}">
                <a16:creationId xmlns:a16="http://schemas.microsoft.com/office/drawing/2014/main" id="{4AB0C947-85B1-6F73-8F85-916BD597533B}"/>
              </a:ext>
            </a:extLst>
          </p:cNvPr>
          <p:cNvSpPr>
            <a:spLocks noGrp="1"/>
          </p:cNvSpPr>
          <p:nvPr>
            <p:ph type="sldNum" sz="quarter" idx="12"/>
          </p:nvPr>
        </p:nvSpPr>
        <p:spPr/>
        <p:txBody>
          <a:bodyPr/>
          <a:lstStyle>
            <a:lvl1pPr>
              <a:defRPr>
                <a:solidFill>
                  <a:srgbClr val="BEBEBE"/>
                </a:solidFill>
              </a:defRPr>
            </a:lvl1pPr>
          </a:lstStyle>
          <a:p>
            <a:pPr algn="r"/>
            <a:fld id="{DEC9D0C1-7FBA-40E3-98AB-77B8E8CCE3DF}" type="slidenum">
              <a:rPr lang="en-US" smtClean="0"/>
              <a:pPr algn="r"/>
              <a:t>‹#›</a:t>
            </a:fld>
            <a:endParaRPr lang="en-US"/>
          </a:p>
        </p:txBody>
      </p:sp>
      <p:sp>
        <p:nvSpPr>
          <p:cNvPr id="8" name="Date Placeholder 7">
            <a:extLst>
              <a:ext uri="{FF2B5EF4-FFF2-40B4-BE49-F238E27FC236}">
                <a16:creationId xmlns:a16="http://schemas.microsoft.com/office/drawing/2014/main" id="{318E7064-6C65-CE7F-C31F-A4F12EC5D7B1}"/>
              </a:ext>
            </a:extLst>
          </p:cNvPr>
          <p:cNvSpPr>
            <a:spLocks noGrp="1"/>
          </p:cNvSpPr>
          <p:nvPr>
            <p:ph type="dt" sz="half" idx="10"/>
          </p:nvPr>
        </p:nvSpPr>
        <p:spPr/>
        <p:txBody>
          <a:bodyPr/>
          <a:lstStyle/>
          <a:p>
            <a:fld id="{DB542838-4B53-45A2-8F31-57E1B224FDC6}" type="datetime1">
              <a:rPr lang="en-US" smtClean="0"/>
              <a:t>8/27/2025</a:t>
            </a:fld>
            <a:endParaRPr lang="en-US"/>
          </a:p>
        </p:txBody>
      </p:sp>
    </p:spTree>
    <p:extLst>
      <p:ext uri="{BB962C8B-B14F-4D97-AF65-F5344CB8AC3E}">
        <p14:creationId xmlns:p14="http://schemas.microsoft.com/office/powerpoint/2010/main" val="701751849"/>
      </p:ext>
    </p:extLst>
  </p:cSld>
  <p:clrMapOvr>
    <a:masterClrMapping/>
  </p:clrMapOvr>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hree Columns - Image and Content Dark">
    <p:bg>
      <p:bgPr>
        <a:solidFill>
          <a:srgbClr val="000000"/>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61C88EF-1F16-59C4-60F1-8DC431E7074D}"/>
              </a:ext>
            </a:extLst>
          </p:cNvPr>
          <p:cNvSpPr>
            <a:spLocks noGrp="1"/>
          </p:cNvSpPr>
          <p:nvPr>
            <p:ph type="title"/>
          </p:nvPr>
        </p:nvSpPr>
        <p:spPr>
          <a:xfrm>
            <a:off x="609600" y="264085"/>
            <a:ext cx="10972800" cy="946389"/>
          </a:xfrm>
        </p:spPr>
        <p:txBody>
          <a:bodyPr lIns="0" rIns="0"/>
          <a:lstStyle>
            <a:lvl1pPr>
              <a:defRPr>
                <a:solidFill>
                  <a:schemeClr val="bg1"/>
                </a:solidFill>
              </a:defRPr>
            </a:lvl1pPr>
          </a:lstStyle>
          <a:p>
            <a:r>
              <a:rPr lang="en-US"/>
              <a:t>Click to edit Master title style</a:t>
            </a:r>
          </a:p>
        </p:txBody>
      </p:sp>
      <p:sp>
        <p:nvSpPr>
          <p:cNvPr id="3" name="Content Placeholder 1">
            <a:extLst>
              <a:ext uri="{FF2B5EF4-FFF2-40B4-BE49-F238E27FC236}">
                <a16:creationId xmlns:a16="http://schemas.microsoft.com/office/drawing/2014/main" id="{CE0A96FB-B9EB-8DE6-BE7F-8E9AFB7E338E}"/>
              </a:ext>
            </a:extLst>
          </p:cNvPr>
          <p:cNvSpPr>
            <a:spLocks noGrp="1"/>
          </p:cNvSpPr>
          <p:nvPr>
            <p:ph idx="1"/>
          </p:nvPr>
        </p:nvSpPr>
        <p:spPr>
          <a:xfrm>
            <a:off x="609600" y="4040372"/>
            <a:ext cx="3200400" cy="2286575"/>
          </a:xfrm>
        </p:spPr>
        <p:txBody>
          <a:bodyPr lIns="0" rIns="0"/>
          <a:lstStyle>
            <a:lvl1pPr>
              <a:lnSpc>
                <a:spcPct val="110000"/>
              </a:lnSpc>
              <a:spcBef>
                <a:spcPts val="1200"/>
              </a:spcBef>
              <a:defRPr sz="1600">
                <a:solidFill>
                  <a:schemeClr val="bg1"/>
                </a:solidFill>
              </a:defRPr>
            </a:lvl1pPr>
            <a:lvl2pPr>
              <a:lnSpc>
                <a:spcPct val="110000"/>
              </a:lnSpc>
              <a:spcBef>
                <a:spcPts val="1200"/>
              </a:spcBef>
              <a:defRPr sz="1400">
                <a:solidFill>
                  <a:schemeClr val="bg1"/>
                </a:solidFill>
              </a:defRPr>
            </a:lvl2pPr>
            <a:lvl3pPr>
              <a:lnSpc>
                <a:spcPct val="110000"/>
              </a:lnSpc>
              <a:spcBef>
                <a:spcPts val="1200"/>
              </a:spcBef>
              <a:defRPr sz="1200">
                <a:solidFill>
                  <a:schemeClr val="bg1"/>
                </a:solidFill>
              </a:defRPr>
            </a:lvl3pPr>
            <a:lvl4pPr>
              <a:lnSpc>
                <a:spcPct val="110000"/>
              </a:lnSpc>
              <a:spcBef>
                <a:spcPts val="1200"/>
              </a:spcBef>
              <a:defRPr sz="1200">
                <a:solidFill>
                  <a:schemeClr val="bg1"/>
                </a:solidFill>
              </a:defRPr>
            </a:lvl4pPr>
            <a:lvl5pPr>
              <a:lnSpc>
                <a:spcPct val="110000"/>
              </a:lnSpc>
              <a:spcBef>
                <a:spcPts val="1200"/>
              </a:spcBef>
              <a:defRPr sz="11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1">
            <a:extLst>
              <a:ext uri="{FF2B5EF4-FFF2-40B4-BE49-F238E27FC236}">
                <a16:creationId xmlns:a16="http://schemas.microsoft.com/office/drawing/2014/main" id="{F7FA6101-2BCD-3F7A-5BFE-9C338D8F8C01}"/>
              </a:ext>
            </a:extLst>
          </p:cNvPr>
          <p:cNvSpPr>
            <a:spLocks noGrp="1"/>
          </p:cNvSpPr>
          <p:nvPr>
            <p:ph type="pic" sz="quarter" idx="15"/>
          </p:nvPr>
        </p:nvSpPr>
        <p:spPr>
          <a:xfrm>
            <a:off x="609600" y="1335024"/>
            <a:ext cx="3255264" cy="2514600"/>
          </a:xfrm>
        </p:spPr>
        <p:txBody>
          <a:bodyPr/>
          <a:lstStyle>
            <a:lvl1pPr>
              <a:defRPr>
                <a:solidFill>
                  <a:schemeClr val="bg1"/>
                </a:solidFill>
              </a:defRPr>
            </a:lvl1pPr>
          </a:lstStyle>
          <a:p>
            <a:endParaRPr lang="en-US"/>
          </a:p>
        </p:txBody>
      </p:sp>
      <p:sp>
        <p:nvSpPr>
          <p:cNvPr id="2" name="Content Placeholder 2">
            <a:extLst>
              <a:ext uri="{FF2B5EF4-FFF2-40B4-BE49-F238E27FC236}">
                <a16:creationId xmlns:a16="http://schemas.microsoft.com/office/drawing/2014/main" id="{3E2CAF97-6BD0-1BB9-D026-84213B160DB4}"/>
              </a:ext>
            </a:extLst>
          </p:cNvPr>
          <p:cNvSpPr>
            <a:spLocks noGrp="1"/>
          </p:cNvSpPr>
          <p:nvPr>
            <p:ph idx="13"/>
          </p:nvPr>
        </p:nvSpPr>
        <p:spPr>
          <a:xfrm>
            <a:off x="4468368" y="4040372"/>
            <a:ext cx="3200400" cy="2286575"/>
          </a:xfrm>
        </p:spPr>
        <p:txBody>
          <a:bodyPr lIns="0" rIns="0"/>
          <a:lstStyle>
            <a:lvl1pPr>
              <a:lnSpc>
                <a:spcPct val="110000"/>
              </a:lnSpc>
              <a:spcBef>
                <a:spcPts val="1200"/>
              </a:spcBef>
              <a:defRPr sz="1600">
                <a:solidFill>
                  <a:schemeClr val="bg1"/>
                </a:solidFill>
              </a:defRPr>
            </a:lvl1pPr>
            <a:lvl2pPr>
              <a:lnSpc>
                <a:spcPct val="110000"/>
              </a:lnSpc>
              <a:spcBef>
                <a:spcPts val="1200"/>
              </a:spcBef>
              <a:defRPr sz="1400">
                <a:solidFill>
                  <a:schemeClr val="bg1"/>
                </a:solidFill>
              </a:defRPr>
            </a:lvl2pPr>
            <a:lvl3pPr>
              <a:lnSpc>
                <a:spcPct val="110000"/>
              </a:lnSpc>
              <a:spcBef>
                <a:spcPts val="1200"/>
              </a:spcBef>
              <a:defRPr sz="1200">
                <a:solidFill>
                  <a:schemeClr val="bg1"/>
                </a:solidFill>
              </a:defRPr>
            </a:lvl3pPr>
            <a:lvl4pPr>
              <a:lnSpc>
                <a:spcPct val="110000"/>
              </a:lnSpc>
              <a:spcBef>
                <a:spcPts val="1200"/>
              </a:spcBef>
              <a:defRPr sz="1200">
                <a:solidFill>
                  <a:schemeClr val="bg1"/>
                </a:solidFill>
              </a:defRPr>
            </a:lvl4pPr>
            <a:lvl5pPr>
              <a:lnSpc>
                <a:spcPct val="110000"/>
              </a:lnSpc>
              <a:spcBef>
                <a:spcPts val="1200"/>
              </a:spcBef>
              <a:defRPr sz="11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2">
            <a:extLst>
              <a:ext uri="{FF2B5EF4-FFF2-40B4-BE49-F238E27FC236}">
                <a16:creationId xmlns:a16="http://schemas.microsoft.com/office/drawing/2014/main" id="{1F35FB27-0B90-CA7E-FF2E-695B6A9CA1A7}"/>
              </a:ext>
            </a:extLst>
          </p:cNvPr>
          <p:cNvSpPr>
            <a:spLocks noGrp="1"/>
          </p:cNvSpPr>
          <p:nvPr>
            <p:ph type="pic" sz="quarter" idx="16"/>
          </p:nvPr>
        </p:nvSpPr>
        <p:spPr>
          <a:xfrm>
            <a:off x="4468368" y="1335024"/>
            <a:ext cx="3255264" cy="2514600"/>
          </a:xfrm>
        </p:spPr>
        <p:txBody>
          <a:bodyPr/>
          <a:lstStyle>
            <a:lvl1pPr>
              <a:defRPr>
                <a:solidFill>
                  <a:schemeClr val="bg1"/>
                </a:solidFill>
              </a:defRPr>
            </a:lvl1pPr>
          </a:lstStyle>
          <a:p>
            <a:endParaRPr lang="en-US"/>
          </a:p>
        </p:txBody>
      </p:sp>
      <p:sp>
        <p:nvSpPr>
          <p:cNvPr id="5" name="Content Placeholder 3">
            <a:extLst>
              <a:ext uri="{FF2B5EF4-FFF2-40B4-BE49-F238E27FC236}">
                <a16:creationId xmlns:a16="http://schemas.microsoft.com/office/drawing/2014/main" id="{F675479F-3CBB-5D2A-4512-AE1310D8851A}"/>
              </a:ext>
            </a:extLst>
          </p:cNvPr>
          <p:cNvSpPr>
            <a:spLocks noGrp="1"/>
          </p:cNvSpPr>
          <p:nvPr>
            <p:ph idx="14"/>
          </p:nvPr>
        </p:nvSpPr>
        <p:spPr>
          <a:xfrm>
            <a:off x="8327136" y="4040372"/>
            <a:ext cx="3200400" cy="2286575"/>
          </a:xfrm>
        </p:spPr>
        <p:txBody>
          <a:bodyPr lIns="0" rIns="0"/>
          <a:lstStyle>
            <a:lvl1pPr>
              <a:lnSpc>
                <a:spcPct val="110000"/>
              </a:lnSpc>
              <a:spcBef>
                <a:spcPts val="1200"/>
              </a:spcBef>
              <a:defRPr sz="1600">
                <a:solidFill>
                  <a:schemeClr val="bg1"/>
                </a:solidFill>
              </a:defRPr>
            </a:lvl1pPr>
            <a:lvl2pPr>
              <a:lnSpc>
                <a:spcPct val="110000"/>
              </a:lnSpc>
              <a:spcBef>
                <a:spcPts val="1200"/>
              </a:spcBef>
              <a:defRPr sz="1400">
                <a:solidFill>
                  <a:schemeClr val="bg1"/>
                </a:solidFill>
              </a:defRPr>
            </a:lvl2pPr>
            <a:lvl3pPr>
              <a:lnSpc>
                <a:spcPct val="110000"/>
              </a:lnSpc>
              <a:spcBef>
                <a:spcPts val="1200"/>
              </a:spcBef>
              <a:defRPr sz="1200">
                <a:solidFill>
                  <a:schemeClr val="bg1"/>
                </a:solidFill>
              </a:defRPr>
            </a:lvl3pPr>
            <a:lvl4pPr>
              <a:lnSpc>
                <a:spcPct val="110000"/>
              </a:lnSpc>
              <a:spcBef>
                <a:spcPts val="1200"/>
              </a:spcBef>
              <a:defRPr sz="1200">
                <a:solidFill>
                  <a:schemeClr val="bg1"/>
                </a:solidFill>
              </a:defRPr>
            </a:lvl4pPr>
            <a:lvl5pPr>
              <a:lnSpc>
                <a:spcPct val="110000"/>
              </a:lnSpc>
              <a:spcBef>
                <a:spcPts val="1200"/>
              </a:spcBef>
              <a:defRPr sz="11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Picture Placeholder 3">
            <a:extLst>
              <a:ext uri="{FF2B5EF4-FFF2-40B4-BE49-F238E27FC236}">
                <a16:creationId xmlns:a16="http://schemas.microsoft.com/office/drawing/2014/main" id="{D7A90959-8D39-E413-9AB9-75B5F74E177A}"/>
              </a:ext>
            </a:extLst>
          </p:cNvPr>
          <p:cNvSpPr>
            <a:spLocks noGrp="1"/>
          </p:cNvSpPr>
          <p:nvPr>
            <p:ph type="pic" sz="quarter" idx="17"/>
          </p:nvPr>
        </p:nvSpPr>
        <p:spPr>
          <a:xfrm>
            <a:off x="8327136" y="1335024"/>
            <a:ext cx="3255264" cy="2514600"/>
          </a:xfrm>
        </p:spPr>
        <p:txBody>
          <a:bodyPr/>
          <a:lstStyle>
            <a:lvl1pPr>
              <a:defRPr>
                <a:solidFill>
                  <a:schemeClr val="bg1"/>
                </a:solidFill>
              </a:defRPr>
            </a:lvl1pPr>
          </a:lstStyle>
          <a:p>
            <a:endParaRPr lang="en-US"/>
          </a:p>
        </p:txBody>
      </p:sp>
      <p:sp>
        <p:nvSpPr>
          <p:cNvPr id="9" name="Footer Placeholder 8">
            <a:extLst>
              <a:ext uri="{FF2B5EF4-FFF2-40B4-BE49-F238E27FC236}">
                <a16:creationId xmlns:a16="http://schemas.microsoft.com/office/drawing/2014/main" id="{06E773C5-DC8F-B04C-E4BB-8999DF0AA14C}"/>
              </a:ext>
            </a:extLst>
          </p:cNvPr>
          <p:cNvSpPr>
            <a:spLocks noGrp="1"/>
          </p:cNvSpPr>
          <p:nvPr>
            <p:ph type="ftr" sz="quarter" idx="11"/>
          </p:nvPr>
        </p:nvSpPr>
        <p:spPr/>
        <p:txBody>
          <a:bodyPr/>
          <a:lstStyle>
            <a:lvl1pPr>
              <a:defRPr>
                <a:solidFill>
                  <a:srgbClr val="BEBEBE"/>
                </a:solidFill>
              </a:defRPr>
            </a:lvl1pPr>
          </a:lstStyle>
          <a:p>
            <a:endParaRPr lang="en-US"/>
          </a:p>
        </p:txBody>
      </p:sp>
      <p:sp>
        <p:nvSpPr>
          <p:cNvPr id="4" name="Copyright">
            <a:extLst>
              <a:ext uri="{FF2B5EF4-FFF2-40B4-BE49-F238E27FC236}">
                <a16:creationId xmlns:a16="http://schemas.microsoft.com/office/drawing/2014/main" id="{43891E34-A609-5686-FA54-E3A637570182}"/>
              </a:ext>
            </a:extLst>
          </p:cNvPr>
          <p:cNvSpPr txBox="1"/>
          <p:nvPr userDrawn="1"/>
        </p:nvSpPr>
        <p:spPr>
          <a:xfrm>
            <a:off x="9871995" y="6583680"/>
            <a:ext cx="1710405" cy="92333"/>
          </a:xfrm>
          <a:prstGeom prst="rect">
            <a:avLst/>
          </a:prstGeom>
          <a:solidFill>
            <a:schemeClr val="tx1"/>
          </a:solidFill>
        </p:spPr>
        <p:txBody>
          <a:bodyPr wrap="none" lIns="0" tIns="0" rIns="0" bIns="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600" baseline="0">
                <a:solidFill>
                  <a:srgbClr val="BEBEBE"/>
                </a:solidFill>
                <a:latin typeface="Adobe Clean" panose="020B0503020404020204" pitchFamily="34" charset="0"/>
              </a:rPr>
              <a:t>© 2025 Adobe. All Rights Reserved. Adobe Confidential.</a:t>
            </a:r>
          </a:p>
        </p:txBody>
      </p:sp>
      <p:sp>
        <p:nvSpPr>
          <p:cNvPr id="10" name="Slide Number Placeholder 9">
            <a:extLst>
              <a:ext uri="{FF2B5EF4-FFF2-40B4-BE49-F238E27FC236}">
                <a16:creationId xmlns:a16="http://schemas.microsoft.com/office/drawing/2014/main" id="{4AB0C947-85B1-6F73-8F85-916BD597533B}"/>
              </a:ext>
            </a:extLst>
          </p:cNvPr>
          <p:cNvSpPr>
            <a:spLocks noGrp="1"/>
          </p:cNvSpPr>
          <p:nvPr>
            <p:ph type="sldNum" sz="quarter" idx="12"/>
          </p:nvPr>
        </p:nvSpPr>
        <p:spPr/>
        <p:txBody>
          <a:bodyPr/>
          <a:lstStyle>
            <a:lvl1pPr>
              <a:defRPr>
                <a:solidFill>
                  <a:srgbClr val="BEBEBE"/>
                </a:solidFill>
              </a:defRPr>
            </a:lvl1pPr>
          </a:lstStyle>
          <a:p>
            <a:pPr algn="r"/>
            <a:fld id="{DEC9D0C1-7FBA-40E3-98AB-77B8E8CCE3DF}" type="slidenum">
              <a:rPr lang="en-US" smtClean="0"/>
              <a:pPr algn="r"/>
              <a:t>‹#›</a:t>
            </a:fld>
            <a:endParaRPr lang="en-US"/>
          </a:p>
        </p:txBody>
      </p:sp>
      <p:sp>
        <p:nvSpPr>
          <p:cNvPr id="8" name="Date Placeholder 7">
            <a:extLst>
              <a:ext uri="{FF2B5EF4-FFF2-40B4-BE49-F238E27FC236}">
                <a16:creationId xmlns:a16="http://schemas.microsoft.com/office/drawing/2014/main" id="{318E7064-6C65-CE7F-C31F-A4F12EC5D7B1}"/>
              </a:ext>
            </a:extLst>
          </p:cNvPr>
          <p:cNvSpPr>
            <a:spLocks noGrp="1"/>
          </p:cNvSpPr>
          <p:nvPr>
            <p:ph type="dt" sz="half" idx="10"/>
          </p:nvPr>
        </p:nvSpPr>
        <p:spPr/>
        <p:txBody>
          <a:bodyPr/>
          <a:lstStyle/>
          <a:p>
            <a:fld id="{DB542838-4B53-45A2-8F31-57E1B224FDC6}" type="datetime1">
              <a:rPr lang="en-US" smtClean="0"/>
              <a:t>8/27/2025</a:t>
            </a:fld>
            <a:endParaRPr lang="en-US"/>
          </a:p>
        </p:txBody>
      </p:sp>
    </p:spTree>
    <p:extLst>
      <p:ext uri="{BB962C8B-B14F-4D97-AF65-F5344CB8AC3E}">
        <p14:creationId xmlns:p14="http://schemas.microsoft.com/office/powerpoint/2010/main" val="2402556995"/>
      </p:ext>
    </p:extLst>
  </p:cSld>
  <p:clrMapOvr>
    <a:masterClrMapping/>
  </p:clrMapOvr>
  <p:extLst>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Four Columns - Image and Content Dark">
    <p:bg>
      <p:bgPr>
        <a:solidFill>
          <a:schemeClr val="tx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61C88EF-1F16-59C4-60F1-8DC431E7074D}"/>
              </a:ext>
            </a:extLst>
          </p:cNvPr>
          <p:cNvSpPr>
            <a:spLocks noGrp="1"/>
          </p:cNvSpPr>
          <p:nvPr>
            <p:ph type="title"/>
          </p:nvPr>
        </p:nvSpPr>
        <p:spPr>
          <a:xfrm>
            <a:off x="609600" y="264085"/>
            <a:ext cx="10972800" cy="946389"/>
          </a:xfrm>
        </p:spPr>
        <p:txBody>
          <a:bodyPr lIns="0" rIns="0"/>
          <a:lstStyle>
            <a:lvl1pPr>
              <a:defRPr>
                <a:solidFill>
                  <a:schemeClr val="bg1"/>
                </a:solidFill>
              </a:defRPr>
            </a:lvl1pPr>
          </a:lstStyle>
          <a:p>
            <a:r>
              <a:rPr lang="en-US"/>
              <a:t>Click to edit Master title style</a:t>
            </a:r>
          </a:p>
        </p:txBody>
      </p:sp>
      <p:sp>
        <p:nvSpPr>
          <p:cNvPr id="3" name="Content Placeholder 1">
            <a:extLst>
              <a:ext uri="{FF2B5EF4-FFF2-40B4-BE49-F238E27FC236}">
                <a16:creationId xmlns:a16="http://schemas.microsoft.com/office/drawing/2014/main" id="{CE0A96FB-B9EB-8DE6-BE7F-8E9AFB7E338E}"/>
              </a:ext>
            </a:extLst>
          </p:cNvPr>
          <p:cNvSpPr>
            <a:spLocks noGrp="1"/>
          </p:cNvSpPr>
          <p:nvPr>
            <p:ph idx="1"/>
          </p:nvPr>
        </p:nvSpPr>
        <p:spPr>
          <a:xfrm>
            <a:off x="612648" y="4023360"/>
            <a:ext cx="2194560" cy="2286000"/>
          </a:xfrm>
        </p:spPr>
        <p:txBody>
          <a:bodyPr lIns="0" rIns="0"/>
          <a:lstStyle>
            <a:lvl1pPr>
              <a:lnSpc>
                <a:spcPct val="110000"/>
              </a:lnSpc>
              <a:spcBef>
                <a:spcPts val="900"/>
              </a:spcBef>
              <a:defRPr sz="1400">
                <a:solidFill>
                  <a:schemeClr val="bg1"/>
                </a:solidFill>
              </a:defRPr>
            </a:lvl1pPr>
            <a:lvl2pPr>
              <a:lnSpc>
                <a:spcPct val="110000"/>
              </a:lnSpc>
              <a:spcBef>
                <a:spcPts val="900"/>
              </a:spcBef>
              <a:defRPr sz="1200">
                <a:solidFill>
                  <a:schemeClr val="bg1"/>
                </a:solidFill>
              </a:defRPr>
            </a:lvl2pPr>
            <a:lvl3pPr>
              <a:lnSpc>
                <a:spcPct val="110000"/>
              </a:lnSpc>
              <a:spcBef>
                <a:spcPts val="900"/>
              </a:spcBef>
              <a:defRPr sz="1100">
                <a:solidFill>
                  <a:schemeClr val="bg1"/>
                </a:solidFill>
              </a:defRPr>
            </a:lvl3pPr>
            <a:lvl4pPr>
              <a:lnSpc>
                <a:spcPct val="110000"/>
              </a:lnSpc>
              <a:spcBef>
                <a:spcPts val="900"/>
              </a:spcBef>
              <a:defRPr sz="1100">
                <a:solidFill>
                  <a:schemeClr val="bg1"/>
                </a:solidFill>
              </a:defRPr>
            </a:lvl4pPr>
            <a:lvl5pPr>
              <a:lnSpc>
                <a:spcPct val="110000"/>
              </a:lnSpc>
              <a:spcBef>
                <a:spcPts val="900"/>
              </a:spcBef>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icture Placeholder 1">
            <a:extLst>
              <a:ext uri="{FF2B5EF4-FFF2-40B4-BE49-F238E27FC236}">
                <a16:creationId xmlns:a16="http://schemas.microsoft.com/office/drawing/2014/main" id="{03CDAFF7-00B3-41F0-A68E-7CC251F1A7B3}"/>
              </a:ext>
            </a:extLst>
          </p:cNvPr>
          <p:cNvSpPr>
            <a:spLocks noGrp="1"/>
          </p:cNvSpPr>
          <p:nvPr>
            <p:ph type="pic" sz="quarter" idx="15"/>
          </p:nvPr>
        </p:nvSpPr>
        <p:spPr>
          <a:xfrm>
            <a:off x="609600" y="1335024"/>
            <a:ext cx="2240280" cy="2505456"/>
          </a:xfrm>
        </p:spPr>
        <p:txBody>
          <a:bodyPr/>
          <a:lstStyle>
            <a:lvl1pPr>
              <a:defRPr>
                <a:solidFill>
                  <a:schemeClr val="bg1"/>
                </a:solidFill>
              </a:defRPr>
            </a:lvl1pPr>
          </a:lstStyle>
          <a:p>
            <a:endParaRPr lang="en-US"/>
          </a:p>
        </p:txBody>
      </p:sp>
      <p:sp>
        <p:nvSpPr>
          <p:cNvPr id="2" name="Content Placeholder 2">
            <a:extLst>
              <a:ext uri="{FF2B5EF4-FFF2-40B4-BE49-F238E27FC236}">
                <a16:creationId xmlns:a16="http://schemas.microsoft.com/office/drawing/2014/main" id="{3E2CAF97-6BD0-1BB9-D026-84213B160DB4}"/>
              </a:ext>
            </a:extLst>
          </p:cNvPr>
          <p:cNvSpPr>
            <a:spLocks noGrp="1"/>
          </p:cNvSpPr>
          <p:nvPr>
            <p:ph idx="13"/>
          </p:nvPr>
        </p:nvSpPr>
        <p:spPr>
          <a:xfrm>
            <a:off x="3522472" y="4023360"/>
            <a:ext cx="2194560" cy="2286000"/>
          </a:xfrm>
        </p:spPr>
        <p:txBody>
          <a:bodyPr lIns="0" rIns="0"/>
          <a:lstStyle>
            <a:lvl1pPr>
              <a:lnSpc>
                <a:spcPct val="110000"/>
              </a:lnSpc>
              <a:spcBef>
                <a:spcPts val="900"/>
              </a:spcBef>
              <a:defRPr sz="1400">
                <a:solidFill>
                  <a:schemeClr val="bg1"/>
                </a:solidFill>
              </a:defRPr>
            </a:lvl1pPr>
            <a:lvl2pPr>
              <a:lnSpc>
                <a:spcPct val="110000"/>
              </a:lnSpc>
              <a:spcBef>
                <a:spcPts val="900"/>
              </a:spcBef>
              <a:defRPr sz="1200">
                <a:solidFill>
                  <a:schemeClr val="bg1"/>
                </a:solidFill>
              </a:defRPr>
            </a:lvl2pPr>
            <a:lvl3pPr>
              <a:lnSpc>
                <a:spcPct val="110000"/>
              </a:lnSpc>
              <a:spcBef>
                <a:spcPts val="900"/>
              </a:spcBef>
              <a:defRPr sz="1100">
                <a:solidFill>
                  <a:schemeClr val="bg1"/>
                </a:solidFill>
              </a:defRPr>
            </a:lvl3pPr>
            <a:lvl4pPr>
              <a:lnSpc>
                <a:spcPct val="110000"/>
              </a:lnSpc>
              <a:spcBef>
                <a:spcPts val="900"/>
              </a:spcBef>
              <a:defRPr sz="1100">
                <a:solidFill>
                  <a:schemeClr val="bg1"/>
                </a:solidFill>
              </a:defRPr>
            </a:lvl4pPr>
            <a:lvl5pPr>
              <a:lnSpc>
                <a:spcPct val="110000"/>
              </a:lnSpc>
              <a:spcBef>
                <a:spcPts val="900"/>
              </a:spcBef>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2">
            <a:extLst>
              <a:ext uri="{FF2B5EF4-FFF2-40B4-BE49-F238E27FC236}">
                <a16:creationId xmlns:a16="http://schemas.microsoft.com/office/drawing/2014/main" id="{0296683F-1B6E-6D53-D896-684A3171765F}"/>
              </a:ext>
            </a:extLst>
          </p:cNvPr>
          <p:cNvSpPr>
            <a:spLocks noGrp="1"/>
          </p:cNvSpPr>
          <p:nvPr>
            <p:ph type="pic" sz="quarter" idx="16"/>
          </p:nvPr>
        </p:nvSpPr>
        <p:spPr>
          <a:xfrm>
            <a:off x="3520440" y="1335024"/>
            <a:ext cx="2240280" cy="2505456"/>
          </a:xfrm>
        </p:spPr>
        <p:txBody>
          <a:bodyPr/>
          <a:lstStyle>
            <a:lvl1pPr>
              <a:defRPr>
                <a:solidFill>
                  <a:schemeClr val="bg1"/>
                </a:solidFill>
              </a:defRPr>
            </a:lvl1pPr>
          </a:lstStyle>
          <a:p>
            <a:endParaRPr lang="en-US"/>
          </a:p>
        </p:txBody>
      </p:sp>
      <p:sp>
        <p:nvSpPr>
          <p:cNvPr id="4" name="Content Placeholder 3">
            <a:extLst>
              <a:ext uri="{FF2B5EF4-FFF2-40B4-BE49-F238E27FC236}">
                <a16:creationId xmlns:a16="http://schemas.microsoft.com/office/drawing/2014/main" id="{1F2B90CB-0423-5C9F-6F8B-19720127AC9E}"/>
              </a:ext>
            </a:extLst>
          </p:cNvPr>
          <p:cNvSpPr>
            <a:spLocks noGrp="1"/>
          </p:cNvSpPr>
          <p:nvPr>
            <p:ph idx="14"/>
          </p:nvPr>
        </p:nvSpPr>
        <p:spPr>
          <a:xfrm>
            <a:off x="6432296" y="4023360"/>
            <a:ext cx="2194560" cy="2286000"/>
          </a:xfrm>
        </p:spPr>
        <p:txBody>
          <a:bodyPr lIns="0" rIns="0"/>
          <a:lstStyle>
            <a:lvl1pPr>
              <a:lnSpc>
                <a:spcPct val="110000"/>
              </a:lnSpc>
              <a:spcBef>
                <a:spcPts val="900"/>
              </a:spcBef>
              <a:defRPr sz="1400">
                <a:solidFill>
                  <a:schemeClr val="bg1"/>
                </a:solidFill>
              </a:defRPr>
            </a:lvl1pPr>
            <a:lvl2pPr>
              <a:lnSpc>
                <a:spcPct val="110000"/>
              </a:lnSpc>
              <a:spcBef>
                <a:spcPts val="900"/>
              </a:spcBef>
              <a:defRPr sz="1200">
                <a:solidFill>
                  <a:schemeClr val="bg1"/>
                </a:solidFill>
              </a:defRPr>
            </a:lvl2pPr>
            <a:lvl3pPr>
              <a:lnSpc>
                <a:spcPct val="110000"/>
              </a:lnSpc>
              <a:spcBef>
                <a:spcPts val="900"/>
              </a:spcBef>
              <a:defRPr sz="1100">
                <a:solidFill>
                  <a:schemeClr val="bg1"/>
                </a:solidFill>
              </a:defRPr>
            </a:lvl3pPr>
            <a:lvl4pPr>
              <a:lnSpc>
                <a:spcPct val="110000"/>
              </a:lnSpc>
              <a:spcBef>
                <a:spcPts val="900"/>
              </a:spcBef>
              <a:defRPr sz="1100">
                <a:solidFill>
                  <a:schemeClr val="bg1"/>
                </a:solidFill>
              </a:defRPr>
            </a:lvl4pPr>
            <a:lvl5pPr>
              <a:lnSpc>
                <a:spcPct val="110000"/>
              </a:lnSpc>
              <a:spcBef>
                <a:spcPts val="900"/>
              </a:spcBef>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3">
            <a:extLst>
              <a:ext uri="{FF2B5EF4-FFF2-40B4-BE49-F238E27FC236}">
                <a16:creationId xmlns:a16="http://schemas.microsoft.com/office/drawing/2014/main" id="{24A2986A-AAE4-427C-981B-4CA66BC1A2F2}"/>
              </a:ext>
            </a:extLst>
          </p:cNvPr>
          <p:cNvSpPr>
            <a:spLocks noGrp="1"/>
          </p:cNvSpPr>
          <p:nvPr>
            <p:ph type="pic" sz="quarter" idx="17"/>
          </p:nvPr>
        </p:nvSpPr>
        <p:spPr>
          <a:xfrm>
            <a:off x="6431280" y="1335024"/>
            <a:ext cx="2240280" cy="2505456"/>
          </a:xfrm>
        </p:spPr>
        <p:txBody>
          <a:bodyPr/>
          <a:lstStyle>
            <a:lvl1pPr>
              <a:defRPr>
                <a:solidFill>
                  <a:schemeClr val="bg1"/>
                </a:solidFill>
              </a:defRPr>
            </a:lvl1pPr>
          </a:lstStyle>
          <a:p>
            <a:endParaRPr lang="en-US"/>
          </a:p>
        </p:txBody>
      </p:sp>
      <p:sp>
        <p:nvSpPr>
          <p:cNvPr id="5" name="Content Placeholder 4">
            <a:extLst>
              <a:ext uri="{FF2B5EF4-FFF2-40B4-BE49-F238E27FC236}">
                <a16:creationId xmlns:a16="http://schemas.microsoft.com/office/drawing/2014/main" id="{D572508B-336E-469E-5D2B-9651A49B3B93}"/>
              </a:ext>
            </a:extLst>
          </p:cNvPr>
          <p:cNvSpPr>
            <a:spLocks noGrp="1"/>
          </p:cNvSpPr>
          <p:nvPr>
            <p:ph idx="18"/>
          </p:nvPr>
        </p:nvSpPr>
        <p:spPr>
          <a:xfrm>
            <a:off x="9342120" y="4023360"/>
            <a:ext cx="2194560" cy="2286000"/>
          </a:xfrm>
        </p:spPr>
        <p:txBody>
          <a:bodyPr lIns="0" rIns="0"/>
          <a:lstStyle>
            <a:lvl1pPr>
              <a:lnSpc>
                <a:spcPct val="110000"/>
              </a:lnSpc>
              <a:spcBef>
                <a:spcPts val="900"/>
              </a:spcBef>
              <a:defRPr sz="1400">
                <a:solidFill>
                  <a:schemeClr val="bg1"/>
                </a:solidFill>
              </a:defRPr>
            </a:lvl1pPr>
            <a:lvl2pPr>
              <a:lnSpc>
                <a:spcPct val="110000"/>
              </a:lnSpc>
              <a:spcBef>
                <a:spcPts val="900"/>
              </a:spcBef>
              <a:defRPr sz="1200">
                <a:solidFill>
                  <a:schemeClr val="bg1"/>
                </a:solidFill>
              </a:defRPr>
            </a:lvl2pPr>
            <a:lvl3pPr>
              <a:lnSpc>
                <a:spcPct val="110000"/>
              </a:lnSpc>
              <a:spcBef>
                <a:spcPts val="900"/>
              </a:spcBef>
              <a:defRPr sz="1100">
                <a:solidFill>
                  <a:schemeClr val="bg1"/>
                </a:solidFill>
              </a:defRPr>
            </a:lvl3pPr>
            <a:lvl4pPr>
              <a:lnSpc>
                <a:spcPct val="110000"/>
              </a:lnSpc>
              <a:spcBef>
                <a:spcPts val="900"/>
              </a:spcBef>
              <a:defRPr sz="1100">
                <a:solidFill>
                  <a:schemeClr val="bg1"/>
                </a:solidFill>
              </a:defRPr>
            </a:lvl4pPr>
            <a:lvl5pPr>
              <a:lnSpc>
                <a:spcPct val="110000"/>
              </a:lnSpc>
              <a:spcBef>
                <a:spcPts val="900"/>
              </a:spcBef>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Picture Placeholder 4">
            <a:extLst>
              <a:ext uri="{FF2B5EF4-FFF2-40B4-BE49-F238E27FC236}">
                <a16:creationId xmlns:a16="http://schemas.microsoft.com/office/drawing/2014/main" id="{BC7588DD-A007-A2A1-EDD6-9EEFFCD3F3A4}"/>
              </a:ext>
            </a:extLst>
          </p:cNvPr>
          <p:cNvSpPr>
            <a:spLocks noGrp="1"/>
          </p:cNvSpPr>
          <p:nvPr>
            <p:ph type="pic" sz="quarter" idx="19"/>
          </p:nvPr>
        </p:nvSpPr>
        <p:spPr>
          <a:xfrm>
            <a:off x="9342120" y="1335024"/>
            <a:ext cx="2240280" cy="2505456"/>
          </a:xfrm>
        </p:spPr>
        <p:txBody>
          <a:bodyPr/>
          <a:lstStyle>
            <a:lvl1pPr>
              <a:defRPr>
                <a:solidFill>
                  <a:schemeClr val="bg1"/>
                </a:solidFill>
              </a:defRPr>
            </a:lvl1pPr>
          </a:lstStyle>
          <a:p>
            <a:endParaRPr lang="en-US"/>
          </a:p>
        </p:txBody>
      </p:sp>
      <p:sp>
        <p:nvSpPr>
          <p:cNvPr id="9" name="Footer Placeholder 8">
            <a:extLst>
              <a:ext uri="{FF2B5EF4-FFF2-40B4-BE49-F238E27FC236}">
                <a16:creationId xmlns:a16="http://schemas.microsoft.com/office/drawing/2014/main" id="{06E773C5-DC8F-B04C-E4BB-8999DF0AA14C}"/>
              </a:ext>
            </a:extLst>
          </p:cNvPr>
          <p:cNvSpPr>
            <a:spLocks noGrp="1"/>
          </p:cNvSpPr>
          <p:nvPr>
            <p:ph type="ftr" sz="quarter" idx="11"/>
          </p:nvPr>
        </p:nvSpPr>
        <p:spPr/>
        <p:txBody>
          <a:bodyPr/>
          <a:lstStyle>
            <a:lvl1pPr>
              <a:defRPr>
                <a:solidFill>
                  <a:schemeClr val="bg1"/>
                </a:solidFill>
              </a:defRPr>
            </a:lvl1pPr>
          </a:lstStyle>
          <a:p>
            <a:endParaRPr lang="en-US"/>
          </a:p>
        </p:txBody>
      </p:sp>
      <p:sp>
        <p:nvSpPr>
          <p:cNvPr id="10" name="Slide Number Placeholder 9">
            <a:extLst>
              <a:ext uri="{FF2B5EF4-FFF2-40B4-BE49-F238E27FC236}">
                <a16:creationId xmlns:a16="http://schemas.microsoft.com/office/drawing/2014/main" id="{4AB0C947-85B1-6F73-8F85-916BD597533B}"/>
              </a:ext>
            </a:extLst>
          </p:cNvPr>
          <p:cNvSpPr>
            <a:spLocks noGrp="1"/>
          </p:cNvSpPr>
          <p:nvPr>
            <p:ph type="sldNum" sz="quarter" idx="12"/>
          </p:nvPr>
        </p:nvSpPr>
        <p:spPr/>
        <p:txBody>
          <a:bodyPr/>
          <a:lstStyle>
            <a:lvl1pPr>
              <a:defRPr>
                <a:solidFill>
                  <a:schemeClr val="bg1"/>
                </a:solidFill>
              </a:defRPr>
            </a:lvl1pPr>
          </a:lstStyle>
          <a:p>
            <a:pPr algn="r"/>
            <a:fld id="{DEC9D0C1-7FBA-40E3-98AB-77B8E8CCE3DF}" type="slidenum">
              <a:rPr lang="en-US" smtClean="0"/>
              <a:pPr algn="r"/>
              <a:t>‹#›</a:t>
            </a:fld>
            <a:endParaRPr lang="en-US"/>
          </a:p>
        </p:txBody>
      </p:sp>
      <p:sp>
        <p:nvSpPr>
          <p:cNvPr id="8" name="Date Placeholder 7">
            <a:extLst>
              <a:ext uri="{FF2B5EF4-FFF2-40B4-BE49-F238E27FC236}">
                <a16:creationId xmlns:a16="http://schemas.microsoft.com/office/drawing/2014/main" id="{318E7064-6C65-CE7F-C31F-A4F12EC5D7B1}"/>
              </a:ext>
            </a:extLst>
          </p:cNvPr>
          <p:cNvSpPr>
            <a:spLocks noGrp="1"/>
          </p:cNvSpPr>
          <p:nvPr>
            <p:ph type="dt" sz="half" idx="10"/>
          </p:nvPr>
        </p:nvSpPr>
        <p:spPr/>
        <p:txBody>
          <a:bodyPr/>
          <a:lstStyle/>
          <a:p>
            <a:fld id="{CF8793A5-113A-48A7-BCE0-7936F08DA48F}" type="datetime1">
              <a:rPr lang="en-US" smtClean="0"/>
              <a:t>8/27/2025</a:t>
            </a:fld>
            <a:endParaRPr lang="en-US"/>
          </a:p>
        </p:txBody>
      </p:sp>
      <p:sp>
        <p:nvSpPr>
          <p:cNvPr id="14" name="Copyright">
            <a:extLst>
              <a:ext uri="{FF2B5EF4-FFF2-40B4-BE49-F238E27FC236}">
                <a16:creationId xmlns:a16="http://schemas.microsoft.com/office/drawing/2014/main" id="{6D79BAA0-8632-AD2C-292C-8F2B191F7D19}"/>
              </a:ext>
            </a:extLst>
          </p:cNvPr>
          <p:cNvSpPr txBox="1"/>
          <p:nvPr userDrawn="1"/>
        </p:nvSpPr>
        <p:spPr>
          <a:xfrm>
            <a:off x="9871995" y="6583680"/>
            <a:ext cx="1710405" cy="92333"/>
          </a:xfrm>
          <a:prstGeom prst="rect">
            <a:avLst/>
          </a:prstGeom>
          <a:solidFill>
            <a:schemeClr val="tx1"/>
          </a:solidFill>
        </p:spPr>
        <p:txBody>
          <a:bodyPr wrap="none" lIns="0" tIns="0" rIns="0" bIns="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600" baseline="0">
                <a:solidFill>
                  <a:srgbClr val="BEBEBE"/>
                </a:solidFill>
                <a:latin typeface="Adobe Clean" panose="020B0503020404020204" pitchFamily="34" charset="0"/>
              </a:rPr>
              <a:t>© 2025 Adobe. All Rights Reserved. Adobe Confidential.</a:t>
            </a:r>
          </a:p>
        </p:txBody>
      </p:sp>
    </p:spTree>
    <p:extLst>
      <p:ext uri="{BB962C8B-B14F-4D97-AF65-F5344CB8AC3E}">
        <p14:creationId xmlns:p14="http://schemas.microsoft.com/office/powerpoint/2010/main" val="3544682935"/>
      </p:ext>
    </p:extLst>
  </p:cSld>
  <p:clrMapOvr>
    <a:masterClrMapping/>
  </p:clrMapOvr>
  <p:extLst>
    <p:ext uri="{DCECCB84-F9BA-43D5-87BE-67443E8EF086}">
      <p15:sldGuideLst xmlns:p15="http://schemas.microsoft.com/office/powerpoint/2012/main"/>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Five Columns - Image and Content Dark">
    <p:bg>
      <p:bgPr>
        <a:solidFill>
          <a:schemeClr val="tx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61C88EF-1F16-59C4-60F1-8DC431E7074D}"/>
              </a:ext>
            </a:extLst>
          </p:cNvPr>
          <p:cNvSpPr>
            <a:spLocks noGrp="1"/>
          </p:cNvSpPr>
          <p:nvPr>
            <p:ph type="title"/>
          </p:nvPr>
        </p:nvSpPr>
        <p:spPr>
          <a:xfrm>
            <a:off x="609600" y="264085"/>
            <a:ext cx="10972800" cy="946389"/>
          </a:xfrm>
        </p:spPr>
        <p:txBody>
          <a:bodyPr lIns="0" rIns="0"/>
          <a:lstStyle>
            <a:lvl1pPr>
              <a:defRPr>
                <a:solidFill>
                  <a:schemeClr val="bg1"/>
                </a:solidFill>
              </a:defRPr>
            </a:lvl1pPr>
          </a:lstStyle>
          <a:p>
            <a:r>
              <a:rPr lang="en-US"/>
              <a:t>Click to edit Master title style</a:t>
            </a:r>
          </a:p>
        </p:txBody>
      </p:sp>
      <p:sp>
        <p:nvSpPr>
          <p:cNvPr id="3" name="Content Placeholder 1">
            <a:extLst>
              <a:ext uri="{FF2B5EF4-FFF2-40B4-BE49-F238E27FC236}">
                <a16:creationId xmlns:a16="http://schemas.microsoft.com/office/drawing/2014/main" id="{CE0A96FB-B9EB-8DE6-BE7F-8E9AFB7E338E}"/>
              </a:ext>
            </a:extLst>
          </p:cNvPr>
          <p:cNvSpPr>
            <a:spLocks noGrp="1"/>
          </p:cNvSpPr>
          <p:nvPr>
            <p:ph idx="1"/>
          </p:nvPr>
        </p:nvSpPr>
        <p:spPr>
          <a:xfrm>
            <a:off x="612648" y="4023360"/>
            <a:ext cx="1645920" cy="2286000"/>
          </a:xfrm>
        </p:spPr>
        <p:txBody>
          <a:bodyPr lIns="0" rIns="0"/>
          <a:lstStyle>
            <a:lvl1pPr marL="119063" indent="-119063">
              <a:lnSpc>
                <a:spcPct val="110000"/>
              </a:lnSpc>
              <a:spcBef>
                <a:spcPts val="900"/>
              </a:spcBef>
              <a:tabLst/>
              <a:defRPr sz="1200">
                <a:solidFill>
                  <a:schemeClr val="bg1"/>
                </a:solidFill>
              </a:defRPr>
            </a:lvl1pPr>
            <a:lvl2pPr>
              <a:lnSpc>
                <a:spcPct val="110000"/>
              </a:lnSpc>
              <a:spcBef>
                <a:spcPts val="900"/>
              </a:spcBef>
              <a:defRPr sz="1100">
                <a:solidFill>
                  <a:schemeClr val="bg1"/>
                </a:solidFill>
              </a:defRPr>
            </a:lvl2pPr>
            <a:lvl3pPr>
              <a:lnSpc>
                <a:spcPct val="110000"/>
              </a:lnSpc>
              <a:spcBef>
                <a:spcPts val="900"/>
              </a:spcBef>
              <a:defRPr sz="1050">
                <a:solidFill>
                  <a:schemeClr val="bg1"/>
                </a:solidFill>
              </a:defRPr>
            </a:lvl3pPr>
            <a:lvl4pPr>
              <a:lnSpc>
                <a:spcPct val="110000"/>
              </a:lnSpc>
              <a:spcBef>
                <a:spcPts val="900"/>
              </a:spcBef>
              <a:defRPr sz="1050">
                <a:solidFill>
                  <a:schemeClr val="bg1"/>
                </a:solidFill>
              </a:defRPr>
            </a:lvl4pPr>
            <a:lvl5pPr>
              <a:lnSpc>
                <a:spcPct val="110000"/>
              </a:lnSpc>
              <a:spcBef>
                <a:spcPts val="900"/>
              </a:spcBef>
              <a:defRPr sz="1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icture Placeholder 1">
            <a:extLst>
              <a:ext uri="{FF2B5EF4-FFF2-40B4-BE49-F238E27FC236}">
                <a16:creationId xmlns:a16="http://schemas.microsoft.com/office/drawing/2014/main" id="{03CDAFF7-00B3-41F0-A68E-7CC251F1A7B3}"/>
              </a:ext>
            </a:extLst>
          </p:cNvPr>
          <p:cNvSpPr>
            <a:spLocks noGrp="1"/>
          </p:cNvSpPr>
          <p:nvPr>
            <p:ph type="pic" sz="quarter" idx="15"/>
          </p:nvPr>
        </p:nvSpPr>
        <p:spPr>
          <a:xfrm>
            <a:off x="609600" y="1335024"/>
            <a:ext cx="1828800" cy="2505456"/>
          </a:xfrm>
        </p:spPr>
        <p:txBody>
          <a:bodyPr/>
          <a:lstStyle>
            <a:lvl1pPr>
              <a:defRPr>
                <a:solidFill>
                  <a:schemeClr val="bg1"/>
                </a:solidFill>
              </a:defRPr>
            </a:lvl1pPr>
          </a:lstStyle>
          <a:p>
            <a:endParaRPr lang="en-US"/>
          </a:p>
        </p:txBody>
      </p:sp>
      <p:sp>
        <p:nvSpPr>
          <p:cNvPr id="2" name="Content Placeholder 2">
            <a:extLst>
              <a:ext uri="{FF2B5EF4-FFF2-40B4-BE49-F238E27FC236}">
                <a16:creationId xmlns:a16="http://schemas.microsoft.com/office/drawing/2014/main" id="{3E2CAF97-6BD0-1BB9-D026-84213B160DB4}"/>
              </a:ext>
            </a:extLst>
          </p:cNvPr>
          <p:cNvSpPr>
            <a:spLocks noGrp="1"/>
          </p:cNvSpPr>
          <p:nvPr>
            <p:ph idx="13"/>
          </p:nvPr>
        </p:nvSpPr>
        <p:spPr>
          <a:xfrm>
            <a:off x="2897886" y="4023360"/>
            <a:ext cx="1645920" cy="2286000"/>
          </a:xfrm>
        </p:spPr>
        <p:txBody>
          <a:bodyPr lIns="0" rIns="0"/>
          <a:lstStyle>
            <a:lvl1pPr marL="119063" indent="-119063">
              <a:lnSpc>
                <a:spcPct val="110000"/>
              </a:lnSpc>
              <a:spcBef>
                <a:spcPts val="900"/>
              </a:spcBef>
              <a:tabLst/>
              <a:defRPr sz="1200">
                <a:solidFill>
                  <a:schemeClr val="bg1"/>
                </a:solidFill>
              </a:defRPr>
            </a:lvl1pPr>
            <a:lvl2pPr>
              <a:lnSpc>
                <a:spcPct val="110000"/>
              </a:lnSpc>
              <a:spcBef>
                <a:spcPts val="900"/>
              </a:spcBef>
              <a:defRPr sz="1100">
                <a:solidFill>
                  <a:schemeClr val="bg1"/>
                </a:solidFill>
              </a:defRPr>
            </a:lvl2pPr>
            <a:lvl3pPr>
              <a:lnSpc>
                <a:spcPct val="110000"/>
              </a:lnSpc>
              <a:spcBef>
                <a:spcPts val="900"/>
              </a:spcBef>
              <a:defRPr sz="1050">
                <a:solidFill>
                  <a:schemeClr val="bg1"/>
                </a:solidFill>
              </a:defRPr>
            </a:lvl3pPr>
            <a:lvl4pPr>
              <a:lnSpc>
                <a:spcPct val="110000"/>
              </a:lnSpc>
              <a:spcBef>
                <a:spcPts val="900"/>
              </a:spcBef>
              <a:defRPr sz="1050">
                <a:solidFill>
                  <a:schemeClr val="bg1"/>
                </a:solidFill>
              </a:defRPr>
            </a:lvl4pPr>
            <a:lvl5pPr>
              <a:lnSpc>
                <a:spcPct val="110000"/>
              </a:lnSpc>
              <a:spcBef>
                <a:spcPts val="900"/>
              </a:spcBef>
              <a:defRPr sz="1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2">
            <a:extLst>
              <a:ext uri="{FF2B5EF4-FFF2-40B4-BE49-F238E27FC236}">
                <a16:creationId xmlns:a16="http://schemas.microsoft.com/office/drawing/2014/main" id="{0296683F-1B6E-6D53-D896-684A3171765F}"/>
              </a:ext>
            </a:extLst>
          </p:cNvPr>
          <p:cNvSpPr>
            <a:spLocks noGrp="1"/>
          </p:cNvSpPr>
          <p:nvPr>
            <p:ph type="pic" sz="quarter" idx="16"/>
          </p:nvPr>
        </p:nvSpPr>
        <p:spPr>
          <a:xfrm>
            <a:off x="2895600" y="1335024"/>
            <a:ext cx="1828800" cy="2505456"/>
          </a:xfrm>
        </p:spPr>
        <p:txBody>
          <a:bodyPr/>
          <a:lstStyle>
            <a:lvl1pPr>
              <a:defRPr>
                <a:solidFill>
                  <a:schemeClr val="bg1"/>
                </a:solidFill>
              </a:defRPr>
            </a:lvl1pPr>
          </a:lstStyle>
          <a:p>
            <a:endParaRPr lang="en-US"/>
          </a:p>
        </p:txBody>
      </p:sp>
      <p:sp>
        <p:nvSpPr>
          <p:cNvPr id="4" name="Content Placeholder 3">
            <a:extLst>
              <a:ext uri="{FF2B5EF4-FFF2-40B4-BE49-F238E27FC236}">
                <a16:creationId xmlns:a16="http://schemas.microsoft.com/office/drawing/2014/main" id="{1F2B90CB-0423-5C9F-6F8B-19720127AC9E}"/>
              </a:ext>
            </a:extLst>
          </p:cNvPr>
          <p:cNvSpPr>
            <a:spLocks noGrp="1"/>
          </p:cNvSpPr>
          <p:nvPr>
            <p:ph idx="14"/>
          </p:nvPr>
        </p:nvSpPr>
        <p:spPr>
          <a:xfrm>
            <a:off x="5183124" y="4023360"/>
            <a:ext cx="1645920" cy="2286000"/>
          </a:xfrm>
        </p:spPr>
        <p:txBody>
          <a:bodyPr lIns="0" rIns="0"/>
          <a:lstStyle>
            <a:lvl1pPr marL="119063" indent="-119063">
              <a:lnSpc>
                <a:spcPct val="110000"/>
              </a:lnSpc>
              <a:spcBef>
                <a:spcPts val="900"/>
              </a:spcBef>
              <a:tabLst/>
              <a:defRPr sz="1200">
                <a:solidFill>
                  <a:schemeClr val="bg1"/>
                </a:solidFill>
              </a:defRPr>
            </a:lvl1pPr>
            <a:lvl2pPr>
              <a:lnSpc>
                <a:spcPct val="110000"/>
              </a:lnSpc>
              <a:spcBef>
                <a:spcPts val="900"/>
              </a:spcBef>
              <a:defRPr sz="1100">
                <a:solidFill>
                  <a:schemeClr val="bg1"/>
                </a:solidFill>
              </a:defRPr>
            </a:lvl2pPr>
            <a:lvl3pPr>
              <a:lnSpc>
                <a:spcPct val="110000"/>
              </a:lnSpc>
              <a:spcBef>
                <a:spcPts val="900"/>
              </a:spcBef>
              <a:defRPr sz="1050">
                <a:solidFill>
                  <a:schemeClr val="bg1"/>
                </a:solidFill>
              </a:defRPr>
            </a:lvl3pPr>
            <a:lvl4pPr>
              <a:lnSpc>
                <a:spcPct val="110000"/>
              </a:lnSpc>
              <a:spcBef>
                <a:spcPts val="900"/>
              </a:spcBef>
              <a:defRPr sz="1050">
                <a:solidFill>
                  <a:schemeClr val="bg1"/>
                </a:solidFill>
              </a:defRPr>
            </a:lvl4pPr>
            <a:lvl5pPr>
              <a:lnSpc>
                <a:spcPct val="110000"/>
              </a:lnSpc>
              <a:spcBef>
                <a:spcPts val="900"/>
              </a:spcBef>
              <a:defRPr sz="1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3">
            <a:extLst>
              <a:ext uri="{FF2B5EF4-FFF2-40B4-BE49-F238E27FC236}">
                <a16:creationId xmlns:a16="http://schemas.microsoft.com/office/drawing/2014/main" id="{24A2986A-AAE4-427C-981B-4CA66BC1A2F2}"/>
              </a:ext>
            </a:extLst>
          </p:cNvPr>
          <p:cNvSpPr>
            <a:spLocks noGrp="1"/>
          </p:cNvSpPr>
          <p:nvPr>
            <p:ph type="pic" sz="quarter" idx="17"/>
          </p:nvPr>
        </p:nvSpPr>
        <p:spPr>
          <a:xfrm>
            <a:off x="5181600" y="1335024"/>
            <a:ext cx="1828800" cy="2505456"/>
          </a:xfrm>
        </p:spPr>
        <p:txBody>
          <a:bodyPr/>
          <a:lstStyle>
            <a:lvl1pPr>
              <a:defRPr>
                <a:solidFill>
                  <a:schemeClr val="bg1"/>
                </a:solidFill>
              </a:defRPr>
            </a:lvl1pPr>
          </a:lstStyle>
          <a:p>
            <a:endParaRPr lang="en-US"/>
          </a:p>
        </p:txBody>
      </p:sp>
      <p:sp>
        <p:nvSpPr>
          <p:cNvPr id="5" name="Content Placeholder 4">
            <a:extLst>
              <a:ext uri="{FF2B5EF4-FFF2-40B4-BE49-F238E27FC236}">
                <a16:creationId xmlns:a16="http://schemas.microsoft.com/office/drawing/2014/main" id="{D572508B-336E-469E-5D2B-9651A49B3B93}"/>
              </a:ext>
            </a:extLst>
          </p:cNvPr>
          <p:cNvSpPr>
            <a:spLocks noGrp="1"/>
          </p:cNvSpPr>
          <p:nvPr>
            <p:ph idx="18"/>
          </p:nvPr>
        </p:nvSpPr>
        <p:spPr>
          <a:xfrm>
            <a:off x="7468362" y="4023360"/>
            <a:ext cx="1645920" cy="2286000"/>
          </a:xfrm>
        </p:spPr>
        <p:txBody>
          <a:bodyPr lIns="0" rIns="0"/>
          <a:lstStyle>
            <a:lvl1pPr marL="119063" indent="-119063">
              <a:lnSpc>
                <a:spcPct val="110000"/>
              </a:lnSpc>
              <a:spcBef>
                <a:spcPts val="900"/>
              </a:spcBef>
              <a:tabLst/>
              <a:defRPr sz="1200">
                <a:solidFill>
                  <a:schemeClr val="bg1"/>
                </a:solidFill>
              </a:defRPr>
            </a:lvl1pPr>
            <a:lvl2pPr>
              <a:lnSpc>
                <a:spcPct val="110000"/>
              </a:lnSpc>
              <a:spcBef>
                <a:spcPts val="900"/>
              </a:spcBef>
              <a:defRPr sz="1100">
                <a:solidFill>
                  <a:schemeClr val="bg1"/>
                </a:solidFill>
              </a:defRPr>
            </a:lvl2pPr>
            <a:lvl3pPr>
              <a:lnSpc>
                <a:spcPct val="110000"/>
              </a:lnSpc>
              <a:spcBef>
                <a:spcPts val="900"/>
              </a:spcBef>
              <a:defRPr sz="1050">
                <a:solidFill>
                  <a:schemeClr val="bg1"/>
                </a:solidFill>
              </a:defRPr>
            </a:lvl3pPr>
            <a:lvl4pPr>
              <a:lnSpc>
                <a:spcPct val="110000"/>
              </a:lnSpc>
              <a:spcBef>
                <a:spcPts val="900"/>
              </a:spcBef>
              <a:defRPr sz="1050">
                <a:solidFill>
                  <a:schemeClr val="bg1"/>
                </a:solidFill>
              </a:defRPr>
            </a:lvl4pPr>
            <a:lvl5pPr>
              <a:lnSpc>
                <a:spcPct val="110000"/>
              </a:lnSpc>
              <a:spcBef>
                <a:spcPts val="900"/>
              </a:spcBef>
              <a:defRPr sz="1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Picture Placeholder 4">
            <a:extLst>
              <a:ext uri="{FF2B5EF4-FFF2-40B4-BE49-F238E27FC236}">
                <a16:creationId xmlns:a16="http://schemas.microsoft.com/office/drawing/2014/main" id="{BC7588DD-A007-A2A1-EDD6-9EEFFCD3F3A4}"/>
              </a:ext>
            </a:extLst>
          </p:cNvPr>
          <p:cNvSpPr>
            <a:spLocks noGrp="1"/>
          </p:cNvSpPr>
          <p:nvPr>
            <p:ph type="pic" sz="quarter" idx="19"/>
          </p:nvPr>
        </p:nvSpPr>
        <p:spPr>
          <a:xfrm>
            <a:off x="7467600" y="1335024"/>
            <a:ext cx="1828800" cy="2505456"/>
          </a:xfrm>
        </p:spPr>
        <p:txBody>
          <a:bodyPr/>
          <a:lstStyle>
            <a:lvl1pPr>
              <a:defRPr>
                <a:solidFill>
                  <a:schemeClr val="bg1"/>
                </a:solidFill>
              </a:defRPr>
            </a:lvl1pPr>
          </a:lstStyle>
          <a:p>
            <a:endParaRPr lang="en-US"/>
          </a:p>
        </p:txBody>
      </p:sp>
      <p:sp>
        <p:nvSpPr>
          <p:cNvPr id="16" name="Content Placeholder 5">
            <a:extLst>
              <a:ext uri="{FF2B5EF4-FFF2-40B4-BE49-F238E27FC236}">
                <a16:creationId xmlns:a16="http://schemas.microsoft.com/office/drawing/2014/main" id="{4BE2B1C7-C0C6-88D0-FF18-EFB8EA2C6280}"/>
              </a:ext>
            </a:extLst>
          </p:cNvPr>
          <p:cNvSpPr>
            <a:spLocks noGrp="1"/>
          </p:cNvSpPr>
          <p:nvPr>
            <p:ph idx="21"/>
          </p:nvPr>
        </p:nvSpPr>
        <p:spPr>
          <a:xfrm>
            <a:off x="9753600" y="4023360"/>
            <a:ext cx="1645920" cy="2286000"/>
          </a:xfrm>
        </p:spPr>
        <p:txBody>
          <a:bodyPr lIns="0" rIns="0"/>
          <a:lstStyle>
            <a:lvl1pPr marL="119063" indent="-119063">
              <a:lnSpc>
                <a:spcPct val="110000"/>
              </a:lnSpc>
              <a:spcBef>
                <a:spcPts val="900"/>
              </a:spcBef>
              <a:tabLst/>
              <a:defRPr sz="1200">
                <a:solidFill>
                  <a:schemeClr val="bg1"/>
                </a:solidFill>
              </a:defRPr>
            </a:lvl1pPr>
            <a:lvl2pPr>
              <a:lnSpc>
                <a:spcPct val="110000"/>
              </a:lnSpc>
              <a:spcBef>
                <a:spcPts val="900"/>
              </a:spcBef>
              <a:defRPr sz="1100">
                <a:solidFill>
                  <a:schemeClr val="bg1"/>
                </a:solidFill>
              </a:defRPr>
            </a:lvl2pPr>
            <a:lvl3pPr>
              <a:lnSpc>
                <a:spcPct val="110000"/>
              </a:lnSpc>
              <a:spcBef>
                <a:spcPts val="900"/>
              </a:spcBef>
              <a:defRPr sz="1050">
                <a:solidFill>
                  <a:schemeClr val="bg1"/>
                </a:solidFill>
              </a:defRPr>
            </a:lvl3pPr>
            <a:lvl4pPr>
              <a:lnSpc>
                <a:spcPct val="110000"/>
              </a:lnSpc>
              <a:spcBef>
                <a:spcPts val="900"/>
              </a:spcBef>
              <a:defRPr sz="1050">
                <a:solidFill>
                  <a:schemeClr val="bg1"/>
                </a:solidFill>
              </a:defRPr>
            </a:lvl4pPr>
            <a:lvl5pPr>
              <a:lnSpc>
                <a:spcPct val="110000"/>
              </a:lnSpc>
              <a:spcBef>
                <a:spcPts val="900"/>
              </a:spcBef>
              <a:defRPr sz="1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Picture Placeholder 5">
            <a:extLst>
              <a:ext uri="{FF2B5EF4-FFF2-40B4-BE49-F238E27FC236}">
                <a16:creationId xmlns:a16="http://schemas.microsoft.com/office/drawing/2014/main" id="{A81BA51A-079B-3E84-046F-16707EFD3EA1}"/>
              </a:ext>
            </a:extLst>
          </p:cNvPr>
          <p:cNvSpPr>
            <a:spLocks noGrp="1"/>
          </p:cNvSpPr>
          <p:nvPr>
            <p:ph type="pic" sz="quarter" idx="20"/>
          </p:nvPr>
        </p:nvSpPr>
        <p:spPr>
          <a:xfrm>
            <a:off x="9753600" y="1335024"/>
            <a:ext cx="1828800" cy="2505456"/>
          </a:xfrm>
        </p:spPr>
        <p:txBody>
          <a:bodyPr/>
          <a:lstStyle>
            <a:lvl1pPr>
              <a:defRPr>
                <a:solidFill>
                  <a:schemeClr val="bg1"/>
                </a:solidFill>
              </a:defRPr>
            </a:lvl1pPr>
          </a:lstStyle>
          <a:p>
            <a:endParaRPr lang="en-US"/>
          </a:p>
        </p:txBody>
      </p:sp>
      <p:sp>
        <p:nvSpPr>
          <p:cNvPr id="9" name="Footer Placeholder 8">
            <a:extLst>
              <a:ext uri="{FF2B5EF4-FFF2-40B4-BE49-F238E27FC236}">
                <a16:creationId xmlns:a16="http://schemas.microsoft.com/office/drawing/2014/main" id="{06E773C5-DC8F-B04C-E4BB-8999DF0AA14C}"/>
              </a:ext>
            </a:extLst>
          </p:cNvPr>
          <p:cNvSpPr>
            <a:spLocks noGrp="1"/>
          </p:cNvSpPr>
          <p:nvPr>
            <p:ph type="ftr" sz="quarter" idx="11"/>
          </p:nvPr>
        </p:nvSpPr>
        <p:spPr/>
        <p:txBody>
          <a:bodyPr/>
          <a:lstStyle>
            <a:lvl1pPr>
              <a:defRPr>
                <a:solidFill>
                  <a:schemeClr val="bg1"/>
                </a:solidFill>
              </a:defRPr>
            </a:lvl1pPr>
          </a:lstStyle>
          <a:p>
            <a:endParaRPr lang="en-US"/>
          </a:p>
        </p:txBody>
      </p:sp>
      <p:sp>
        <p:nvSpPr>
          <p:cNvPr id="10" name="Slide Number Placeholder 9">
            <a:extLst>
              <a:ext uri="{FF2B5EF4-FFF2-40B4-BE49-F238E27FC236}">
                <a16:creationId xmlns:a16="http://schemas.microsoft.com/office/drawing/2014/main" id="{4AB0C947-85B1-6F73-8F85-916BD597533B}"/>
              </a:ext>
            </a:extLst>
          </p:cNvPr>
          <p:cNvSpPr>
            <a:spLocks noGrp="1"/>
          </p:cNvSpPr>
          <p:nvPr>
            <p:ph type="sldNum" sz="quarter" idx="12"/>
          </p:nvPr>
        </p:nvSpPr>
        <p:spPr/>
        <p:txBody>
          <a:bodyPr/>
          <a:lstStyle>
            <a:lvl1pPr>
              <a:defRPr>
                <a:solidFill>
                  <a:schemeClr val="bg1"/>
                </a:solidFill>
              </a:defRPr>
            </a:lvl1pPr>
          </a:lstStyle>
          <a:p>
            <a:pPr algn="r"/>
            <a:fld id="{DEC9D0C1-7FBA-40E3-98AB-77B8E8CCE3DF}" type="slidenum">
              <a:rPr lang="en-US" smtClean="0"/>
              <a:pPr algn="r"/>
              <a:t>‹#›</a:t>
            </a:fld>
            <a:endParaRPr lang="en-US"/>
          </a:p>
        </p:txBody>
      </p:sp>
      <p:sp>
        <p:nvSpPr>
          <p:cNvPr id="8" name="Date Placeholder 7">
            <a:extLst>
              <a:ext uri="{FF2B5EF4-FFF2-40B4-BE49-F238E27FC236}">
                <a16:creationId xmlns:a16="http://schemas.microsoft.com/office/drawing/2014/main" id="{318E7064-6C65-CE7F-C31F-A4F12EC5D7B1}"/>
              </a:ext>
            </a:extLst>
          </p:cNvPr>
          <p:cNvSpPr>
            <a:spLocks noGrp="1"/>
          </p:cNvSpPr>
          <p:nvPr>
            <p:ph type="dt" sz="half" idx="10"/>
          </p:nvPr>
        </p:nvSpPr>
        <p:spPr/>
        <p:txBody>
          <a:bodyPr/>
          <a:lstStyle/>
          <a:p>
            <a:fld id="{CF8793A5-113A-48A7-BCE0-7936F08DA48F}" type="datetime1">
              <a:rPr lang="en-US" smtClean="0"/>
              <a:t>8/27/2025</a:t>
            </a:fld>
            <a:endParaRPr lang="en-US"/>
          </a:p>
        </p:txBody>
      </p:sp>
      <p:sp>
        <p:nvSpPr>
          <p:cNvPr id="14" name="Copyright">
            <a:extLst>
              <a:ext uri="{FF2B5EF4-FFF2-40B4-BE49-F238E27FC236}">
                <a16:creationId xmlns:a16="http://schemas.microsoft.com/office/drawing/2014/main" id="{6D79BAA0-8632-AD2C-292C-8F2B191F7D19}"/>
              </a:ext>
            </a:extLst>
          </p:cNvPr>
          <p:cNvSpPr txBox="1"/>
          <p:nvPr userDrawn="1"/>
        </p:nvSpPr>
        <p:spPr>
          <a:xfrm>
            <a:off x="9871995" y="6583680"/>
            <a:ext cx="1710405" cy="92333"/>
          </a:xfrm>
          <a:prstGeom prst="rect">
            <a:avLst/>
          </a:prstGeom>
          <a:solidFill>
            <a:schemeClr val="tx1"/>
          </a:solidFill>
        </p:spPr>
        <p:txBody>
          <a:bodyPr wrap="none" lIns="0" tIns="0" rIns="0" bIns="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600" baseline="0">
                <a:solidFill>
                  <a:srgbClr val="BEBEBE"/>
                </a:solidFill>
                <a:latin typeface="Adobe Clean" panose="020B0503020404020204" pitchFamily="34" charset="0"/>
              </a:rPr>
              <a:t>© 2025 Adobe. All Rights Reserved. Adobe Confidential.</a:t>
            </a:r>
          </a:p>
        </p:txBody>
      </p:sp>
    </p:spTree>
    <p:extLst>
      <p:ext uri="{BB962C8B-B14F-4D97-AF65-F5344CB8AC3E}">
        <p14:creationId xmlns:p14="http://schemas.microsoft.com/office/powerpoint/2010/main" val="3679487758"/>
      </p:ext>
    </p:extLst>
  </p:cSld>
  <p:clrMapOvr>
    <a:masterClrMapping/>
  </p:clrMapOvr>
  <p:extLst>
    <p:ext uri="{DCECCB84-F9BA-43D5-87BE-67443E8EF086}">
      <p15:sldGuideLst xmlns:p15="http://schemas.microsoft.com/office/powerpoint/2012/main"/>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wo Columns - Photo and Title Dark">
    <p:bg>
      <p:bgPr>
        <a:solidFill>
          <a:srgbClr val="0000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A5097-0CFA-61BE-726A-4804164DFADB}"/>
              </a:ext>
            </a:extLst>
          </p:cNvPr>
          <p:cNvSpPr>
            <a:spLocks noGrp="1"/>
          </p:cNvSpPr>
          <p:nvPr>
            <p:ph type="title"/>
          </p:nvPr>
        </p:nvSpPr>
        <p:spPr>
          <a:xfrm>
            <a:off x="609600" y="264085"/>
            <a:ext cx="10972800" cy="946389"/>
          </a:xfrm>
        </p:spPr>
        <p:txBody>
          <a:bodyPr lIns="0" rIns="0"/>
          <a:lstStyle>
            <a:lvl1pPr>
              <a:defRPr>
                <a:solidFill>
                  <a:schemeClr val="bg1"/>
                </a:solidFill>
              </a:defRPr>
            </a:lvl1pPr>
          </a:lstStyle>
          <a:p>
            <a:r>
              <a:rPr lang="en-US"/>
              <a:t>Click to edit Master title style</a:t>
            </a:r>
          </a:p>
        </p:txBody>
      </p:sp>
      <p:sp>
        <p:nvSpPr>
          <p:cNvPr id="4" name="Text Placeholder 3">
            <a:extLst>
              <a:ext uri="{FF2B5EF4-FFF2-40B4-BE49-F238E27FC236}">
                <a16:creationId xmlns:a16="http://schemas.microsoft.com/office/drawing/2014/main" id="{5513B074-3B07-0E57-B1EF-F6812220DF0A}"/>
              </a:ext>
            </a:extLst>
          </p:cNvPr>
          <p:cNvSpPr>
            <a:spLocks noGrp="1"/>
          </p:cNvSpPr>
          <p:nvPr>
            <p:ph type="body" sz="quarter" idx="12"/>
          </p:nvPr>
        </p:nvSpPr>
        <p:spPr>
          <a:xfrm>
            <a:off x="609600" y="1566127"/>
            <a:ext cx="4846320" cy="342466"/>
          </a:xfrm>
        </p:spPr>
        <p:txBody>
          <a:bodyPr anchor="ctr" anchorCtr="0">
            <a:spAutoFit/>
          </a:bodyPr>
          <a:lstStyle>
            <a:lvl1pPr marL="0" indent="0">
              <a:buNone/>
              <a:defRPr sz="1600" b="1">
                <a:solidFill>
                  <a:schemeClr val="bg1"/>
                </a:solidFill>
                <a:latin typeface="+mn-lt"/>
              </a:defRPr>
            </a:lvl1pPr>
          </a:lstStyle>
          <a:p>
            <a:pPr lvl="0"/>
            <a:r>
              <a:rPr lang="en-US"/>
              <a:t>Click to edit Master text styles</a:t>
            </a:r>
          </a:p>
        </p:txBody>
      </p:sp>
      <p:sp>
        <p:nvSpPr>
          <p:cNvPr id="8" name="Picture Placeholder 7">
            <a:extLst>
              <a:ext uri="{FF2B5EF4-FFF2-40B4-BE49-F238E27FC236}">
                <a16:creationId xmlns:a16="http://schemas.microsoft.com/office/drawing/2014/main" id="{2D3F7CAF-D852-86B0-DD65-059C877F341F}"/>
              </a:ext>
            </a:extLst>
          </p:cNvPr>
          <p:cNvSpPr>
            <a:spLocks noGrp="1"/>
          </p:cNvSpPr>
          <p:nvPr>
            <p:ph type="pic" sz="quarter" idx="10"/>
          </p:nvPr>
        </p:nvSpPr>
        <p:spPr>
          <a:xfrm>
            <a:off x="609600" y="2103120"/>
            <a:ext cx="4937760" cy="4023360"/>
          </a:xfrm>
        </p:spPr>
        <p:txBody>
          <a:bodyPr/>
          <a:lstStyle>
            <a:lvl1pPr>
              <a:defRPr>
                <a:solidFill>
                  <a:schemeClr val="bg1"/>
                </a:solidFill>
              </a:defRPr>
            </a:lvl1pPr>
          </a:lstStyle>
          <a:p>
            <a:endParaRPr lang="en-US"/>
          </a:p>
        </p:txBody>
      </p:sp>
      <p:sp>
        <p:nvSpPr>
          <p:cNvPr id="5" name="Text Placeholder 3">
            <a:extLst>
              <a:ext uri="{FF2B5EF4-FFF2-40B4-BE49-F238E27FC236}">
                <a16:creationId xmlns:a16="http://schemas.microsoft.com/office/drawing/2014/main" id="{C6A13A99-FC00-81A6-297A-C14D357F8C98}"/>
              </a:ext>
            </a:extLst>
          </p:cNvPr>
          <p:cNvSpPr>
            <a:spLocks noGrp="1"/>
          </p:cNvSpPr>
          <p:nvPr>
            <p:ph type="body" sz="quarter" idx="13"/>
          </p:nvPr>
        </p:nvSpPr>
        <p:spPr>
          <a:xfrm>
            <a:off x="6644640" y="1566127"/>
            <a:ext cx="4846320" cy="342466"/>
          </a:xfrm>
        </p:spPr>
        <p:txBody>
          <a:bodyPr anchor="ctr" anchorCtr="0">
            <a:spAutoFit/>
          </a:bodyPr>
          <a:lstStyle>
            <a:lvl1pPr marL="0" indent="0">
              <a:buNone/>
              <a:defRPr sz="1600" b="1">
                <a:solidFill>
                  <a:schemeClr val="bg1"/>
                </a:solidFill>
                <a:latin typeface="+mn-lt"/>
              </a:defRPr>
            </a:lvl1pPr>
          </a:lstStyle>
          <a:p>
            <a:pPr lvl="0"/>
            <a:r>
              <a:rPr lang="en-US"/>
              <a:t>Click to edit Master text styles</a:t>
            </a:r>
          </a:p>
        </p:txBody>
      </p:sp>
      <p:sp>
        <p:nvSpPr>
          <p:cNvPr id="10" name="Picture Placeholder 9">
            <a:extLst>
              <a:ext uri="{FF2B5EF4-FFF2-40B4-BE49-F238E27FC236}">
                <a16:creationId xmlns:a16="http://schemas.microsoft.com/office/drawing/2014/main" id="{A160F384-0CC4-8E1E-C546-28F7B7D6B282}"/>
              </a:ext>
            </a:extLst>
          </p:cNvPr>
          <p:cNvSpPr>
            <a:spLocks noGrp="1"/>
          </p:cNvSpPr>
          <p:nvPr>
            <p:ph type="pic" sz="quarter" idx="11"/>
          </p:nvPr>
        </p:nvSpPr>
        <p:spPr>
          <a:xfrm>
            <a:off x="6644640" y="2103120"/>
            <a:ext cx="4937760" cy="4023360"/>
          </a:xfrm>
        </p:spPr>
        <p:txBody>
          <a:bodyPr/>
          <a:lstStyle>
            <a:lvl1pPr>
              <a:defRPr>
                <a:solidFill>
                  <a:schemeClr val="bg1"/>
                </a:solidFill>
              </a:defRPr>
            </a:lvl1pPr>
          </a:lstStyle>
          <a:p>
            <a:endParaRPr lang="en-US"/>
          </a:p>
        </p:txBody>
      </p:sp>
      <p:sp>
        <p:nvSpPr>
          <p:cNvPr id="6" name="Footer Placeholder 5">
            <a:extLst>
              <a:ext uri="{FF2B5EF4-FFF2-40B4-BE49-F238E27FC236}">
                <a16:creationId xmlns:a16="http://schemas.microsoft.com/office/drawing/2014/main" id="{23847277-7A32-0B74-3121-513308B5D19B}"/>
              </a:ext>
            </a:extLst>
          </p:cNvPr>
          <p:cNvSpPr>
            <a:spLocks noGrp="1"/>
          </p:cNvSpPr>
          <p:nvPr>
            <p:ph type="ftr" sz="quarter" idx="15"/>
          </p:nvPr>
        </p:nvSpPr>
        <p:spPr/>
        <p:txBody>
          <a:bodyPr/>
          <a:lstStyle>
            <a:lvl1pPr>
              <a:defRPr>
                <a:solidFill>
                  <a:srgbClr val="BEBEBE"/>
                </a:solidFill>
              </a:defRPr>
            </a:lvl1pPr>
          </a:lstStyle>
          <a:p>
            <a:endParaRPr lang="en-US"/>
          </a:p>
        </p:txBody>
      </p:sp>
      <p:sp>
        <p:nvSpPr>
          <p:cNvPr id="9" name="Copyright">
            <a:extLst>
              <a:ext uri="{FF2B5EF4-FFF2-40B4-BE49-F238E27FC236}">
                <a16:creationId xmlns:a16="http://schemas.microsoft.com/office/drawing/2014/main" id="{B1577F18-2EE9-48A5-C9F6-26D13C7A4152}"/>
              </a:ext>
            </a:extLst>
          </p:cNvPr>
          <p:cNvSpPr txBox="1"/>
          <p:nvPr userDrawn="1"/>
        </p:nvSpPr>
        <p:spPr>
          <a:xfrm>
            <a:off x="9871995" y="6583680"/>
            <a:ext cx="1710405" cy="92333"/>
          </a:xfrm>
          <a:prstGeom prst="rect">
            <a:avLst/>
          </a:prstGeom>
          <a:solidFill>
            <a:schemeClr val="tx1"/>
          </a:solidFill>
        </p:spPr>
        <p:txBody>
          <a:bodyPr wrap="none" lIns="0" tIns="0" rIns="0" bIns="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600" baseline="0">
                <a:solidFill>
                  <a:srgbClr val="BEBEBE"/>
                </a:solidFill>
                <a:latin typeface="Adobe Clean" panose="020B0503020404020204" pitchFamily="34" charset="0"/>
              </a:rPr>
              <a:t>© 2025 Adobe. All Rights Reserved. Adobe Confidential.</a:t>
            </a:r>
          </a:p>
        </p:txBody>
      </p:sp>
      <p:sp>
        <p:nvSpPr>
          <p:cNvPr id="7" name="Slide Number Placeholder 6">
            <a:extLst>
              <a:ext uri="{FF2B5EF4-FFF2-40B4-BE49-F238E27FC236}">
                <a16:creationId xmlns:a16="http://schemas.microsoft.com/office/drawing/2014/main" id="{0C50626B-1616-3551-DB78-E30E2BEA4433}"/>
              </a:ext>
            </a:extLst>
          </p:cNvPr>
          <p:cNvSpPr>
            <a:spLocks noGrp="1"/>
          </p:cNvSpPr>
          <p:nvPr>
            <p:ph type="sldNum" sz="quarter" idx="16"/>
          </p:nvPr>
        </p:nvSpPr>
        <p:spPr/>
        <p:txBody>
          <a:bodyPr/>
          <a:lstStyle>
            <a:lvl1pPr>
              <a:defRPr>
                <a:solidFill>
                  <a:srgbClr val="BEBEBE"/>
                </a:solidFill>
              </a:defRPr>
            </a:lvl1pPr>
          </a:lstStyle>
          <a:p>
            <a:pPr algn="r"/>
            <a:fld id="{DEC9D0C1-7FBA-40E3-98AB-77B8E8CCE3DF}" type="slidenum">
              <a:rPr lang="en-US" smtClean="0"/>
              <a:pPr algn="r"/>
              <a:t>‹#›</a:t>
            </a:fld>
            <a:endParaRPr lang="en-US"/>
          </a:p>
        </p:txBody>
      </p:sp>
      <p:sp>
        <p:nvSpPr>
          <p:cNvPr id="3" name="Date Placeholder 2">
            <a:extLst>
              <a:ext uri="{FF2B5EF4-FFF2-40B4-BE49-F238E27FC236}">
                <a16:creationId xmlns:a16="http://schemas.microsoft.com/office/drawing/2014/main" id="{2B0DFF53-DA3C-5459-13CB-66ACAB1EF04B}"/>
              </a:ext>
            </a:extLst>
          </p:cNvPr>
          <p:cNvSpPr>
            <a:spLocks noGrp="1"/>
          </p:cNvSpPr>
          <p:nvPr>
            <p:ph type="dt" sz="half" idx="14"/>
          </p:nvPr>
        </p:nvSpPr>
        <p:spPr/>
        <p:txBody>
          <a:bodyPr/>
          <a:lstStyle/>
          <a:p>
            <a:fld id="{F7EF6CD1-9159-44AF-9B3E-C7AC0C13304D}" type="datetime1">
              <a:rPr lang="en-US" smtClean="0"/>
              <a:t>8/27/2025</a:t>
            </a:fld>
            <a:endParaRPr lang="en-US"/>
          </a:p>
        </p:txBody>
      </p:sp>
    </p:spTree>
    <p:extLst>
      <p:ext uri="{BB962C8B-B14F-4D97-AF65-F5344CB8AC3E}">
        <p14:creationId xmlns:p14="http://schemas.microsoft.com/office/powerpoint/2010/main" val="190261076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hree Columns - Photo and Title Dark">
    <p:bg>
      <p:bgPr>
        <a:solidFill>
          <a:srgbClr val="0000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A5097-0CFA-61BE-726A-4804164DFADB}"/>
              </a:ext>
            </a:extLst>
          </p:cNvPr>
          <p:cNvSpPr>
            <a:spLocks noGrp="1"/>
          </p:cNvSpPr>
          <p:nvPr>
            <p:ph type="title"/>
          </p:nvPr>
        </p:nvSpPr>
        <p:spPr>
          <a:xfrm>
            <a:off x="609600" y="264085"/>
            <a:ext cx="10972800" cy="946389"/>
          </a:xfrm>
        </p:spPr>
        <p:txBody>
          <a:bodyPr lIns="0" rIns="0"/>
          <a:lstStyle>
            <a:lvl1pPr>
              <a:defRPr>
                <a:solidFill>
                  <a:schemeClr val="bg1"/>
                </a:solidFill>
              </a:defRPr>
            </a:lvl1pPr>
          </a:lstStyle>
          <a:p>
            <a:r>
              <a:rPr lang="en-US"/>
              <a:t>Click to edit Master title style</a:t>
            </a:r>
          </a:p>
        </p:txBody>
      </p:sp>
      <p:sp>
        <p:nvSpPr>
          <p:cNvPr id="3" name="Text Placeholder 3">
            <a:extLst>
              <a:ext uri="{FF2B5EF4-FFF2-40B4-BE49-F238E27FC236}">
                <a16:creationId xmlns:a16="http://schemas.microsoft.com/office/drawing/2014/main" id="{A7CA4403-228E-D982-11B8-71EFFDAB1F21}"/>
              </a:ext>
            </a:extLst>
          </p:cNvPr>
          <p:cNvSpPr>
            <a:spLocks noGrp="1"/>
          </p:cNvSpPr>
          <p:nvPr>
            <p:ph type="body" sz="quarter" idx="13"/>
          </p:nvPr>
        </p:nvSpPr>
        <p:spPr>
          <a:xfrm>
            <a:off x="609600" y="1566127"/>
            <a:ext cx="3200400" cy="342466"/>
          </a:xfrm>
        </p:spPr>
        <p:txBody>
          <a:bodyPr wrap="square" anchor="ctr" anchorCtr="0">
            <a:spAutoFit/>
          </a:bodyPr>
          <a:lstStyle>
            <a:lvl1pPr marL="0" indent="0">
              <a:buNone/>
              <a:defRPr sz="1600" b="1">
                <a:solidFill>
                  <a:schemeClr val="bg1"/>
                </a:solidFill>
                <a:latin typeface="+mn-lt"/>
              </a:defRPr>
            </a:lvl1pPr>
          </a:lstStyle>
          <a:p>
            <a:pPr lvl="0"/>
            <a:r>
              <a:rPr lang="en-US"/>
              <a:t>Click to edit Master text styles</a:t>
            </a:r>
          </a:p>
        </p:txBody>
      </p:sp>
      <p:sp>
        <p:nvSpPr>
          <p:cNvPr id="8" name="Picture Placeholder 7">
            <a:extLst>
              <a:ext uri="{FF2B5EF4-FFF2-40B4-BE49-F238E27FC236}">
                <a16:creationId xmlns:a16="http://schemas.microsoft.com/office/drawing/2014/main" id="{2D3F7CAF-D852-86B0-DD65-059C877F341F}"/>
              </a:ext>
            </a:extLst>
          </p:cNvPr>
          <p:cNvSpPr>
            <a:spLocks noGrp="1"/>
          </p:cNvSpPr>
          <p:nvPr>
            <p:ph type="pic" sz="quarter" idx="10"/>
          </p:nvPr>
        </p:nvSpPr>
        <p:spPr>
          <a:xfrm>
            <a:off x="609600" y="2103120"/>
            <a:ext cx="3255264" cy="4023360"/>
          </a:xfrm>
        </p:spPr>
        <p:txBody>
          <a:bodyPr/>
          <a:lstStyle>
            <a:lvl1pPr>
              <a:defRPr>
                <a:solidFill>
                  <a:schemeClr val="bg1"/>
                </a:solidFill>
              </a:defRPr>
            </a:lvl1pPr>
          </a:lstStyle>
          <a:p>
            <a:endParaRPr lang="en-US"/>
          </a:p>
        </p:txBody>
      </p:sp>
      <p:sp>
        <p:nvSpPr>
          <p:cNvPr id="4" name="Text Placeholder 3">
            <a:extLst>
              <a:ext uri="{FF2B5EF4-FFF2-40B4-BE49-F238E27FC236}">
                <a16:creationId xmlns:a16="http://schemas.microsoft.com/office/drawing/2014/main" id="{7946F0AF-945D-1612-FEA8-992054B7A75C}"/>
              </a:ext>
            </a:extLst>
          </p:cNvPr>
          <p:cNvSpPr>
            <a:spLocks noGrp="1"/>
          </p:cNvSpPr>
          <p:nvPr>
            <p:ph type="body" sz="quarter" idx="14"/>
          </p:nvPr>
        </p:nvSpPr>
        <p:spPr>
          <a:xfrm>
            <a:off x="4468368" y="1566127"/>
            <a:ext cx="3200400" cy="342466"/>
          </a:xfrm>
        </p:spPr>
        <p:txBody>
          <a:bodyPr wrap="square" anchor="ctr" anchorCtr="0">
            <a:spAutoFit/>
          </a:bodyPr>
          <a:lstStyle>
            <a:lvl1pPr marL="0" indent="0">
              <a:buNone/>
              <a:defRPr sz="1600" b="1">
                <a:solidFill>
                  <a:schemeClr val="bg1"/>
                </a:solidFill>
                <a:latin typeface="+mn-lt"/>
              </a:defRPr>
            </a:lvl1pPr>
          </a:lstStyle>
          <a:p>
            <a:pPr lvl="0"/>
            <a:r>
              <a:rPr lang="en-US"/>
              <a:t>Click to edit Master text styles</a:t>
            </a:r>
          </a:p>
        </p:txBody>
      </p:sp>
      <p:sp>
        <p:nvSpPr>
          <p:cNvPr id="10" name="Picture Placeholder 9">
            <a:extLst>
              <a:ext uri="{FF2B5EF4-FFF2-40B4-BE49-F238E27FC236}">
                <a16:creationId xmlns:a16="http://schemas.microsoft.com/office/drawing/2014/main" id="{A160F384-0CC4-8E1E-C546-28F7B7D6B282}"/>
              </a:ext>
            </a:extLst>
          </p:cNvPr>
          <p:cNvSpPr>
            <a:spLocks noGrp="1"/>
          </p:cNvSpPr>
          <p:nvPr>
            <p:ph type="pic" sz="quarter" idx="11"/>
          </p:nvPr>
        </p:nvSpPr>
        <p:spPr>
          <a:xfrm>
            <a:off x="4468368" y="2103120"/>
            <a:ext cx="3255264" cy="4023360"/>
          </a:xfrm>
        </p:spPr>
        <p:txBody>
          <a:bodyPr/>
          <a:lstStyle>
            <a:lvl1pPr>
              <a:defRPr>
                <a:solidFill>
                  <a:schemeClr val="bg1"/>
                </a:solidFill>
              </a:defRPr>
            </a:lvl1pPr>
          </a:lstStyle>
          <a:p>
            <a:endParaRPr lang="en-US"/>
          </a:p>
        </p:txBody>
      </p:sp>
      <p:sp>
        <p:nvSpPr>
          <p:cNvPr id="5" name="Text Placeholder 3">
            <a:extLst>
              <a:ext uri="{FF2B5EF4-FFF2-40B4-BE49-F238E27FC236}">
                <a16:creationId xmlns:a16="http://schemas.microsoft.com/office/drawing/2014/main" id="{7D2660DF-18E0-5445-7D6F-B1E2A46D4B94}"/>
              </a:ext>
            </a:extLst>
          </p:cNvPr>
          <p:cNvSpPr>
            <a:spLocks noGrp="1"/>
          </p:cNvSpPr>
          <p:nvPr>
            <p:ph type="body" sz="quarter" idx="15"/>
          </p:nvPr>
        </p:nvSpPr>
        <p:spPr>
          <a:xfrm>
            <a:off x="8327136" y="1566127"/>
            <a:ext cx="3200400" cy="342466"/>
          </a:xfrm>
        </p:spPr>
        <p:txBody>
          <a:bodyPr wrap="square" anchor="ctr" anchorCtr="0">
            <a:spAutoFit/>
          </a:bodyPr>
          <a:lstStyle>
            <a:lvl1pPr marL="0" indent="0">
              <a:buNone/>
              <a:defRPr sz="1600" b="1">
                <a:solidFill>
                  <a:schemeClr val="bg1"/>
                </a:solidFill>
                <a:latin typeface="+mn-lt"/>
              </a:defRPr>
            </a:lvl1pPr>
          </a:lstStyle>
          <a:p>
            <a:pPr lvl="0"/>
            <a:r>
              <a:rPr lang="en-US"/>
              <a:t>Click to edit Master text styles</a:t>
            </a:r>
          </a:p>
        </p:txBody>
      </p:sp>
      <p:sp>
        <p:nvSpPr>
          <p:cNvPr id="12" name="Picture Placeholder 11">
            <a:extLst>
              <a:ext uri="{FF2B5EF4-FFF2-40B4-BE49-F238E27FC236}">
                <a16:creationId xmlns:a16="http://schemas.microsoft.com/office/drawing/2014/main" id="{292A0C94-CCCD-1ACE-EE3F-3AAA7DAFC52F}"/>
              </a:ext>
            </a:extLst>
          </p:cNvPr>
          <p:cNvSpPr>
            <a:spLocks noGrp="1"/>
          </p:cNvSpPr>
          <p:nvPr>
            <p:ph type="pic" sz="quarter" idx="12"/>
          </p:nvPr>
        </p:nvSpPr>
        <p:spPr>
          <a:xfrm>
            <a:off x="8327136" y="2103120"/>
            <a:ext cx="3255264" cy="4023360"/>
          </a:xfrm>
        </p:spPr>
        <p:txBody>
          <a:bodyPr/>
          <a:lstStyle>
            <a:lvl1pPr>
              <a:defRPr>
                <a:solidFill>
                  <a:schemeClr val="bg1"/>
                </a:solidFill>
              </a:defRPr>
            </a:lvl1pPr>
          </a:lstStyle>
          <a:p>
            <a:endParaRPr lang="en-US"/>
          </a:p>
        </p:txBody>
      </p:sp>
      <p:sp>
        <p:nvSpPr>
          <p:cNvPr id="7" name="Footer Placeholder 6">
            <a:extLst>
              <a:ext uri="{FF2B5EF4-FFF2-40B4-BE49-F238E27FC236}">
                <a16:creationId xmlns:a16="http://schemas.microsoft.com/office/drawing/2014/main" id="{74C05D25-57B4-0131-8D02-41BDA22255CF}"/>
              </a:ext>
            </a:extLst>
          </p:cNvPr>
          <p:cNvSpPr>
            <a:spLocks noGrp="1"/>
          </p:cNvSpPr>
          <p:nvPr>
            <p:ph type="ftr" sz="quarter" idx="17"/>
          </p:nvPr>
        </p:nvSpPr>
        <p:spPr/>
        <p:txBody>
          <a:bodyPr/>
          <a:lstStyle>
            <a:lvl1pPr>
              <a:defRPr>
                <a:solidFill>
                  <a:srgbClr val="BEBEBE"/>
                </a:solidFill>
              </a:defRPr>
            </a:lvl1pPr>
          </a:lstStyle>
          <a:p>
            <a:endParaRPr lang="en-US"/>
          </a:p>
        </p:txBody>
      </p:sp>
      <p:sp>
        <p:nvSpPr>
          <p:cNvPr id="11" name="Copyright">
            <a:extLst>
              <a:ext uri="{FF2B5EF4-FFF2-40B4-BE49-F238E27FC236}">
                <a16:creationId xmlns:a16="http://schemas.microsoft.com/office/drawing/2014/main" id="{861CF59B-700A-60A4-D14B-FB9B87B60D93}"/>
              </a:ext>
            </a:extLst>
          </p:cNvPr>
          <p:cNvSpPr txBox="1"/>
          <p:nvPr userDrawn="1"/>
        </p:nvSpPr>
        <p:spPr>
          <a:xfrm>
            <a:off x="9871995" y="6583680"/>
            <a:ext cx="1710405" cy="92333"/>
          </a:xfrm>
          <a:prstGeom prst="rect">
            <a:avLst/>
          </a:prstGeom>
          <a:solidFill>
            <a:schemeClr val="tx1"/>
          </a:solidFill>
        </p:spPr>
        <p:txBody>
          <a:bodyPr wrap="none" lIns="0" tIns="0" rIns="0" bIns="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600" baseline="0">
                <a:solidFill>
                  <a:srgbClr val="BEBEBE"/>
                </a:solidFill>
                <a:latin typeface="Adobe Clean" panose="020B0503020404020204" pitchFamily="34" charset="0"/>
              </a:rPr>
              <a:t>© 2025 Adobe. All Rights Reserved. Adobe Confidential.</a:t>
            </a:r>
          </a:p>
        </p:txBody>
      </p:sp>
      <p:sp>
        <p:nvSpPr>
          <p:cNvPr id="9" name="Slide Number Placeholder 8">
            <a:extLst>
              <a:ext uri="{FF2B5EF4-FFF2-40B4-BE49-F238E27FC236}">
                <a16:creationId xmlns:a16="http://schemas.microsoft.com/office/drawing/2014/main" id="{566038FF-7BCA-3951-3D43-F22FDDDCEC68}"/>
              </a:ext>
            </a:extLst>
          </p:cNvPr>
          <p:cNvSpPr>
            <a:spLocks noGrp="1"/>
          </p:cNvSpPr>
          <p:nvPr>
            <p:ph type="sldNum" sz="quarter" idx="18"/>
          </p:nvPr>
        </p:nvSpPr>
        <p:spPr/>
        <p:txBody>
          <a:bodyPr/>
          <a:lstStyle>
            <a:lvl1pPr>
              <a:defRPr>
                <a:solidFill>
                  <a:srgbClr val="BEBEBE"/>
                </a:solidFill>
              </a:defRPr>
            </a:lvl1pPr>
          </a:lstStyle>
          <a:p>
            <a:pPr algn="r"/>
            <a:fld id="{DEC9D0C1-7FBA-40E3-98AB-77B8E8CCE3DF}" type="slidenum">
              <a:rPr lang="en-US" smtClean="0"/>
              <a:pPr algn="r"/>
              <a:t>‹#›</a:t>
            </a:fld>
            <a:endParaRPr lang="en-US"/>
          </a:p>
        </p:txBody>
      </p:sp>
      <p:sp>
        <p:nvSpPr>
          <p:cNvPr id="6" name="Date Placeholder 5">
            <a:extLst>
              <a:ext uri="{FF2B5EF4-FFF2-40B4-BE49-F238E27FC236}">
                <a16:creationId xmlns:a16="http://schemas.microsoft.com/office/drawing/2014/main" id="{93D0F27E-11AC-F723-B425-6B4C9993142C}"/>
              </a:ext>
            </a:extLst>
          </p:cNvPr>
          <p:cNvSpPr>
            <a:spLocks noGrp="1"/>
          </p:cNvSpPr>
          <p:nvPr>
            <p:ph type="dt" sz="half" idx="16"/>
          </p:nvPr>
        </p:nvSpPr>
        <p:spPr/>
        <p:txBody>
          <a:bodyPr/>
          <a:lstStyle/>
          <a:p>
            <a:fld id="{1363D66E-2377-4F68-BD8E-DC3D382E60FF}" type="datetime1">
              <a:rPr lang="en-US" smtClean="0"/>
              <a:t>8/27/2025</a:t>
            </a:fld>
            <a:endParaRPr lang="en-US"/>
          </a:p>
        </p:txBody>
      </p:sp>
    </p:spTree>
    <p:extLst>
      <p:ext uri="{BB962C8B-B14F-4D97-AF65-F5344CB8AC3E}">
        <p14:creationId xmlns:p14="http://schemas.microsoft.com/office/powerpoint/2010/main" val="18237617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378697-148C-E5F7-1EF7-EE332DEF0CA5}"/>
              </a:ext>
            </a:extLst>
          </p:cNvPr>
          <p:cNvSpPr>
            <a:spLocks noGrp="1"/>
          </p:cNvSpPr>
          <p:nvPr>
            <p:ph type="ctrTitle"/>
          </p:nvPr>
        </p:nvSpPr>
        <p:spPr>
          <a:xfrm>
            <a:off x="609599" y="426061"/>
            <a:ext cx="5334001" cy="2387600"/>
          </a:xfrm>
        </p:spPr>
        <p:txBody>
          <a:bodyPr lIns="0" rIns="0" anchor="b">
            <a:noAutofit/>
          </a:bodyPr>
          <a:lstStyle>
            <a:lvl1pPr algn="l">
              <a:lnSpc>
                <a:spcPct val="80000"/>
              </a:lnSpc>
              <a:defRPr sz="5400" spc="-120" baseline="0"/>
            </a:lvl1pPr>
          </a:lstStyle>
          <a:p>
            <a:r>
              <a:rPr lang="en-US"/>
              <a:t>Click to edit Master title style</a:t>
            </a:r>
          </a:p>
        </p:txBody>
      </p:sp>
      <p:sp>
        <p:nvSpPr>
          <p:cNvPr id="3" name="Subtitle 2">
            <a:extLst>
              <a:ext uri="{FF2B5EF4-FFF2-40B4-BE49-F238E27FC236}">
                <a16:creationId xmlns:a16="http://schemas.microsoft.com/office/drawing/2014/main" id="{70550909-4DC4-B1F0-6047-92EEC94F9109}"/>
              </a:ext>
            </a:extLst>
          </p:cNvPr>
          <p:cNvSpPr>
            <a:spLocks noGrp="1"/>
          </p:cNvSpPr>
          <p:nvPr>
            <p:ph type="subTitle" idx="1"/>
          </p:nvPr>
        </p:nvSpPr>
        <p:spPr>
          <a:xfrm>
            <a:off x="609599" y="3012926"/>
            <a:ext cx="5334002" cy="1655762"/>
          </a:xfrm>
        </p:spPr>
        <p:txBody>
          <a:bodyPr lIns="0" rIns="0"/>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2" name="Thread">
            <a:extLst>
              <a:ext uri="{FF2B5EF4-FFF2-40B4-BE49-F238E27FC236}">
                <a16:creationId xmlns:a16="http://schemas.microsoft.com/office/drawing/2014/main" id="{B6083D35-FA56-96A9-7AD6-A71D01DC0CD9}"/>
              </a:ext>
              <a:ext uri="{C183D7F6-B498-43B3-948B-1728B52AA6E4}">
                <adec:decorative xmlns:adec="http://schemas.microsoft.com/office/drawing/2017/decorative" val="1"/>
              </a:ext>
            </a:extLst>
          </p:cNvPr>
          <p:cNvSpPr/>
          <p:nvPr userDrawn="1"/>
        </p:nvSpPr>
        <p:spPr>
          <a:xfrm>
            <a:off x="-1" y="894"/>
            <a:ext cx="128016" cy="6856213"/>
          </a:xfrm>
          <a:prstGeom prst="rect">
            <a:avLst/>
          </a:prstGeom>
          <a:solidFill>
            <a:srgbClr val="EB1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l">
              <a:spcBef>
                <a:spcPts val="1200"/>
              </a:spcBef>
            </a:pPr>
            <a:endParaRPr lang="en-US" sz="1400">
              <a:solidFill>
                <a:schemeClr val="tx1"/>
              </a:solidFill>
            </a:endParaRPr>
          </a:p>
        </p:txBody>
      </p:sp>
      <p:sp>
        <p:nvSpPr>
          <p:cNvPr id="8" name="Picture Placeholder 7">
            <a:extLst>
              <a:ext uri="{FF2B5EF4-FFF2-40B4-BE49-F238E27FC236}">
                <a16:creationId xmlns:a16="http://schemas.microsoft.com/office/drawing/2014/main" id="{4031B34F-5072-BCFE-838A-B26F9DFCB01E}"/>
              </a:ext>
            </a:extLst>
          </p:cNvPr>
          <p:cNvSpPr>
            <a:spLocks noGrp="1"/>
          </p:cNvSpPr>
          <p:nvPr>
            <p:ph type="pic" sz="quarter" idx="10"/>
          </p:nvPr>
        </p:nvSpPr>
        <p:spPr>
          <a:xfrm>
            <a:off x="6096000" y="0"/>
            <a:ext cx="6096000" cy="6858000"/>
          </a:xfrm>
        </p:spPr>
        <p:txBody>
          <a:bodyPr wrap="none">
            <a:noAutofit/>
          </a:bodyPr>
          <a:lstStyle/>
          <a:p>
            <a:endParaRPr lang="en-US"/>
          </a:p>
        </p:txBody>
      </p:sp>
      <p:pic>
        <p:nvPicPr>
          <p:cNvPr id="5" name="Picture 4" descr="A red and black number&#10;&#10;Description automatically generated">
            <a:extLst>
              <a:ext uri="{FF2B5EF4-FFF2-40B4-BE49-F238E27FC236}">
                <a16:creationId xmlns:a16="http://schemas.microsoft.com/office/drawing/2014/main" id="{ED10F1C0-9764-B3D2-72FA-D6F1835F56A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17028" y="6003486"/>
            <a:ext cx="1316736" cy="318212"/>
          </a:xfrm>
          <a:prstGeom prst="rect">
            <a:avLst/>
          </a:prstGeom>
        </p:spPr>
      </p:pic>
    </p:spTree>
    <p:extLst>
      <p:ext uri="{BB962C8B-B14F-4D97-AF65-F5344CB8AC3E}">
        <p14:creationId xmlns:p14="http://schemas.microsoft.com/office/powerpoint/2010/main" val="2889542328"/>
      </p:ext>
    </p:extLst>
  </p:cSld>
  <p:clrMapOvr>
    <a:masterClrMapping/>
  </p:clrMapOvr>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Four Columns - Photo and Title Dark">
    <p:bg>
      <p:bgPr>
        <a:solidFill>
          <a:srgbClr val="0000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A5097-0CFA-61BE-726A-4804164DFADB}"/>
              </a:ext>
            </a:extLst>
          </p:cNvPr>
          <p:cNvSpPr>
            <a:spLocks noGrp="1"/>
          </p:cNvSpPr>
          <p:nvPr>
            <p:ph type="title"/>
          </p:nvPr>
        </p:nvSpPr>
        <p:spPr>
          <a:xfrm>
            <a:off x="609600" y="264085"/>
            <a:ext cx="10972800" cy="946389"/>
          </a:xfrm>
        </p:spPr>
        <p:txBody>
          <a:bodyPr lIns="0" rIns="0"/>
          <a:lstStyle>
            <a:lvl1pPr>
              <a:defRPr>
                <a:solidFill>
                  <a:schemeClr val="bg1"/>
                </a:solidFill>
              </a:defRPr>
            </a:lvl1pPr>
          </a:lstStyle>
          <a:p>
            <a:r>
              <a:rPr lang="en-US"/>
              <a:t>Click to edit Master title style</a:t>
            </a:r>
          </a:p>
        </p:txBody>
      </p:sp>
      <p:sp>
        <p:nvSpPr>
          <p:cNvPr id="3" name="Text Placeholder 3">
            <a:extLst>
              <a:ext uri="{FF2B5EF4-FFF2-40B4-BE49-F238E27FC236}">
                <a16:creationId xmlns:a16="http://schemas.microsoft.com/office/drawing/2014/main" id="{C2F326F4-6AE1-8C74-A50F-7DF9054A0B23}"/>
              </a:ext>
            </a:extLst>
          </p:cNvPr>
          <p:cNvSpPr>
            <a:spLocks noGrp="1"/>
          </p:cNvSpPr>
          <p:nvPr>
            <p:ph type="body" sz="quarter" idx="14"/>
          </p:nvPr>
        </p:nvSpPr>
        <p:spPr>
          <a:xfrm>
            <a:off x="609600" y="1581773"/>
            <a:ext cx="2240280" cy="311175"/>
          </a:xfrm>
        </p:spPr>
        <p:txBody>
          <a:bodyPr wrap="square" anchor="ctr" anchorCtr="0">
            <a:spAutoFit/>
          </a:bodyPr>
          <a:lstStyle>
            <a:lvl1pPr marL="0" indent="0">
              <a:buNone/>
              <a:defRPr sz="1400" b="1">
                <a:solidFill>
                  <a:schemeClr val="bg1"/>
                </a:solidFill>
                <a:latin typeface="+mn-lt"/>
              </a:defRPr>
            </a:lvl1pPr>
          </a:lstStyle>
          <a:p>
            <a:pPr lvl="0"/>
            <a:r>
              <a:rPr lang="en-US"/>
              <a:t>Click to edit Master text styles</a:t>
            </a:r>
          </a:p>
        </p:txBody>
      </p:sp>
      <p:sp>
        <p:nvSpPr>
          <p:cNvPr id="8" name="Picture Placeholder 7">
            <a:extLst>
              <a:ext uri="{FF2B5EF4-FFF2-40B4-BE49-F238E27FC236}">
                <a16:creationId xmlns:a16="http://schemas.microsoft.com/office/drawing/2014/main" id="{2D3F7CAF-D852-86B0-DD65-059C877F341F}"/>
              </a:ext>
            </a:extLst>
          </p:cNvPr>
          <p:cNvSpPr>
            <a:spLocks noGrp="1"/>
          </p:cNvSpPr>
          <p:nvPr>
            <p:ph type="pic" sz="quarter" idx="10"/>
          </p:nvPr>
        </p:nvSpPr>
        <p:spPr>
          <a:xfrm>
            <a:off x="609600" y="2103120"/>
            <a:ext cx="2240280" cy="4023360"/>
          </a:xfrm>
        </p:spPr>
        <p:txBody>
          <a:bodyPr/>
          <a:lstStyle>
            <a:lvl1pPr>
              <a:defRPr>
                <a:solidFill>
                  <a:schemeClr val="bg1"/>
                </a:solidFill>
              </a:defRPr>
            </a:lvl1pPr>
          </a:lstStyle>
          <a:p>
            <a:endParaRPr lang="en-US"/>
          </a:p>
        </p:txBody>
      </p:sp>
      <p:sp>
        <p:nvSpPr>
          <p:cNvPr id="5" name="Text Placeholder 3">
            <a:extLst>
              <a:ext uri="{FF2B5EF4-FFF2-40B4-BE49-F238E27FC236}">
                <a16:creationId xmlns:a16="http://schemas.microsoft.com/office/drawing/2014/main" id="{37F3A760-EE34-C8A5-89C3-5467A9BC0CA9}"/>
              </a:ext>
            </a:extLst>
          </p:cNvPr>
          <p:cNvSpPr>
            <a:spLocks noGrp="1"/>
          </p:cNvSpPr>
          <p:nvPr>
            <p:ph type="body" sz="quarter" idx="15"/>
          </p:nvPr>
        </p:nvSpPr>
        <p:spPr>
          <a:xfrm>
            <a:off x="3520440" y="1581773"/>
            <a:ext cx="2240280" cy="311175"/>
          </a:xfrm>
        </p:spPr>
        <p:txBody>
          <a:bodyPr wrap="square" anchor="ctr" anchorCtr="0">
            <a:spAutoFit/>
          </a:bodyPr>
          <a:lstStyle>
            <a:lvl1pPr marL="0" indent="0">
              <a:buNone/>
              <a:defRPr sz="1400" b="1">
                <a:solidFill>
                  <a:schemeClr val="bg1"/>
                </a:solidFill>
                <a:latin typeface="+mn-lt"/>
              </a:defRPr>
            </a:lvl1pPr>
          </a:lstStyle>
          <a:p>
            <a:pPr lvl="0"/>
            <a:r>
              <a:rPr lang="en-US"/>
              <a:t>Click to edit Master text styles</a:t>
            </a:r>
          </a:p>
        </p:txBody>
      </p:sp>
      <p:sp>
        <p:nvSpPr>
          <p:cNvPr id="10" name="Picture Placeholder 9">
            <a:extLst>
              <a:ext uri="{FF2B5EF4-FFF2-40B4-BE49-F238E27FC236}">
                <a16:creationId xmlns:a16="http://schemas.microsoft.com/office/drawing/2014/main" id="{A160F384-0CC4-8E1E-C546-28F7B7D6B282}"/>
              </a:ext>
            </a:extLst>
          </p:cNvPr>
          <p:cNvSpPr>
            <a:spLocks noGrp="1"/>
          </p:cNvSpPr>
          <p:nvPr>
            <p:ph type="pic" sz="quarter" idx="11"/>
          </p:nvPr>
        </p:nvSpPr>
        <p:spPr>
          <a:xfrm>
            <a:off x="3520440" y="2103120"/>
            <a:ext cx="2240280" cy="4023360"/>
          </a:xfrm>
        </p:spPr>
        <p:txBody>
          <a:bodyPr/>
          <a:lstStyle>
            <a:lvl1pPr>
              <a:defRPr>
                <a:solidFill>
                  <a:schemeClr val="bg1"/>
                </a:solidFill>
              </a:defRPr>
            </a:lvl1pPr>
          </a:lstStyle>
          <a:p>
            <a:endParaRPr lang="en-US"/>
          </a:p>
        </p:txBody>
      </p:sp>
      <p:sp>
        <p:nvSpPr>
          <p:cNvPr id="6" name="Text Placeholder 3">
            <a:extLst>
              <a:ext uri="{FF2B5EF4-FFF2-40B4-BE49-F238E27FC236}">
                <a16:creationId xmlns:a16="http://schemas.microsoft.com/office/drawing/2014/main" id="{EC84D014-5A6E-8592-C6D8-45C3986A87F8}"/>
              </a:ext>
            </a:extLst>
          </p:cNvPr>
          <p:cNvSpPr>
            <a:spLocks noGrp="1"/>
          </p:cNvSpPr>
          <p:nvPr>
            <p:ph type="body" sz="quarter" idx="16"/>
          </p:nvPr>
        </p:nvSpPr>
        <p:spPr>
          <a:xfrm>
            <a:off x="6431280" y="1581773"/>
            <a:ext cx="2240280" cy="311175"/>
          </a:xfrm>
        </p:spPr>
        <p:txBody>
          <a:bodyPr wrap="square" anchor="ctr" anchorCtr="0">
            <a:spAutoFit/>
          </a:bodyPr>
          <a:lstStyle>
            <a:lvl1pPr marL="0" indent="0">
              <a:buNone/>
              <a:defRPr sz="1400" b="1">
                <a:solidFill>
                  <a:schemeClr val="bg1"/>
                </a:solidFill>
                <a:latin typeface="+mn-lt"/>
              </a:defRPr>
            </a:lvl1pPr>
          </a:lstStyle>
          <a:p>
            <a:pPr lvl="0"/>
            <a:r>
              <a:rPr lang="en-US"/>
              <a:t>Click to edit Master text styles</a:t>
            </a:r>
          </a:p>
        </p:txBody>
      </p:sp>
      <p:sp>
        <p:nvSpPr>
          <p:cNvPr id="12" name="Picture Placeholder 11">
            <a:extLst>
              <a:ext uri="{FF2B5EF4-FFF2-40B4-BE49-F238E27FC236}">
                <a16:creationId xmlns:a16="http://schemas.microsoft.com/office/drawing/2014/main" id="{292A0C94-CCCD-1ACE-EE3F-3AAA7DAFC52F}"/>
              </a:ext>
            </a:extLst>
          </p:cNvPr>
          <p:cNvSpPr>
            <a:spLocks noGrp="1"/>
          </p:cNvSpPr>
          <p:nvPr>
            <p:ph type="pic" sz="quarter" idx="12"/>
          </p:nvPr>
        </p:nvSpPr>
        <p:spPr>
          <a:xfrm>
            <a:off x="6431280" y="2103120"/>
            <a:ext cx="2240280" cy="4023360"/>
          </a:xfrm>
        </p:spPr>
        <p:txBody>
          <a:bodyPr/>
          <a:lstStyle>
            <a:lvl1pPr>
              <a:defRPr>
                <a:solidFill>
                  <a:schemeClr val="bg1"/>
                </a:solidFill>
              </a:defRPr>
            </a:lvl1pPr>
          </a:lstStyle>
          <a:p>
            <a:endParaRPr lang="en-US"/>
          </a:p>
        </p:txBody>
      </p:sp>
      <p:sp>
        <p:nvSpPr>
          <p:cNvPr id="7" name="Text Placeholder 3">
            <a:extLst>
              <a:ext uri="{FF2B5EF4-FFF2-40B4-BE49-F238E27FC236}">
                <a16:creationId xmlns:a16="http://schemas.microsoft.com/office/drawing/2014/main" id="{EBE0941F-EC84-108F-647A-726CB13FD000}"/>
              </a:ext>
            </a:extLst>
          </p:cNvPr>
          <p:cNvSpPr>
            <a:spLocks noGrp="1"/>
          </p:cNvSpPr>
          <p:nvPr>
            <p:ph type="body" sz="quarter" idx="17"/>
          </p:nvPr>
        </p:nvSpPr>
        <p:spPr>
          <a:xfrm>
            <a:off x="9342120" y="1581773"/>
            <a:ext cx="2240280" cy="311175"/>
          </a:xfrm>
        </p:spPr>
        <p:txBody>
          <a:bodyPr wrap="square" anchor="ctr" anchorCtr="0">
            <a:spAutoFit/>
          </a:bodyPr>
          <a:lstStyle>
            <a:lvl1pPr marL="0" indent="0">
              <a:buNone/>
              <a:defRPr sz="1400" b="1">
                <a:solidFill>
                  <a:schemeClr val="bg1"/>
                </a:solidFill>
                <a:latin typeface="+mn-lt"/>
              </a:defRPr>
            </a:lvl1pPr>
          </a:lstStyle>
          <a:p>
            <a:pPr lvl="0"/>
            <a:r>
              <a:rPr lang="en-US"/>
              <a:t>Click to edit Master text styles</a:t>
            </a:r>
          </a:p>
        </p:txBody>
      </p:sp>
      <p:sp>
        <p:nvSpPr>
          <p:cNvPr id="4" name="Picture Placeholder 11">
            <a:extLst>
              <a:ext uri="{FF2B5EF4-FFF2-40B4-BE49-F238E27FC236}">
                <a16:creationId xmlns:a16="http://schemas.microsoft.com/office/drawing/2014/main" id="{273AE085-219F-7944-7266-65BE5ACA42F8}"/>
              </a:ext>
            </a:extLst>
          </p:cNvPr>
          <p:cNvSpPr>
            <a:spLocks noGrp="1"/>
          </p:cNvSpPr>
          <p:nvPr>
            <p:ph type="pic" sz="quarter" idx="13"/>
          </p:nvPr>
        </p:nvSpPr>
        <p:spPr>
          <a:xfrm>
            <a:off x="9342120" y="2103120"/>
            <a:ext cx="2240280" cy="4023360"/>
          </a:xfrm>
        </p:spPr>
        <p:txBody>
          <a:bodyPr/>
          <a:lstStyle>
            <a:lvl1pPr>
              <a:defRPr>
                <a:solidFill>
                  <a:schemeClr val="bg1"/>
                </a:solidFill>
              </a:defRPr>
            </a:lvl1pPr>
          </a:lstStyle>
          <a:p>
            <a:endParaRPr lang="en-US"/>
          </a:p>
        </p:txBody>
      </p:sp>
      <p:sp>
        <p:nvSpPr>
          <p:cNvPr id="11" name="Footer Placeholder 10">
            <a:extLst>
              <a:ext uri="{FF2B5EF4-FFF2-40B4-BE49-F238E27FC236}">
                <a16:creationId xmlns:a16="http://schemas.microsoft.com/office/drawing/2014/main" id="{C8D57720-7135-4F3C-DEEA-C27247DB4D14}"/>
              </a:ext>
            </a:extLst>
          </p:cNvPr>
          <p:cNvSpPr>
            <a:spLocks noGrp="1"/>
          </p:cNvSpPr>
          <p:nvPr>
            <p:ph type="ftr" sz="quarter" idx="19"/>
          </p:nvPr>
        </p:nvSpPr>
        <p:spPr/>
        <p:txBody>
          <a:bodyPr/>
          <a:lstStyle>
            <a:lvl1pPr>
              <a:defRPr>
                <a:solidFill>
                  <a:srgbClr val="BEBEBE"/>
                </a:solidFill>
              </a:defRPr>
            </a:lvl1pPr>
          </a:lstStyle>
          <a:p>
            <a:endParaRPr lang="en-US"/>
          </a:p>
        </p:txBody>
      </p:sp>
      <p:sp>
        <p:nvSpPr>
          <p:cNvPr id="14" name="Copyright">
            <a:extLst>
              <a:ext uri="{FF2B5EF4-FFF2-40B4-BE49-F238E27FC236}">
                <a16:creationId xmlns:a16="http://schemas.microsoft.com/office/drawing/2014/main" id="{5BFC7988-7FAA-398C-930C-E596D1C799AC}"/>
              </a:ext>
            </a:extLst>
          </p:cNvPr>
          <p:cNvSpPr txBox="1"/>
          <p:nvPr userDrawn="1"/>
        </p:nvSpPr>
        <p:spPr>
          <a:xfrm>
            <a:off x="9871995" y="6583680"/>
            <a:ext cx="1710405" cy="92333"/>
          </a:xfrm>
          <a:prstGeom prst="rect">
            <a:avLst/>
          </a:prstGeom>
          <a:solidFill>
            <a:schemeClr val="tx1"/>
          </a:solidFill>
        </p:spPr>
        <p:txBody>
          <a:bodyPr wrap="none" lIns="0" tIns="0" rIns="0" bIns="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600" baseline="0">
                <a:solidFill>
                  <a:srgbClr val="BEBEBE"/>
                </a:solidFill>
                <a:latin typeface="Adobe Clean" panose="020B0503020404020204" pitchFamily="34" charset="0"/>
              </a:rPr>
              <a:t>© 2025 Adobe. All Rights Reserved. Adobe Confidential.</a:t>
            </a:r>
          </a:p>
        </p:txBody>
      </p:sp>
      <p:sp>
        <p:nvSpPr>
          <p:cNvPr id="13" name="Slide Number Placeholder 12">
            <a:extLst>
              <a:ext uri="{FF2B5EF4-FFF2-40B4-BE49-F238E27FC236}">
                <a16:creationId xmlns:a16="http://schemas.microsoft.com/office/drawing/2014/main" id="{778E7BE0-DA47-ECEF-0F48-3164312A54CC}"/>
              </a:ext>
            </a:extLst>
          </p:cNvPr>
          <p:cNvSpPr>
            <a:spLocks noGrp="1"/>
          </p:cNvSpPr>
          <p:nvPr>
            <p:ph type="sldNum" sz="quarter" idx="20"/>
          </p:nvPr>
        </p:nvSpPr>
        <p:spPr/>
        <p:txBody>
          <a:bodyPr/>
          <a:lstStyle>
            <a:lvl1pPr>
              <a:defRPr>
                <a:solidFill>
                  <a:srgbClr val="BEBEBE"/>
                </a:solidFill>
              </a:defRPr>
            </a:lvl1pPr>
          </a:lstStyle>
          <a:p>
            <a:pPr algn="r"/>
            <a:fld id="{DEC9D0C1-7FBA-40E3-98AB-77B8E8CCE3DF}" type="slidenum">
              <a:rPr lang="en-US" smtClean="0"/>
              <a:pPr algn="r"/>
              <a:t>‹#›</a:t>
            </a:fld>
            <a:endParaRPr lang="en-US"/>
          </a:p>
        </p:txBody>
      </p:sp>
      <p:sp>
        <p:nvSpPr>
          <p:cNvPr id="9" name="Date Placeholder 8">
            <a:extLst>
              <a:ext uri="{FF2B5EF4-FFF2-40B4-BE49-F238E27FC236}">
                <a16:creationId xmlns:a16="http://schemas.microsoft.com/office/drawing/2014/main" id="{D115E1D6-9D19-3D32-1DF3-6D23F19EFA7D}"/>
              </a:ext>
            </a:extLst>
          </p:cNvPr>
          <p:cNvSpPr>
            <a:spLocks noGrp="1"/>
          </p:cNvSpPr>
          <p:nvPr>
            <p:ph type="dt" sz="half" idx="18"/>
          </p:nvPr>
        </p:nvSpPr>
        <p:spPr/>
        <p:txBody>
          <a:bodyPr/>
          <a:lstStyle/>
          <a:p>
            <a:fld id="{C3A5FDA7-3BA9-4E16-ABA0-3A8FCF7624A5}" type="datetime1">
              <a:rPr lang="en-US" smtClean="0"/>
              <a:t>8/27/2025</a:t>
            </a:fld>
            <a:endParaRPr lang="en-US"/>
          </a:p>
        </p:txBody>
      </p:sp>
    </p:spTree>
    <p:extLst>
      <p:ext uri="{BB962C8B-B14F-4D97-AF65-F5344CB8AC3E}">
        <p14:creationId xmlns:p14="http://schemas.microsoft.com/office/powerpoint/2010/main" val="364400512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Five Columns - Photo and Title Dark">
    <p:bg>
      <p:bgPr>
        <a:solidFill>
          <a:srgbClr val="0000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A5097-0CFA-61BE-726A-4804164DFADB}"/>
              </a:ext>
            </a:extLst>
          </p:cNvPr>
          <p:cNvSpPr>
            <a:spLocks noGrp="1"/>
          </p:cNvSpPr>
          <p:nvPr>
            <p:ph type="title"/>
          </p:nvPr>
        </p:nvSpPr>
        <p:spPr>
          <a:xfrm>
            <a:off x="609600" y="264085"/>
            <a:ext cx="10972800" cy="946389"/>
          </a:xfrm>
        </p:spPr>
        <p:txBody>
          <a:bodyPr lIns="0" rIns="0"/>
          <a:lstStyle>
            <a:lvl1pPr>
              <a:defRPr>
                <a:solidFill>
                  <a:schemeClr val="bg1"/>
                </a:solidFill>
              </a:defRPr>
            </a:lvl1pPr>
          </a:lstStyle>
          <a:p>
            <a:r>
              <a:rPr lang="en-US"/>
              <a:t>Click to edit Master title style</a:t>
            </a:r>
          </a:p>
        </p:txBody>
      </p:sp>
      <p:sp>
        <p:nvSpPr>
          <p:cNvPr id="3" name="Text Placeholder 1">
            <a:extLst>
              <a:ext uri="{FF2B5EF4-FFF2-40B4-BE49-F238E27FC236}">
                <a16:creationId xmlns:a16="http://schemas.microsoft.com/office/drawing/2014/main" id="{C2F326F4-6AE1-8C74-A50F-7DF9054A0B23}"/>
              </a:ext>
            </a:extLst>
          </p:cNvPr>
          <p:cNvSpPr>
            <a:spLocks noGrp="1"/>
          </p:cNvSpPr>
          <p:nvPr>
            <p:ph type="body" sz="quarter" idx="14"/>
          </p:nvPr>
        </p:nvSpPr>
        <p:spPr>
          <a:xfrm>
            <a:off x="609600" y="1581773"/>
            <a:ext cx="1828800" cy="311175"/>
          </a:xfrm>
        </p:spPr>
        <p:txBody>
          <a:bodyPr wrap="square" anchor="ctr" anchorCtr="0">
            <a:spAutoFit/>
          </a:bodyPr>
          <a:lstStyle>
            <a:lvl1pPr marL="0" indent="0">
              <a:buNone/>
              <a:defRPr sz="1400" b="1">
                <a:solidFill>
                  <a:schemeClr val="bg1"/>
                </a:solidFill>
                <a:latin typeface="+mn-lt"/>
              </a:defRPr>
            </a:lvl1pPr>
          </a:lstStyle>
          <a:p>
            <a:pPr lvl="0"/>
            <a:r>
              <a:rPr lang="en-US"/>
              <a:t>Click to edit Master text styles</a:t>
            </a:r>
          </a:p>
        </p:txBody>
      </p:sp>
      <p:sp>
        <p:nvSpPr>
          <p:cNvPr id="8" name="Picture Placeholder 1">
            <a:extLst>
              <a:ext uri="{FF2B5EF4-FFF2-40B4-BE49-F238E27FC236}">
                <a16:creationId xmlns:a16="http://schemas.microsoft.com/office/drawing/2014/main" id="{2D3F7CAF-D852-86B0-DD65-059C877F341F}"/>
              </a:ext>
            </a:extLst>
          </p:cNvPr>
          <p:cNvSpPr>
            <a:spLocks noGrp="1"/>
          </p:cNvSpPr>
          <p:nvPr>
            <p:ph type="pic" sz="quarter" idx="10"/>
          </p:nvPr>
        </p:nvSpPr>
        <p:spPr>
          <a:xfrm>
            <a:off x="609600" y="2103120"/>
            <a:ext cx="1828800" cy="4023360"/>
          </a:xfrm>
        </p:spPr>
        <p:txBody>
          <a:bodyPr/>
          <a:lstStyle>
            <a:lvl1pPr>
              <a:defRPr>
                <a:solidFill>
                  <a:schemeClr val="bg1"/>
                </a:solidFill>
              </a:defRPr>
            </a:lvl1pPr>
          </a:lstStyle>
          <a:p>
            <a:endParaRPr lang="en-US"/>
          </a:p>
        </p:txBody>
      </p:sp>
      <p:sp>
        <p:nvSpPr>
          <p:cNvPr id="5" name="Text Placeholder 2">
            <a:extLst>
              <a:ext uri="{FF2B5EF4-FFF2-40B4-BE49-F238E27FC236}">
                <a16:creationId xmlns:a16="http://schemas.microsoft.com/office/drawing/2014/main" id="{37F3A760-EE34-C8A5-89C3-5467A9BC0CA9}"/>
              </a:ext>
            </a:extLst>
          </p:cNvPr>
          <p:cNvSpPr>
            <a:spLocks noGrp="1"/>
          </p:cNvSpPr>
          <p:nvPr>
            <p:ph type="body" sz="quarter" idx="15"/>
          </p:nvPr>
        </p:nvSpPr>
        <p:spPr>
          <a:xfrm>
            <a:off x="2895600" y="1581773"/>
            <a:ext cx="1828800" cy="311175"/>
          </a:xfrm>
        </p:spPr>
        <p:txBody>
          <a:bodyPr wrap="square" anchor="ctr" anchorCtr="0">
            <a:spAutoFit/>
          </a:bodyPr>
          <a:lstStyle>
            <a:lvl1pPr marL="0" indent="0">
              <a:buNone/>
              <a:defRPr sz="1400" b="1">
                <a:solidFill>
                  <a:schemeClr val="bg1"/>
                </a:solidFill>
                <a:latin typeface="+mn-lt"/>
              </a:defRPr>
            </a:lvl1pPr>
          </a:lstStyle>
          <a:p>
            <a:pPr lvl="0"/>
            <a:r>
              <a:rPr lang="en-US"/>
              <a:t>Click to edit Master text styles</a:t>
            </a:r>
          </a:p>
        </p:txBody>
      </p:sp>
      <p:sp>
        <p:nvSpPr>
          <p:cNvPr id="10" name="Picture Placeholder 2">
            <a:extLst>
              <a:ext uri="{FF2B5EF4-FFF2-40B4-BE49-F238E27FC236}">
                <a16:creationId xmlns:a16="http://schemas.microsoft.com/office/drawing/2014/main" id="{A160F384-0CC4-8E1E-C546-28F7B7D6B282}"/>
              </a:ext>
            </a:extLst>
          </p:cNvPr>
          <p:cNvSpPr>
            <a:spLocks noGrp="1"/>
          </p:cNvSpPr>
          <p:nvPr>
            <p:ph type="pic" sz="quarter" idx="11"/>
          </p:nvPr>
        </p:nvSpPr>
        <p:spPr>
          <a:xfrm>
            <a:off x="2895600" y="2103120"/>
            <a:ext cx="1828800" cy="4023360"/>
          </a:xfrm>
        </p:spPr>
        <p:txBody>
          <a:bodyPr/>
          <a:lstStyle>
            <a:lvl1pPr>
              <a:defRPr>
                <a:solidFill>
                  <a:schemeClr val="bg1"/>
                </a:solidFill>
              </a:defRPr>
            </a:lvl1pPr>
          </a:lstStyle>
          <a:p>
            <a:endParaRPr lang="en-US"/>
          </a:p>
        </p:txBody>
      </p:sp>
      <p:sp>
        <p:nvSpPr>
          <p:cNvPr id="6" name="Text Placeholder 3">
            <a:extLst>
              <a:ext uri="{FF2B5EF4-FFF2-40B4-BE49-F238E27FC236}">
                <a16:creationId xmlns:a16="http://schemas.microsoft.com/office/drawing/2014/main" id="{EC84D014-5A6E-8592-C6D8-45C3986A87F8}"/>
              </a:ext>
            </a:extLst>
          </p:cNvPr>
          <p:cNvSpPr>
            <a:spLocks noGrp="1"/>
          </p:cNvSpPr>
          <p:nvPr>
            <p:ph type="body" sz="quarter" idx="16"/>
          </p:nvPr>
        </p:nvSpPr>
        <p:spPr>
          <a:xfrm>
            <a:off x="5181600" y="1581773"/>
            <a:ext cx="1828800" cy="311175"/>
          </a:xfrm>
        </p:spPr>
        <p:txBody>
          <a:bodyPr wrap="square" anchor="ctr" anchorCtr="0">
            <a:spAutoFit/>
          </a:bodyPr>
          <a:lstStyle>
            <a:lvl1pPr marL="0" indent="0">
              <a:buNone/>
              <a:defRPr sz="1400" b="1">
                <a:solidFill>
                  <a:schemeClr val="bg1"/>
                </a:solidFill>
                <a:latin typeface="+mn-lt"/>
              </a:defRPr>
            </a:lvl1pPr>
          </a:lstStyle>
          <a:p>
            <a:pPr lvl="0"/>
            <a:r>
              <a:rPr lang="en-US"/>
              <a:t>Click to edit Master text styles</a:t>
            </a:r>
          </a:p>
        </p:txBody>
      </p:sp>
      <p:sp>
        <p:nvSpPr>
          <p:cNvPr id="12" name="Picture Placeholder 3">
            <a:extLst>
              <a:ext uri="{FF2B5EF4-FFF2-40B4-BE49-F238E27FC236}">
                <a16:creationId xmlns:a16="http://schemas.microsoft.com/office/drawing/2014/main" id="{292A0C94-CCCD-1ACE-EE3F-3AAA7DAFC52F}"/>
              </a:ext>
            </a:extLst>
          </p:cNvPr>
          <p:cNvSpPr>
            <a:spLocks noGrp="1"/>
          </p:cNvSpPr>
          <p:nvPr>
            <p:ph type="pic" sz="quarter" idx="12"/>
          </p:nvPr>
        </p:nvSpPr>
        <p:spPr>
          <a:xfrm>
            <a:off x="5181600" y="2103120"/>
            <a:ext cx="1828800" cy="4023360"/>
          </a:xfrm>
        </p:spPr>
        <p:txBody>
          <a:bodyPr/>
          <a:lstStyle>
            <a:lvl1pPr>
              <a:defRPr>
                <a:solidFill>
                  <a:schemeClr val="bg1"/>
                </a:solidFill>
              </a:defRPr>
            </a:lvl1pPr>
          </a:lstStyle>
          <a:p>
            <a:endParaRPr lang="en-US"/>
          </a:p>
        </p:txBody>
      </p:sp>
      <p:sp>
        <p:nvSpPr>
          <p:cNvPr id="7" name="Text Placeholder 4">
            <a:extLst>
              <a:ext uri="{FF2B5EF4-FFF2-40B4-BE49-F238E27FC236}">
                <a16:creationId xmlns:a16="http://schemas.microsoft.com/office/drawing/2014/main" id="{EBE0941F-EC84-108F-647A-726CB13FD000}"/>
              </a:ext>
            </a:extLst>
          </p:cNvPr>
          <p:cNvSpPr>
            <a:spLocks noGrp="1"/>
          </p:cNvSpPr>
          <p:nvPr>
            <p:ph type="body" sz="quarter" idx="17"/>
          </p:nvPr>
        </p:nvSpPr>
        <p:spPr>
          <a:xfrm>
            <a:off x="7467600" y="1581773"/>
            <a:ext cx="1828800" cy="311175"/>
          </a:xfrm>
        </p:spPr>
        <p:txBody>
          <a:bodyPr wrap="square" anchor="ctr" anchorCtr="0">
            <a:spAutoFit/>
          </a:bodyPr>
          <a:lstStyle>
            <a:lvl1pPr marL="0" indent="0">
              <a:buNone/>
              <a:defRPr sz="1400" b="1">
                <a:solidFill>
                  <a:schemeClr val="bg1"/>
                </a:solidFill>
                <a:latin typeface="+mn-lt"/>
              </a:defRPr>
            </a:lvl1pPr>
          </a:lstStyle>
          <a:p>
            <a:pPr lvl="0"/>
            <a:r>
              <a:rPr lang="en-US"/>
              <a:t>Click to edit Master text styles</a:t>
            </a:r>
          </a:p>
        </p:txBody>
      </p:sp>
      <p:sp>
        <p:nvSpPr>
          <p:cNvPr id="4" name="Picture Placeholder 4">
            <a:extLst>
              <a:ext uri="{FF2B5EF4-FFF2-40B4-BE49-F238E27FC236}">
                <a16:creationId xmlns:a16="http://schemas.microsoft.com/office/drawing/2014/main" id="{273AE085-219F-7944-7266-65BE5ACA42F8}"/>
              </a:ext>
            </a:extLst>
          </p:cNvPr>
          <p:cNvSpPr>
            <a:spLocks noGrp="1"/>
          </p:cNvSpPr>
          <p:nvPr>
            <p:ph type="pic" sz="quarter" idx="13"/>
          </p:nvPr>
        </p:nvSpPr>
        <p:spPr>
          <a:xfrm>
            <a:off x="7467600" y="2103120"/>
            <a:ext cx="1828800" cy="4023360"/>
          </a:xfrm>
        </p:spPr>
        <p:txBody>
          <a:bodyPr/>
          <a:lstStyle>
            <a:lvl1pPr>
              <a:defRPr>
                <a:solidFill>
                  <a:schemeClr val="bg1"/>
                </a:solidFill>
              </a:defRPr>
            </a:lvl1pPr>
          </a:lstStyle>
          <a:p>
            <a:endParaRPr lang="en-US"/>
          </a:p>
        </p:txBody>
      </p:sp>
      <p:sp>
        <p:nvSpPr>
          <p:cNvPr id="15" name="Text Placeholder 5">
            <a:extLst>
              <a:ext uri="{FF2B5EF4-FFF2-40B4-BE49-F238E27FC236}">
                <a16:creationId xmlns:a16="http://schemas.microsoft.com/office/drawing/2014/main" id="{1B1CE22D-7742-2553-0BC5-65F5E18C4787}"/>
              </a:ext>
            </a:extLst>
          </p:cNvPr>
          <p:cNvSpPr>
            <a:spLocks noGrp="1"/>
          </p:cNvSpPr>
          <p:nvPr>
            <p:ph type="body" sz="quarter" idx="21"/>
          </p:nvPr>
        </p:nvSpPr>
        <p:spPr>
          <a:xfrm>
            <a:off x="9753600" y="1581773"/>
            <a:ext cx="1828800" cy="311175"/>
          </a:xfrm>
        </p:spPr>
        <p:txBody>
          <a:bodyPr wrap="square" anchor="ctr" anchorCtr="0">
            <a:spAutoFit/>
          </a:bodyPr>
          <a:lstStyle>
            <a:lvl1pPr marL="0" indent="0">
              <a:buNone/>
              <a:defRPr sz="1400" b="1">
                <a:solidFill>
                  <a:schemeClr val="bg1"/>
                </a:solidFill>
                <a:latin typeface="+mn-lt"/>
              </a:defRPr>
            </a:lvl1pPr>
          </a:lstStyle>
          <a:p>
            <a:pPr lvl="0"/>
            <a:r>
              <a:rPr lang="en-US"/>
              <a:t>Click to edit Master text styles</a:t>
            </a:r>
          </a:p>
        </p:txBody>
      </p:sp>
      <p:sp>
        <p:nvSpPr>
          <p:cNvPr id="16" name="Picture Placeholder 5">
            <a:extLst>
              <a:ext uri="{FF2B5EF4-FFF2-40B4-BE49-F238E27FC236}">
                <a16:creationId xmlns:a16="http://schemas.microsoft.com/office/drawing/2014/main" id="{04FB2745-7A67-1B1D-6FE0-E5A68CD71D31}"/>
              </a:ext>
            </a:extLst>
          </p:cNvPr>
          <p:cNvSpPr>
            <a:spLocks noGrp="1"/>
          </p:cNvSpPr>
          <p:nvPr>
            <p:ph type="pic" sz="quarter" idx="22"/>
          </p:nvPr>
        </p:nvSpPr>
        <p:spPr>
          <a:xfrm>
            <a:off x="9753600" y="2103120"/>
            <a:ext cx="1828800" cy="4023360"/>
          </a:xfrm>
        </p:spPr>
        <p:txBody>
          <a:bodyPr/>
          <a:lstStyle>
            <a:lvl1pPr>
              <a:defRPr>
                <a:solidFill>
                  <a:schemeClr val="bg1"/>
                </a:solidFill>
              </a:defRPr>
            </a:lvl1pPr>
          </a:lstStyle>
          <a:p>
            <a:endParaRPr lang="en-US"/>
          </a:p>
        </p:txBody>
      </p:sp>
      <p:sp>
        <p:nvSpPr>
          <p:cNvPr id="11" name="Footer Placeholder 10">
            <a:extLst>
              <a:ext uri="{FF2B5EF4-FFF2-40B4-BE49-F238E27FC236}">
                <a16:creationId xmlns:a16="http://schemas.microsoft.com/office/drawing/2014/main" id="{C8D57720-7135-4F3C-DEEA-C27247DB4D14}"/>
              </a:ext>
            </a:extLst>
          </p:cNvPr>
          <p:cNvSpPr>
            <a:spLocks noGrp="1"/>
          </p:cNvSpPr>
          <p:nvPr>
            <p:ph type="ftr" sz="quarter" idx="19"/>
          </p:nvPr>
        </p:nvSpPr>
        <p:spPr/>
        <p:txBody>
          <a:bodyPr/>
          <a:lstStyle>
            <a:lvl1pPr>
              <a:defRPr>
                <a:solidFill>
                  <a:srgbClr val="BEBEBE"/>
                </a:solidFill>
              </a:defRPr>
            </a:lvl1pPr>
          </a:lstStyle>
          <a:p>
            <a:endParaRPr lang="en-US"/>
          </a:p>
        </p:txBody>
      </p:sp>
      <p:sp>
        <p:nvSpPr>
          <p:cNvPr id="14" name="Copyright">
            <a:extLst>
              <a:ext uri="{FF2B5EF4-FFF2-40B4-BE49-F238E27FC236}">
                <a16:creationId xmlns:a16="http://schemas.microsoft.com/office/drawing/2014/main" id="{5BFC7988-7FAA-398C-930C-E596D1C799AC}"/>
              </a:ext>
            </a:extLst>
          </p:cNvPr>
          <p:cNvSpPr txBox="1"/>
          <p:nvPr userDrawn="1"/>
        </p:nvSpPr>
        <p:spPr>
          <a:xfrm>
            <a:off x="9871995" y="6583680"/>
            <a:ext cx="1710405" cy="92333"/>
          </a:xfrm>
          <a:prstGeom prst="rect">
            <a:avLst/>
          </a:prstGeom>
          <a:solidFill>
            <a:schemeClr val="tx1"/>
          </a:solidFill>
        </p:spPr>
        <p:txBody>
          <a:bodyPr wrap="none" lIns="0" tIns="0" rIns="0" bIns="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600" baseline="0">
                <a:solidFill>
                  <a:srgbClr val="BEBEBE"/>
                </a:solidFill>
                <a:latin typeface="Adobe Clean" panose="020B0503020404020204" pitchFamily="34" charset="0"/>
              </a:rPr>
              <a:t>© 2025 Adobe. All Rights Reserved. Adobe Confidential.</a:t>
            </a:r>
          </a:p>
        </p:txBody>
      </p:sp>
      <p:sp>
        <p:nvSpPr>
          <p:cNvPr id="13" name="Slide Number Placeholder 12">
            <a:extLst>
              <a:ext uri="{FF2B5EF4-FFF2-40B4-BE49-F238E27FC236}">
                <a16:creationId xmlns:a16="http://schemas.microsoft.com/office/drawing/2014/main" id="{778E7BE0-DA47-ECEF-0F48-3164312A54CC}"/>
              </a:ext>
            </a:extLst>
          </p:cNvPr>
          <p:cNvSpPr>
            <a:spLocks noGrp="1"/>
          </p:cNvSpPr>
          <p:nvPr>
            <p:ph type="sldNum" sz="quarter" idx="20"/>
          </p:nvPr>
        </p:nvSpPr>
        <p:spPr/>
        <p:txBody>
          <a:bodyPr/>
          <a:lstStyle>
            <a:lvl1pPr>
              <a:defRPr>
                <a:solidFill>
                  <a:srgbClr val="BEBEBE"/>
                </a:solidFill>
              </a:defRPr>
            </a:lvl1pPr>
          </a:lstStyle>
          <a:p>
            <a:pPr algn="r"/>
            <a:fld id="{DEC9D0C1-7FBA-40E3-98AB-77B8E8CCE3DF}" type="slidenum">
              <a:rPr lang="en-US" smtClean="0"/>
              <a:pPr algn="r"/>
              <a:t>‹#›</a:t>
            </a:fld>
            <a:endParaRPr lang="en-US"/>
          </a:p>
        </p:txBody>
      </p:sp>
      <p:sp>
        <p:nvSpPr>
          <p:cNvPr id="9" name="Date Placeholder 8">
            <a:extLst>
              <a:ext uri="{FF2B5EF4-FFF2-40B4-BE49-F238E27FC236}">
                <a16:creationId xmlns:a16="http://schemas.microsoft.com/office/drawing/2014/main" id="{D115E1D6-9D19-3D32-1DF3-6D23F19EFA7D}"/>
              </a:ext>
            </a:extLst>
          </p:cNvPr>
          <p:cNvSpPr>
            <a:spLocks noGrp="1"/>
          </p:cNvSpPr>
          <p:nvPr>
            <p:ph type="dt" sz="half" idx="18"/>
          </p:nvPr>
        </p:nvSpPr>
        <p:spPr/>
        <p:txBody>
          <a:bodyPr/>
          <a:lstStyle/>
          <a:p>
            <a:fld id="{C3A5FDA7-3BA9-4E16-ABA0-3A8FCF7624A5}" type="datetime1">
              <a:rPr lang="en-US" smtClean="0"/>
              <a:t>8/27/2025</a:t>
            </a:fld>
            <a:endParaRPr lang="en-US"/>
          </a:p>
        </p:txBody>
      </p:sp>
    </p:spTree>
    <p:extLst>
      <p:ext uri="{BB962C8B-B14F-4D97-AF65-F5344CB8AC3E}">
        <p14:creationId xmlns:p14="http://schemas.microsoft.com/office/powerpoint/2010/main" val="200309016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Grid Dark - 1x1">
    <p:bg>
      <p:bgPr>
        <a:solidFill>
          <a:srgbClr val="0000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A5097-0CFA-61BE-726A-4804164DFADB}"/>
              </a:ext>
            </a:extLst>
          </p:cNvPr>
          <p:cNvSpPr>
            <a:spLocks noGrp="1"/>
          </p:cNvSpPr>
          <p:nvPr>
            <p:ph type="title"/>
          </p:nvPr>
        </p:nvSpPr>
        <p:spPr>
          <a:xfrm>
            <a:off x="609600" y="264085"/>
            <a:ext cx="10972800" cy="946389"/>
          </a:xfrm>
        </p:spPr>
        <p:txBody>
          <a:bodyPr lIns="0" rIns="0"/>
          <a:lstStyle>
            <a:lvl1pPr>
              <a:defRPr>
                <a:solidFill>
                  <a:schemeClr val="bg1"/>
                </a:solidFill>
              </a:defRPr>
            </a:lvl1pPr>
          </a:lstStyle>
          <a:p>
            <a:r>
              <a:rPr lang="en-US"/>
              <a:t>Click to edit Master title style</a:t>
            </a:r>
          </a:p>
        </p:txBody>
      </p:sp>
      <p:sp>
        <p:nvSpPr>
          <p:cNvPr id="8" name="Picture Placeholder 7">
            <a:extLst>
              <a:ext uri="{FF2B5EF4-FFF2-40B4-BE49-F238E27FC236}">
                <a16:creationId xmlns:a16="http://schemas.microsoft.com/office/drawing/2014/main" id="{2D3F7CAF-D852-86B0-DD65-059C877F341F}"/>
              </a:ext>
            </a:extLst>
          </p:cNvPr>
          <p:cNvSpPr>
            <a:spLocks noGrp="1"/>
          </p:cNvSpPr>
          <p:nvPr>
            <p:ph type="pic" sz="quarter" idx="10"/>
          </p:nvPr>
        </p:nvSpPr>
        <p:spPr>
          <a:xfrm>
            <a:off x="609600" y="1554480"/>
            <a:ext cx="10972800" cy="4572000"/>
          </a:xfrm>
        </p:spPr>
        <p:txBody>
          <a:bodyPr/>
          <a:lstStyle>
            <a:lvl1pPr>
              <a:defRPr>
                <a:solidFill>
                  <a:schemeClr val="bg1"/>
                </a:solidFill>
              </a:defRPr>
            </a:lvl1pPr>
          </a:lstStyle>
          <a:p>
            <a:endParaRPr lang="en-US"/>
          </a:p>
        </p:txBody>
      </p:sp>
      <p:sp>
        <p:nvSpPr>
          <p:cNvPr id="4" name="Footer Placeholder 3">
            <a:extLst>
              <a:ext uri="{FF2B5EF4-FFF2-40B4-BE49-F238E27FC236}">
                <a16:creationId xmlns:a16="http://schemas.microsoft.com/office/drawing/2014/main" id="{7C48FEA5-D82D-FEBA-BC6B-F712F94ADFC4}"/>
              </a:ext>
            </a:extLst>
          </p:cNvPr>
          <p:cNvSpPr>
            <a:spLocks noGrp="1"/>
          </p:cNvSpPr>
          <p:nvPr>
            <p:ph type="ftr" sz="quarter" idx="12"/>
          </p:nvPr>
        </p:nvSpPr>
        <p:spPr/>
        <p:txBody>
          <a:bodyPr/>
          <a:lstStyle>
            <a:lvl1pPr>
              <a:defRPr>
                <a:solidFill>
                  <a:srgbClr val="BEBEBE"/>
                </a:solidFill>
              </a:defRPr>
            </a:lvl1pPr>
          </a:lstStyle>
          <a:p>
            <a:endParaRPr lang="en-US"/>
          </a:p>
        </p:txBody>
      </p:sp>
      <p:sp>
        <p:nvSpPr>
          <p:cNvPr id="6" name="Copyright">
            <a:extLst>
              <a:ext uri="{FF2B5EF4-FFF2-40B4-BE49-F238E27FC236}">
                <a16:creationId xmlns:a16="http://schemas.microsoft.com/office/drawing/2014/main" id="{B0CFD409-FAB4-8D4C-DF26-12899C370EB2}"/>
              </a:ext>
            </a:extLst>
          </p:cNvPr>
          <p:cNvSpPr txBox="1"/>
          <p:nvPr userDrawn="1"/>
        </p:nvSpPr>
        <p:spPr>
          <a:xfrm>
            <a:off x="9871995" y="6583680"/>
            <a:ext cx="1710405" cy="92333"/>
          </a:xfrm>
          <a:prstGeom prst="rect">
            <a:avLst/>
          </a:prstGeom>
          <a:solidFill>
            <a:schemeClr val="tx1"/>
          </a:solidFill>
        </p:spPr>
        <p:txBody>
          <a:bodyPr wrap="none" lIns="0" tIns="0" rIns="0" bIns="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600" baseline="0">
                <a:solidFill>
                  <a:srgbClr val="BEBEBE"/>
                </a:solidFill>
                <a:latin typeface="Adobe Clean" panose="020B0503020404020204" pitchFamily="34" charset="0"/>
              </a:rPr>
              <a:t>© 2025 Adobe. All Rights Reserved. Adobe Confidential.</a:t>
            </a:r>
          </a:p>
        </p:txBody>
      </p:sp>
      <p:sp>
        <p:nvSpPr>
          <p:cNvPr id="5" name="Slide Number Placeholder 4">
            <a:extLst>
              <a:ext uri="{FF2B5EF4-FFF2-40B4-BE49-F238E27FC236}">
                <a16:creationId xmlns:a16="http://schemas.microsoft.com/office/drawing/2014/main" id="{B0CFE176-D609-C102-9210-1A0665ED4036}"/>
              </a:ext>
            </a:extLst>
          </p:cNvPr>
          <p:cNvSpPr>
            <a:spLocks noGrp="1"/>
          </p:cNvSpPr>
          <p:nvPr>
            <p:ph type="sldNum" sz="quarter" idx="13"/>
          </p:nvPr>
        </p:nvSpPr>
        <p:spPr/>
        <p:txBody>
          <a:bodyPr/>
          <a:lstStyle>
            <a:lvl1pPr>
              <a:defRPr>
                <a:solidFill>
                  <a:srgbClr val="BEBEBE"/>
                </a:solidFill>
              </a:defRPr>
            </a:lvl1pPr>
          </a:lstStyle>
          <a:p>
            <a:pPr algn="r"/>
            <a:fld id="{DEC9D0C1-7FBA-40E3-98AB-77B8E8CCE3DF}" type="slidenum">
              <a:rPr lang="en-US" smtClean="0"/>
              <a:pPr algn="r"/>
              <a:t>‹#›</a:t>
            </a:fld>
            <a:endParaRPr lang="en-US"/>
          </a:p>
        </p:txBody>
      </p:sp>
      <p:sp>
        <p:nvSpPr>
          <p:cNvPr id="3" name="Date Placeholder 2">
            <a:extLst>
              <a:ext uri="{FF2B5EF4-FFF2-40B4-BE49-F238E27FC236}">
                <a16:creationId xmlns:a16="http://schemas.microsoft.com/office/drawing/2014/main" id="{84B8EAAE-6B19-EE89-F051-EA38D1ED6443}"/>
              </a:ext>
            </a:extLst>
          </p:cNvPr>
          <p:cNvSpPr>
            <a:spLocks noGrp="1"/>
          </p:cNvSpPr>
          <p:nvPr>
            <p:ph type="dt" sz="half" idx="11"/>
          </p:nvPr>
        </p:nvSpPr>
        <p:spPr/>
        <p:txBody>
          <a:bodyPr/>
          <a:lstStyle/>
          <a:p>
            <a:fld id="{B279301B-1302-4B33-9C57-FD5EA730D9CA}" type="datetime1">
              <a:rPr lang="en-US" smtClean="0"/>
              <a:t>8/27/2025</a:t>
            </a:fld>
            <a:endParaRPr lang="en-US"/>
          </a:p>
        </p:txBody>
      </p:sp>
    </p:spTree>
    <p:extLst>
      <p:ext uri="{BB962C8B-B14F-4D97-AF65-F5344CB8AC3E}">
        <p14:creationId xmlns:p14="http://schemas.microsoft.com/office/powerpoint/2010/main" val="7010396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Grid Dark - 2x2">
    <p:bg>
      <p:bgPr>
        <a:solidFill>
          <a:srgbClr val="0000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A5097-0CFA-61BE-726A-4804164DFADB}"/>
              </a:ext>
            </a:extLst>
          </p:cNvPr>
          <p:cNvSpPr>
            <a:spLocks noGrp="1"/>
          </p:cNvSpPr>
          <p:nvPr>
            <p:ph type="title"/>
          </p:nvPr>
        </p:nvSpPr>
        <p:spPr>
          <a:xfrm>
            <a:off x="609600" y="264085"/>
            <a:ext cx="10972800" cy="946389"/>
          </a:xfrm>
        </p:spPr>
        <p:txBody>
          <a:bodyPr lIns="0" rIns="0"/>
          <a:lstStyle>
            <a:lvl1pPr>
              <a:defRPr>
                <a:solidFill>
                  <a:schemeClr val="bg1"/>
                </a:solidFill>
              </a:defRPr>
            </a:lvl1pPr>
          </a:lstStyle>
          <a:p>
            <a:r>
              <a:rPr lang="en-US"/>
              <a:t>Click to edit Master title style</a:t>
            </a:r>
          </a:p>
        </p:txBody>
      </p:sp>
      <p:sp>
        <p:nvSpPr>
          <p:cNvPr id="8" name="Picture Placeholder 7">
            <a:extLst>
              <a:ext uri="{FF2B5EF4-FFF2-40B4-BE49-F238E27FC236}">
                <a16:creationId xmlns:a16="http://schemas.microsoft.com/office/drawing/2014/main" id="{2D3F7CAF-D852-86B0-DD65-059C877F341F}"/>
              </a:ext>
            </a:extLst>
          </p:cNvPr>
          <p:cNvSpPr>
            <a:spLocks noGrp="1"/>
          </p:cNvSpPr>
          <p:nvPr>
            <p:ph type="pic" sz="quarter" idx="10"/>
          </p:nvPr>
        </p:nvSpPr>
        <p:spPr>
          <a:xfrm>
            <a:off x="609600" y="1554480"/>
            <a:ext cx="5486400" cy="2286000"/>
          </a:xfrm>
        </p:spPr>
        <p:txBody>
          <a:bodyPr/>
          <a:lstStyle>
            <a:lvl1pPr>
              <a:defRPr>
                <a:solidFill>
                  <a:schemeClr val="bg1"/>
                </a:solidFill>
              </a:defRPr>
            </a:lvl1pPr>
          </a:lstStyle>
          <a:p>
            <a:endParaRPr lang="en-US"/>
          </a:p>
        </p:txBody>
      </p:sp>
      <p:sp>
        <p:nvSpPr>
          <p:cNvPr id="10" name="Picture Placeholder 9">
            <a:extLst>
              <a:ext uri="{FF2B5EF4-FFF2-40B4-BE49-F238E27FC236}">
                <a16:creationId xmlns:a16="http://schemas.microsoft.com/office/drawing/2014/main" id="{A160F384-0CC4-8E1E-C546-28F7B7D6B282}"/>
              </a:ext>
            </a:extLst>
          </p:cNvPr>
          <p:cNvSpPr>
            <a:spLocks noGrp="1"/>
          </p:cNvSpPr>
          <p:nvPr>
            <p:ph type="pic" sz="quarter" idx="11"/>
          </p:nvPr>
        </p:nvSpPr>
        <p:spPr>
          <a:xfrm>
            <a:off x="6096000" y="1554480"/>
            <a:ext cx="5486400" cy="2286000"/>
          </a:xfrm>
        </p:spPr>
        <p:txBody>
          <a:bodyPr/>
          <a:lstStyle>
            <a:lvl1pPr>
              <a:defRPr>
                <a:solidFill>
                  <a:schemeClr val="bg1"/>
                </a:solidFill>
              </a:defRPr>
            </a:lvl1pPr>
          </a:lstStyle>
          <a:p>
            <a:endParaRPr lang="en-US"/>
          </a:p>
        </p:txBody>
      </p:sp>
      <p:sp>
        <p:nvSpPr>
          <p:cNvPr id="3" name="Picture Placeholder 7">
            <a:extLst>
              <a:ext uri="{FF2B5EF4-FFF2-40B4-BE49-F238E27FC236}">
                <a16:creationId xmlns:a16="http://schemas.microsoft.com/office/drawing/2014/main" id="{92547B6F-C04C-1B8A-023F-2328C702D34B}"/>
              </a:ext>
            </a:extLst>
          </p:cNvPr>
          <p:cNvSpPr>
            <a:spLocks noGrp="1"/>
          </p:cNvSpPr>
          <p:nvPr>
            <p:ph type="pic" sz="quarter" idx="12"/>
          </p:nvPr>
        </p:nvSpPr>
        <p:spPr>
          <a:xfrm>
            <a:off x="609600" y="3840480"/>
            <a:ext cx="5486400" cy="2286000"/>
          </a:xfrm>
        </p:spPr>
        <p:txBody>
          <a:bodyPr/>
          <a:lstStyle>
            <a:lvl1pPr>
              <a:defRPr>
                <a:solidFill>
                  <a:schemeClr val="bg1"/>
                </a:solidFill>
              </a:defRPr>
            </a:lvl1pPr>
          </a:lstStyle>
          <a:p>
            <a:endParaRPr lang="en-US"/>
          </a:p>
        </p:txBody>
      </p:sp>
      <p:sp>
        <p:nvSpPr>
          <p:cNvPr id="4" name="Picture Placeholder 9">
            <a:extLst>
              <a:ext uri="{FF2B5EF4-FFF2-40B4-BE49-F238E27FC236}">
                <a16:creationId xmlns:a16="http://schemas.microsoft.com/office/drawing/2014/main" id="{23A551AC-B66E-B597-2080-FD4462C44E73}"/>
              </a:ext>
            </a:extLst>
          </p:cNvPr>
          <p:cNvSpPr>
            <a:spLocks noGrp="1"/>
          </p:cNvSpPr>
          <p:nvPr>
            <p:ph type="pic" sz="quarter" idx="13"/>
          </p:nvPr>
        </p:nvSpPr>
        <p:spPr>
          <a:xfrm>
            <a:off x="6096000" y="3840480"/>
            <a:ext cx="5486400" cy="2286000"/>
          </a:xfrm>
        </p:spPr>
        <p:txBody>
          <a:bodyPr/>
          <a:lstStyle>
            <a:lvl1pPr>
              <a:defRPr>
                <a:solidFill>
                  <a:schemeClr val="bg1"/>
                </a:solidFill>
              </a:defRPr>
            </a:lvl1pPr>
          </a:lstStyle>
          <a:p>
            <a:endParaRPr lang="en-US"/>
          </a:p>
        </p:txBody>
      </p:sp>
      <p:sp>
        <p:nvSpPr>
          <p:cNvPr id="6" name="Footer Placeholder 5">
            <a:extLst>
              <a:ext uri="{FF2B5EF4-FFF2-40B4-BE49-F238E27FC236}">
                <a16:creationId xmlns:a16="http://schemas.microsoft.com/office/drawing/2014/main" id="{B898B94F-08BB-377E-AE6E-61B7A9C9385C}"/>
              </a:ext>
            </a:extLst>
          </p:cNvPr>
          <p:cNvSpPr>
            <a:spLocks noGrp="1"/>
          </p:cNvSpPr>
          <p:nvPr>
            <p:ph type="ftr" sz="quarter" idx="15"/>
          </p:nvPr>
        </p:nvSpPr>
        <p:spPr/>
        <p:txBody>
          <a:bodyPr/>
          <a:lstStyle>
            <a:lvl1pPr>
              <a:defRPr>
                <a:solidFill>
                  <a:srgbClr val="BEBEBE"/>
                </a:solidFill>
              </a:defRPr>
            </a:lvl1pPr>
          </a:lstStyle>
          <a:p>
            <a:endParaRPr lang="en-US"/>
          </a:p>
        </p:txBody>
      </p:sp>
      <p:sp>
        <p:nvSpPr>
          <p:cNvPr id="9" name="Copyright">
            <a:extLst>
              <a:ext uri="{FF2B5EF4-FFF2-40B4-BE49-F238E27FC236}">
                <a16:creationId xmlns:a16="http://schemas.microsoft.com/office/drawing/2014/main" id="{26C5F03B-42F9-6A59-3CCF-50EFC70FE135}"/>
              </a:ext>
            </a:extLst>
          </p:cNvPr>
          <p:cNvSpPr txBox="1"/>
          <p:nvPr userDrawn="1"/>
        </p:nvSpPr>
        <p:spPr>
          <a:xfrm>
            <a:off x="9871995" y="6583680"/>
            <a:ext cx="1710405" cy="92333"/>
          </a:xfrm>
          <a:prstGeom prst="rect">
            <a:avLst/>
          </a:prstGeom>
          <a:solidFill>
            <a:schemeClr val="tx1"/>
          </a:solidFill>
        </p:spPr>
        <p:txBody>
          <a:bodyPr wrap="none" lIns="0" tIns="0" rIns="0" bIns="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600" baseline="0">
                <a:solidFill>
                  <a:srgbClr val="BEBEBE"/>
                </a:solidFill>
                <a:latin typeface="Adobe Clean" panose="020B0503020404020204" pitchFamily="34" charset="0"/>
              </a:rPr>
              <a:t>© 2025 Adobe. All Rights Reserved. Adobe Confidential.</a:t>
            </a:r>
          </a:p>
        </p:txBody>
      </p:sp>
      <p:sp>
        <p:nvSpPr>
          <p:cNvPr id="7" name="Slide Number Placeholder 6">
            <a:extLst>
              <a:ext uri="{FF2B5EF4-FFF2-40B4-BE49-F238E27FC236}">
                <a16:creationId xmlns:a16="http://schemas.microsoft.com/office/drawing/2014/main" id="{FE9E0779-5716-A672-960E-6B3AB7CCC543}"/>
              </a:ext>
            </a:extLst>
          </p:cNvPr>
          <p:cNvSpPr>
            <a:spLocks noGrp="1"/>
          </p:cNvSpPr>
          <p:nvPr>
            <p:ph type="sldNum" sz="quarter" idx="16"/>
          </p:nvPr>
        </p:nvSpPr>
        <p:spPr/>
        <p:txBody>
          <a:bodyPr/>
          <a:lstStyle>
            <a:lvl1pPr>
              <a:defRPr>
                <a:solidFill>
                  <a:srgbClr val="BEBEBE"/>
                </a:solidFill>
              </a:defRPr>
            </a:lvl1pPr>
          </a:lstStyle>
          <a:p>
            <a:pPr algn="r"/>
            <a:fld id="{DEC9D0C1-7FBA-40E3-98AB-77B8E8CCE3DF}" type="slidenum">
              <a:rPr lang="en-US" smtClean="0"/>
              <a:pPr algn="r"/>
              <a:t>‹#›</a:t>
            </a:fld>
            <a:endParaRPr lang="en-US"/>
          </a:p>
        </p:txBody>
      </p:sp>
      <p:sp>
        <p:nvSpPr>
          <p:cNvPr id="5" name="Date Placeholder 4">
            <a:extLst>
              <a:ext uri="{FF2B5EF4-FFF2-40B4-BE49-F238E27FC236}">
                <a16:creationId xmlns:a16="http://schemas.microsoft.com/office/drawing/2014/main" id="{87A4B95E-CC09-DA87-F49C-D0FD58732B11}"/>
              </a:ext>
            </a:extLst>
          </p:cNvPr>
          <p:cNvSpPr>
            <a:spLocks noGrp="1"/>
          </p:cNvSpPr>
          <p:nvPr>
            <p:ph type="dt" sz="half" idx="14"/>
          </p:nvPr>
        </p:nvSpPr>
        <p:spPr/>
        <p:txBody>
          <a:bodyPr/>
          <a:lstStyle/>
          <a:p>
            <a:fld id="{9129D3C5-7FDF-4810-8CE7-16EC6383A5D6}" type="datetime1">
              <a:rPr lang="en-US" smtClean="0"/>
              <a:t>8/27/2025</a:t>
            </a:fld>
            <a:endParaRPr lang="en-US"/>
          </a:p>
        </p:txBody>
      </p:sp>
    </p:spTree>
    <p:extLst>
      <p:ext uri="{BB962C8B-B14F-4D97-AF65-F5344CB8AC3E}">
        <p14:creationId xmlns:p14="http://schemas.microsoft.com/office/powerpoint/2010/main" val="120099816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Grid Dark - 3x2">
    <p:bg>
      <p:bgPr>
        <a:solidFill>
          <a:srgbClr val="0000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A5097-0CFA-61BE-726A-4804164DFADB}"/>
              </a:ext>
            </a:extLst>
          </p:cNvPr>
          <p:cNvSpPr>
            <a:spLocks noGrp="1"/>
          </p:cNvSpPr>
          <p:nvPr>
            <p:ph type="title"/>
          </p:nvPr>
        </p:nvSpPr>
        <p:spPr>
          <a:xfrm>
            <a:off x="609600" y="264085"/>
            <a:ext cx="10972800" cy="946389"/>
          </a:xfrm>
        </p:spPr>
        <p:txBody>
          <a:bodyPr lIns="0" rIns="0"/>
          <a:lstStyle>
            <a:lvl1pPr>
              <a:defRPr>
                <a:solidFill>
                  <a:schemeClr val="bg1"/>
                </a:solidFill>
              </a:defRPr>
            </a:lvl1pPr>
          </a:lstStyle>
          <a:p>
            <a:r>
              <a:rPr lang="en-US"/>
              <a:t>Click to edit Master title style</a:t>
            </a:r>
          </a:p>
        </p:txBody>
      </p:sp>
      <p:sp>
        <p:nvSpPr>
          <p:cNvPr id="8" name="Picture Placeholder 7">
            <a:extLst>
              <a:ext uri="{FF2B5EF4-FFF2-40B4-BE49-F238E27FC236}">
                <a16:creationId xmlns:a16="http://schemas.microsoft.com/office/drawing/2014/main" id="{2D3F7CAF-D852-86B0-DD65-059C877F341F}"/>
              </a:ext>
            </a:extLst>
          </p:cNvPr>
          <p:cNvSpPr>
            <a:spLocks noGrp="1"/>
          </p:cNvSpPr>
          <p:nvPr>
            <p:ph type="pic" sz="quarter" idx="10"/>
          </p:nvPr>
        </p:nvSpPr>
        <p:spPr>
          <a:xfrm>
            <a:off x="609600" y="1554480"/>
            <a:ext cx="3657600" cy="2286000"/>
          </a:xfrm>
        </p:spPr>
        <p:txBody>
          <a:bodyPr/>
          <a:lstStyle>
            <a:lvl1pPr>
              <a:defRPr>
                <a:solidFill>
                  <a:schemeClr val="bg1"/>
                </a:solidFill>
              </a:defRPr>
            </a:lvl1pPr>
          </a:lstStyle>
          <a:p>
            <a:endParaRPr lang="en-US"/>
          </a:p>
        </p:txBody>
      </p:sp>
      <p:sp>
        <p:nvSpPr>
          <p:cNvPr id="10" name="Picture Placeholder 9">
            <a:extLst>
              <a:ext uri="{FF2B5EF4-FFF2-40B4-BE49-F238E27FC236}">
                <a16:creationId xmlns:a16="http://schemas.microsoft.com/office/drawing/2014/main" id="{A160F384-0CC4-8E1E-C546-28F7B7D6B282}"/>
              </a:ext>
            </a:extLst>
          </p:cNvPr>
          <p:cNvSpPr>
            <a:spLocks noGrp="1"/>
          </p:cNvSpPr>
          <p:nvPr>
            <p:ph type="pic" sz="quarter" idx="11"/>
          </p:nvPr>
        </p:nvSpPr>
        <p:spPr>
          <a:xfrm>
            <a:off x="4267200" y="1554480"/>
            <a:ext cx="3657600" cy="2286000"/>
          </a:xfrm>
        </p:spPr>
        <p:txBody>
          <a:bodyPr/>
          <a:lstStyle>
            <a:lvl1pPr>
              <a:defRPr>
                <a:solidFill>
                  <a:schemeClr val="bg1"/>
                </a:solidFill>
              </a:defRPr>
            </a:lvl1pPr>
          </a:lstStyle>
          <a:p>
            <a:endParaRPr lang="en-US"/>
          </a:p>
        </p:txBody>
      </p:sp>
      <p:sp>
        <p:nvSpPr>
          <p:cNvPr id="12" name="Picture Placeholder 11">
            <a:extLst>
              <a:ext uri="{FF2B5EF4-FFF2-40B4-BE49-F238E27FC236}">
                <a16:creationId xmlns:a16="http://schemas.microsoft.com/office/drawing/2014/main" id="{292A0C94-CCCD-1ACE-EE3F-3AAA7DAFC52F}"/>
              </a:ext>
            </a:extLst>
          </p:cNvPr>
          <p:cNvSpPr>
            <a:spLocks noGrp="1"/>
          </p:cNvSpPr>
          <p:nvPr>
            <p:ph type="pic" sz="quarter" idx="12"/>
          </p:nvPr>
        </p:nvSpPr>
        <p:spPr>
          <a:xfrm>
            <a:off x="7924800" y="1554480"/>
            <a:ext cx="3657600" cy="2286000"/>
          </a:xfrm>
        </p:spPr>
        <p:txBody>
          <a:bodyPr/>
          <a:lstStyle>
            <a:lvl1pPr>
              <a:defRPr>
                <a:solidFill>
                  <a:schemeClr val="bg1"/>
                </a:solidFill>
              </a:defRPr>
            </a:lvl1pPr>
          </a:lstStyle>
          <a:p>
            <a:endParaRPr lang="en-US"/>
          </a:p>
        </p:txBody>
      </p:sp>
      <p:sp>
        <p:nvSpPr>
          <p:cNvPr id="14" name="Picture Placeholder 13">
            <a:extLst>
              <a:ext uri="{FF2B5EF4-FFF2-40B4-BE49-F238E27FC236}">
                <a16:creationId xmlns:a16="http://schemas.microsoft.com/office/drawing/2014/main" id="{1B2B2E44-F595-7BB6-29AF-8641CEDC7AD0}"/>
              </a:ext>
            </a:extLst>
          </p:cNvPr>
          <p:cNvSpPr>
            <a:spLocks noGrp="1"/>
          </p:cNvSpPr>
          <p:nvPr>
            <p:ph type="pic" sz="quarter" idx="13"/>
          </p:nvPr>
        </p:nvSpPr>
        <p:spPr>
          <a:xfrm>
            <a:off x="609600" y="3840480"/>
            <a:ext cx="3657600" cy="2286000"/>
          </a:xfrm>
        </p:spPr>
        <p:txBody>
          <a:bodyPr/>
          <a:lstStyle>
            <a:lvl1pPr>
              <a:defRPr>
                <a:solidFill>
                  <a:schemeClr val="bg1"/>
                </a:solidFill>
              </a:defRPr>
            </a:lvl1pPr>
          </a:lstStyle>
          <a:p>
            <a:endParaRPr lang="en-US"/>
          </a:p>
        </p:txBody>
      </p:sp>
      <p:sp>
        <p:nvSpPr>
          <p:cNvPr id="16" name="Picture Placeholder 15">
            <a:extLst>
              <a:ext uri="{FF2B5EF4-FFF2-40B4-BE49-F238E27FC236}">
                <a16:creationId xmlns:a16="http://schemas.microsoft.com/office/drawing/2014/main" id="{9F1FEECA-D863-9A52-B628-DC29A5E3A3FF}"/>
              </a:ext>
            </a:extLst>
          </p:cNvPr>
          <p:cNvSpPr>
            <a:spLocks noGrp="1"/>
          </p:cNvSpPr>
          <p:nvPr>
            <p:ph type="pic" sz="quarter" idx="14"/>
          </p:nvPr>
        </p:nvSpPr>
        <p:spPr>
          <a:xfrm>
            <a:off x="4267200" y="3840480"/>
            <a:ext cx="3657600" cy="2286000"/>
          </a:xfrm>
        </p:spPr>
        <p:txBody>
          <a:bodyPr/>
          <a:lstStyle>
            <a:lvl1pPr>
              <a:defRPr>
                <a:solidFill>
                  <a:schemeClr val="bg1"/>
                </a:solidFill>
              </a:defRPr>
            </a:lvl1pPr>
          </a:lstStyle>
          <a:p>
            <a:endParaRPr lang="en-US"/>
          </a:p>
        </p:txBody>
      </p:sp>
      <p:sp>
        <p:nvSpPr>
          <p:cNvPr id="18" name="Picture Placeholder 17">
            <a:extLst>
              <a:ext uri="{FF2B5EF4-FFF2-40B4-BE49-F238E27FC236}">
                <a16:creationId xmlns:a16="http://schemas.microsoft.com/office/drawing/2014/main" id="{5C1A3846-D263-B994-2288-4A3F6F2CC788}"/>
              </a:ext>
            </a:extLst>
          </p:cNvPr>
          <p:cNvSpPr>
            <a:spLocks noGrp="1"/>
          </p:cNvSpPr>
          <p:nvPr>
            <p:ph type="pic" sz="quarter" idx="15"/>
          </p:nvPr>
        </p:nvSpPr>
        <p:spPr>
          <a:xfrm>
            <a:off x="7924800" y="3840480"/>
            <a:ext cx="3657600" cy="2286000"/>
          </a:xfrm>
        </p:spPr>
        <p:txBody>
          <a:bodyPr/>
          <a:lstStyle>
            <a:lvl1pPr>
              <a:defRPr>
                <a:solidFill>
                  <a:schemeClr val="bg1"/>
                </a:solidFill>
              </a:defRPr>
            </a:lvl1pPr>
          </a:lstStyle>
          <a:p>
            <a:endParaRPr lang="en-US"/>
          </a:p>
        </p:txBody>
      </p:sp>
      <p:sp>
        <p:nvSpPr>
          <p:cNvPr id="4" name="Footer Placeholder 3">
            <a:extLst>
              <a:ext uri="{FF2B5EF4-FFF2-40B4-BE49-F238E27FC236}">
                <a16:creationId xmlns:a16="http://schemas.microsoft.com/office/drawing/2014/main" id="{96672CA8-A577-174B-FB2C-9B4EB53A3132}"/>
              </a:ext>
            </a:extLst>
          </p:cNvPr>
          <p:cNvSpPr>
            <a:spLocks noGrp="1"/>
          </p:cNvSpPr>
          <p:nvPr>
            <p:ph type="ftr" sz="quarter" idx="17"/>
          </p:nvPr>
        </p:nvSpPr>
        <p:spPr/>
        <p:txBody>
          <a:bodyPr/>
          <a:lstStyle>
            <a:lvl1pPr>
              <a:defRPr>
                <a:solidFill>
                  <a:srgbClr val="BEBEBE"/>
                </a:solidFill>
              </a:defRPr>
            </a:lvl1pPr>
          </a:lstStyle>
          <a:p>
            <a:endParaRPr lang="en-US"/>
          </a:p>
        </p:txBody>
      </p:sp>
      <p:sp>
        <p:nvSpPr>
          <p:cNvPr id="6" name="Copyright">
            <a:extLst>
              <a:ext uri="{FF2B5EF4-FFF2-40B4-BE49-F238E27FC236}">
                <a16:creationId xmlns:a16="http://schemas.microsoft.com/office/drawing/2014/main" id="{48D13397-FD3B-0770-09A4-C48DDFDB7AB2}"/>
              </a:ext>
            </a:extLst>
          </p:cNvPr>
          <p:cNvSpPr txBox="1"/>
          <p:nvPr userDrawn="1"/>
        </p:nvSpPr>
        <p:spPr>
          <a:xfrm>
            <a:off x="9871995" y="6583680"/>
            <a:ext cx="1710405" cy="92333"/>
          </a:xfrm>
          <a:prstGeom prst="rect">
            <a:avLst/>
          </a:prstGeom>
          <a:solidFill>
            <a:schemeClr val="tx1"/>
          </a:solidFill>
        </p:spPr>
        <p:txBody>
          <a:bodyPr wrap="none" lIns="0" tIns="0" rIns="0" bIns="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600" baseline="0">
                <a:solidFill>
                  <a:srgbClr val="BEBEBE"/>
                </a:solidFill>
                <a:latin typeface="Adobe Clean" panose="020B0503020404020204" pitchFamily="34" charset="0"/>
              </a:rPr>
              <a:t>© 2025 Adobe. All Rights Reserved. Adobe Confidential.</a:t>
            </a:r>
          </a:p>
        </p:txBody>
      </p:sp>
      <p:sp>
        <p:nvSpPr>
          <p:cNvPr id="5" name="Slide Number Placeholder 4">
            <a:extLst>
              <a:ext uri="{FF2B5EF4-FFF2-40B4-BE49-F238E27FC236}">
                <a16:creationId xmlns:a16="http://schemas.microsoft.com/office/drawing/2014/main" id="{F36042B7-6E1D-C52E-AA27-9C2FF0C0DD20}"/>
              </a:ext>
            </a:extLst>
          </p:cNvPr>
          <p:cNvSpPr>
            <a:spLocks noGrp="1"/>
          </p:cNvSpPr>
          <p:nvPr>
            <p:ph type="sldNum" sz="quarter" idx="18"/>
          </p:nvPr>
        </p:nvSpPr>
        <p:spPr/>
        <p:txBody>
          <a:bodyPr/>
          <a:lstStyle>
            <a:lvl1pPr>
              <a:defRPr>
                <a:solidFill>
                  <a:srgbClr val="BEBEBE"/>
                </a:solidFill>
              </a:defRPr>
            </a:lvl1pPr>
          </a:lstStyle>
          <a:p>
            <a:pPr algn="r"/>
            <a:fld id="{DEC9D0C1-7FBA-40E3-98AB-77B8E8CCE3DF}" type="slidenum">
              <a:rPr lang="en-US" smtClean="0"/>
              <a:pPr algn="r"/>
              <a:t>‹#›</a:t>
            </a:fld>
            <a:endParaRPr lang="en-US"/>
          </a:p>
        </p:txBody>
      </p:sp>
      <p:sp>
        <p:nvSpPr>
          <p:cNvPr id="3" name="Date Placeholder 2">
            <a:extLst>
              <a:ext uri="{FF2B5EF4-FFF2-40B4-BE49-F238E27FC236}">
                <a16:creationId xmlns:a16="http://schemas.microsoft.com/office/drawing/2014/main" id="{3F2CB33B-0DFA-0E46-569E-3A30D639B586}"/>
              </a:ext>
            </a:extLst>
          </p:cNvPr>
          <p:cNvSpPr>
            <a:spLocks noGrp="1"/>
          </p:cNvSpPr>
          <p:nvPr>
            <p:ph type="dt" sz="half" idx="16"/>
          </p:nvPr>
        </p:nvSpPr>
        <p:spPr/>
        <p:txBody>
          <a:bodyPr/>
          <a:lstStyle/>
          <a:p>
            <a:fld id="{5B90D5A5-4AEE-444F-B6C9-C3F1538FF45D}" type="datetime1">
              <a:rPr lang="en-US" smtClean="0"/>
              <a:t>8/27/2025</a:t>
            </a:fld>
            <a:endParaRPr lang="en-US"/>
          </a:p>
        </p:txBody>
      </p:sp>
    </p:spTree>
    <p:extLst>
      <p:ext uri="{BB962C8B-B14F-4D97-AF65-F5344CB8AC3E}">
        <p14:creationId xmlns:p14="http://schemas.microsoft.com/office/powerpoint/2010/main" val="154407841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Grid Dark - 8x4">
    <p:bg>
      <p:bgPr>
        <a:solidFill>
          <a:srgbClr val="000000"/>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61C88EF-1F16-59C4-60F1-8DC431E7074D}"/>
              </a:ext>
            </a:extLst>
          </p:cNvPr>
          <p:cNvSpPr>
            <a:spLocks noGrp="1"/>
          </p:cNvSpPr>
          <p:nvPr>
            <p:ph type="title"/>
          </p:nvPr>
        </p:nvSpPr>
        <p:spPr>
          <a:xfrm>
            <a:off x="609600" y="264085"/>
            <a:ext cx="10972800" cy="946389"/>
          </a:xfrm>
        </p:spPr>
        <p:txBody>
          <a:bodyPr lIns="0" rIns="0"/>
          <a:lstStyle>
            <a:lvl1pPr>
              <a:defRPr>
                <a:solidFill>
                  <a:schemeClr val="bg1"/>
                </a:solidFill>
              </a:defRPr>
            </a:lvl1pPr>
          </a:lstStyle>
          <a:p>
            <a:r>
              <a:rPr lang="en-US"/>
              <a:t>Click to edit Master title style</a:t>
            </a:r>
          </a:p>
        </p:txBody>
      </p:sp>
      <p:sp>
        <p:nvSpPr>
          <p:cNvPr id="6" name="Rectangle 5">
            <a:extLst>
              <a:ext uri="{FF2B5EF4-FFF2-40B4-BE49-F238E27FC236}">
                <a16:creationId xmlns:a16="http://schemas.microsoft.com/office/drawing/2014/main" id="{97BAA268-608E-203C-7A51-367C326D1570}"/>
              </a:ext>
            </a:extLst>
          </p:cNvPr>
          <p:cNvSpPr/>
          <p:nvPr userDrawn="1"/>
        </p:nvSpPr>
        <p:spPr>
          <a:xfrm>
            <a:off x="609600" y="1334324"/>
            <a:ext cx="1268841" cy="1167926"/>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l">
              <a:spcBef>
                <a:spcPts val="1200"/>
              </a:spcBef>
            </a:pPr>
            <a:endParaRPr lang="en-US" sz="1400">
              <a:solidFill>
                <a:schemeClr val="tx1"/>
              </a:solidFill>
            </a:endParaRPr>
          </a:p>
        </p:txBody>
      </p:sp>
      <p:sp>
        <p:nvSpPr>
          <p:cNvPr id="14" name="Rectangle 13">
            <a:extLst>
              <a:ext uri="{FF2B5EF4-FFF2-40B4-BE49-F238E27FC236}">
                <a16:creationId xmlns:a16="http://schemas.microsoft.com/office/drawing/2014/main" id="{F39E7C4E-A950-5E7D-A0C2-FCEFEEFFD63B}"/>
              </a:ext>
            </a:extLst>
          </p:cNvPr>
          <p:cNvSpPr/>
          <p:nvPr userDrawn="1"/>
        </p:nvSpPr>
        <p:spPr>
          <a:xfrm>
            <a:off x="1995880" y="1334324"/>
            <a:ext cx="1268841" cy="1167926"/>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l">
              <a:spcBef>
                <a:spcPts val="1200"/>
              </a:spcBef>
            </a:pPr>
            <a:endParaRPr lang="en-US" sz="1400">
              <a:solidFill>
                <a:schemeClr val="tx1"/>
              </a:solidFill>
            </a:endParaRPr>
          </a:p>
        </p:txBody>
      </p:sp>
      <p:sp>
        <p:nvSpPr>
          <p:cNvPr id="15" name="Rectangle 14">
            <a:extLst>
              <a:ext uri="{FF2B5EF4-FFF2-40B4-BE49-F238E27FC236}">
                <a16:creationId xmlns:a16="http://schemas.microsoft.com/office/drawing/2014/main" id="{1A28CC5C-6C7A-E3B3-012C-E9C0432BE08E}"/>
              </a:ext>
            </a:extLst>
          </p:cNvPr>
          <p:cNvSpPr/>
          <p:nvPr userDrawn="1"/>
        </p:nvSpPr>
        <p:spPr>
          <a:xfrm>
            <a:off x="3382160" y="1334324"/>
            <a:ext cx="1268841" cy="1167926"/>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l">
              <a:spcBef>
                <a:spcPts val="1200"/>
              </a:spcBef>
            </a:pPr>
            <a:endParaRPr lang="en-US" sz="1400">
              <a:solidFill>
                <a:schemeClr val="tx1"/>
              </a:solidFill>
            </a:endParaRPr>
          </a:p>
        </p:txBody>
      </p:sp>
      <p:sp>
        <p:nvSpPr>
          <p:cNvPr id="16" name="Rectangle 15">
            <a:extLst>
              <a:ext uri="{FF2B5EF4-FFF2-40B4-BE49-F238E27FC236}">
                <a16:creationId xmlns:a16="http://schemas.microsoft.com/office/drawing/2014/main" id="{F03573D4-E54C-C99F-F61B-CBC21CA91EED}"/>
              </a:ext>
            </a:extLst>
          </p:cNvPr>
          <p:cNvSpPr/>
          <p:nvPr userDrawn="1"/>
        </p:nvSpPr>
        <p:spPr>
          <a:xfrm>
            <a:off x="4768440" y="1334324"/>
            <a:ext cx="1268841" cy="1167926"/>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l">
              <a:spcBef>
                <a:spcPts val="1200"/>
              </a:spcBef>
            </a:pPr>
            <a:endParaRPr lang="en-US" sz="1400">
              <a:solidFill>
                <a:schemeClr val="tx1"/>
              </a:solidFill>
            </a:endParaRPr>
          </a:p>
        </p:txBody>
      </p:sp>
      <p:sp>
        <p:nvSpPr>
          <p:cNvPr id="17" name="Rectangle 16">
            <a:extLst>
              <a:ext uri="{FF2B5EF4-FFF2-40B4-BE49-F238E27FC236}">
                <a16:creationId xmlns:a16="http://schemas.microsoft.com/office/drawing/2014/main" id="{B916B734-342F-9A1D-45D0-D102A3F8E11C}"/>
              </a:ext>
            </a:extLst>
          </p:cNvPr>
          <p:cNvSpPr/>
          <p:nvPr userDrawn="1"/>
        </p:nvSpPr>
        <p:spPr>
          <a:xfrm>
            <a:off x="6154720" y="1334324"/>
            <a:ext cx="1268841" cy="1167926"/>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l">
              <a:spcBef>
                <a:spcPts val="1200"/>
              </a:spcBef>
            </a:pPr>
            <a:endParaRPr lang="en-US" sz="1400">
              <a:solidFill>
                <a:schemeClr val="tx1"/>
              </a:solidFill>
            </a:endParaRPr>
          </a:p>
        </p:txBody>
      </p:sp>
      <p:sp>
        <p:nvSpPr>
          <p:cNvPr id="18" name="Rectangle 17">
            <a:extLst>
              <a:ext uri="{FF2B5EF4-FFF2-40B4-BE49-F238E27FC236}">
                <a16:creationId xmlns:a16="http://schemas.microsoft.com/office/drawing/2014/main" id="{FEAC3299-D9CC-DB39-2D3B-3F38400729B6}"/>
              </a:ext>
            </a:extLst>
          </p:cNvPr>
          <p:cNvSpPr/>
          <p:nvPr userDrawn="1"/>
        </p:nvSpPr>
        <p:spPr>
          <a:xfrm>
            <a:off x="7541000" y="1334324"/>
            <a:ext cx="1268841" cy="1167926"/>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l">
              <a:spcBef>
                <a:spcPts val="1200"/>
              </a:spcBef>
            </a:pPr>
            <a:endParaRPr lang="en-US" sz="1400">
              <a:solidFill>
                <a:schemeClr val="tx1"/>
              </a:solidFill>
            </a:endParaRPr>
          </a:p>
        </p:txBody>
      </p:sp>
      <p:sp>
        <p:nvSpPr>
          <p:cNvPr id="19" name="Rectangle 18">
            <a:extLst>
              <a:ext uri="{FF2B5EF4-FFF2-40B4-BE49-F238E27FC236}">
                <a16:creationId xmlns:a16="http://schemas.microsoft.com/office/drawing/2014/main" id="{1FB7A0D9-63D4-923F-0B2C-2241DA938B85}"/>
              </a:ext>
            </a:extLst>
          </p:cNvPr>
          <p:cNvSpPr/>
          <p:nvPr userDrawn="1"/>
        </p:nvSpPr>
        <p:spPr>
          <a:xfrm>
            <a:off x="8927280" y="1334324"/>
            <a:ext cx="1268841" cy="1167926"/>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l">
              <a:spcBef>
                <a:spcPts val="1200"/>
              </a:spcBef>
            </a:pPr>
            <a:endParaRPr lang="en-US" sz="1400">
              <a:solidFill>
                <a:schemeClr val="tx1"/>
              </a:solidFill>
            </a:endParaRPr>
          </a:p>
        </p:txBody>
      </p:sp>
      <p:sp>
        <p:nvSpPr>
          <p:cNvPr id="20" name="Rectangle 19">
            <a:extLst>
              <a:ext uri="{FF2B5EF4-FFF2-40B4-BE49-F238E27FC236}">
                <a16:creationId xmlns:a16="http://schemas.microsoft.com/office/drawing/2014/main" id="{E5BBB5FA-838E-2F55-A783-CE18CFB555D4}"/>
              </a:ext>
            </a:extLst>
          </p:cNvPr>
          <p:cNvSpPr/>
          <p:nvPr userDrawn="1"/>
        </p:nvSpPr>
        <p:spPr>
          <a:xfrm>
            <a:off x="10313559" y="1334324"/>
            <a:ext cx="1268841" cy="1167926"/>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l">
              <a:spcBef>
                <a:spcPts val="1200"/>
              </a:spcBef>
            </a:pPr>
            <a:endParaRPr lang="en-US" sz="1400">
              <a:solidFill>
                <a:schemeClr val="tx1"/>
              </a:solidFill>
            </a:endParaRPr>
          </a:p>
        </p:txBody>
      </p:sp>
      <p:sp>
        <p:nvSpPr>
          <p:cNvPr id="21" name="Rectangle 20">
            <a:extLst>
              <a:ext uri="{FF2B5EF4-FFF2-40B4-BE49-F238E27FC236}">
                <a16:creationId xmlns:a16="http://schemas.microsoft.com/office/drawing/2014/main" id="{66E21CC9-8607-D4B4-0A69-84E115EA1B4E}"/>
              </a:ext>
            </a:extLst>
          </p:cNvPr>
          <p:cNvSpPr/>
          <p:nvPr userDrawn="1"/>
        </p:nvSpPr>
        <p:spPr>
          <a:xfrm>
            <a:off x="609600" y="2608441"/>
            <a:ext cx="1268841" cy="1167926"/>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l">
              <a:spcBef>
                <a:spcPts val="1200"/>
              </a:spcBef>
            </a:pPr>
            <a:endParaRPr lang="en-US" sz="1400">
              <a:solidFill>
                <a:schemeClr val="tx1"/>
              </a:solidFill>
            </a:endParaRPr>
          </a:p>
        </p:txBody>
      </p:sp>
      <p:sp>
        <p:nvSpPr>
          <p:cNvPr id="22" name="Rectangle 21">
            <a:extLst>
              <a:ext uri="{FF2B5EF4-FFF2-40B4-BE49-F238E27FC236}">
                <a16:creationId xmlns:a16="http://schemas.microsoft.com/office/drawing/2014/main" id="{BBA79D0A-A70C-E894-177D-EECF5FA284B5}"/>
              </a:ext>
            </a:extLst>
          </p:cNvPr>
          <p:cNvSpPr/>
          <p:nvPr userDrawn="1"/>
        </p:nvSpPr>
        <p:spPr>
          <a:xfrm>
            <a:off x="1995880" y="2608441"/>
            <a:ext cx="1268841" cy="1167926"/>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l">
              <a:spcBef>
                <a:spcPts val="1200"/>
              </a:spcBef>
            </a:pPr>
            <a:endParaRPr lang="en-US" sz="1400">
              <a:solidFill>
                <a:schemeClr val="tx1"/>
              </a:solidFill>
            </a:endParaRPr>
          </a:p>
        </p:txBody>
      </p:sp>
      <p:sp>
        <p:nvSpPr>
          <p:cNvPr id="23" name="Rectangle 22">
            <a:extLst>
              <a:ext uri="{FF2B5EF4-FFF2-40B4-BE49-F238E27FC236}">
                <a16:creationId xmlns:a16="http://schemas.microsoft.com/office/drawing/2014/main" id="{3BA566EE-102B-BAE0-3B43-462B12F42154}"/>
              </a:ext>
            </a:extLst>
          </p:cNvPr>
          <p:cNvSpPr/>
          <p:nvPr userDrawn="1"/>
        </p:nvSpPr>
        <p:spPr>
          <a:xfrm>
            <a:off x="3382160" y="2608441"/>
            <a:ext cx="1268841" cy="1167926"/>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l">
              <a:spcBef>
                <a:spcPts val="1200"/>
              </a:spcBef>
            </a:pPr>
            <a:endParaRPr lang="en-US" sz="1400">
              <a:solidFill>
                <a:schemeClr val="tx1"/>
              </a:solidFill>
            </a:endParaRPr>
          </a:p>
        </p:txBody>
      </p:sp>
      <p:sp>
        <p:nvSpPr>
          <p:cNvPr id="24" name="Rectangle 23">
            <a:extLst>
              <a:ext uri="{FF2B5EF4-FFF2-40B4-BE49-F238E27FC236}">
                <a16:creationId xmlns:a16="http://schemas.microsoft.com/office/drawing/2014/main" id="{02A8B909-1FB7-2ECE-4CE5-D4CB1C6BB0CC}"/>
              </a:ext>
            </a:extLst>
          </p:cNvPr>
          <p:cNvSpPr/>
          <p:nvPr userDrawn="1"/>
        </p:nvSpPr>
        <p:spPr>
          <a:xfrm>
            <a:off x="4768440" y="2608441"/>
            <a:ext cx="1268841" cy="1167926"/>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l">
              <a:spcBef>
                <a:spcPts val="1200"/>
              </a:spcBef>
            </a:pPr>
            <a:endParaRPr lang="en-US" sz="1400">
              <a:solidFill>
                <a:schemeClr val="tx1"/>
              </a:solidFill>
            </a:endParaRPr>
          </a:p>
        </p:txBody>
      </p:sp>
      <p:sp>
        <p:nvSpPr>
          <p:cNvPr id="25" name="Rectangle 24">
            <a:extLst>
              <a:ext uri="{FF2B5EF4-FFF2-40B4-BE49-F238E27FC236}">
                <a16:creationId xmlns:a16="http://schemas.microsoft.com/office/drawing/2014/main" id="{6047EF83-4A21-DA0F-C923-796582EDAEED}"/>
              </a:ext>
            </a:extLst>
          </p:cNvPr>
          <p:cNvSpPr/>
          <p:nvPr userDrawn="1"/>
        </p:nvSpPr>
        <p:spPr>
          <a:xfrm>
            <a:off x="6154720" y="2608441"/>
            <a:ext cx="1268841" cy="1167926"/>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l">
              <a:spcBef>
                <a:spcPts val="1200"/>
              </a:spcBef>
            </a:pPr>
            <a:endParaRPr lang="en-US" sz="1400">
              <a:solidFill>
                <a:schemeClr val="tx1"/>
              </a:solidFill>
            </a:endParaRPr>
          </a:p>
        </p:txBody>
      </p:sp>
      <p:sp>
        <p:nvSpPr>
          <p:cNvPr id="26" name="Rectangle 25">
            <a:extLst>
              <a:ext uri="{FF2B5EF4-FFF2-40B4-BE49-F238E27FC236}">
                <a16:creationId xmlns:a16="http://schemas.microsoft.com/office/drawing/2014/main" id="{73B53162-80D6-1DB6-445D-F0BBEB4165AB}"/>
              </a:ext>
            </a:extLst>
          </p:cNvPr>
          <p:cNvSpPr/>
          <p:nvPr userDrawn="1"/>
        </p:nvSpPr>
        <p:spPr>
          <a:xfrm>
            <a:off x="7541000" y="2608441"/>
            <a:ext cx="1268841" cy="1167926"/>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l">
              <a:spcBef>
                <a:spcPts val="1200"/>
              </a:spcBef>
            </a:pPr>
            <a:endParaRPr lang="en-US" sz="1400">
              <a:solidFill>
                <a:schemeClr val="tx1"/>
              </a:solidFill>
            </a:endParaRPr>
          </a:p>
        </p:txBody>
      </p:sp>
      <p:sp>
        <p:nvSpPr>
          <p:cNvPr id="27" name="Rectangle 26">
            <a:extLst>
              <a:ext uri="{FF2B5EF4-FFF2-40B4-BE49-F238E27FC236}">
                <a16:creationId xmlns:a16="http://schemas.microsoft.com/office/drawing/2014/main" id="{8A43A33A-2128-3B66-F13D-BC2C34FC5C9C}"/>
              </a:ext>
            </a:extLst>
          </p:cNvPr>
          <p:cNvSpPr/>
          <p:nvPr userDrawn="1"/>
        </p:nvSpPr>
        <p:spPr>
          <a:xfrm>
            <a:off x="8927280" y="2608441"/>
            <a:ext cx="1268841" cy="1167926"/>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l">
              <a:spcBef>
                <a:spcPts val="1200"/>
              </a:spcBef>
            </a:pPr>
            <a:endParaRPr lang="en-US" sz="1400">
              <a:solidFill>
                <a:schemeClr val="tx1"/>
              </a:solidFill>
            </a:endParaRPr>
          </a:p>
        </p:txBody>
      </p:sp>
      <p:sp>
        <p:nvSpPr>
          <p:cNvPr id="28" name="Rectangle 27">
            <a:extLst>
              <a:ext uri="{FF2B5EF4-FFF2-40B4-BE49-F238E27FC236}">
                <a16:creationId xmlns:a16="http://schemas.microsoft.com/office/drawing/2014/main" id="{49562438-B088-47C6-D95D-D104D74DC604}"/>
              </a:ext>
            </a:extLst>
          </p:cNvPr>
          <p:cNvSpPr/>
          <p:nvPr userDrawn="1"/>
        </p:nvSpPr>
        <p:spPr>
          <a:xfrm>
            <a:off x="10313559" y="2608441"/>
            <a:ext cx="1268841" cy="1167926"/>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l">
              <a:spcBef>
                <a:spcPts val="1200"/>
              </a:spcBef>
            </a:pPr>
            <a:endParaRPr lang="en-US" sz="1400">
              <a:solidFill>
                <a:schemeClr val="tx1"/>
              </a:solidFill>
            </a:endParaRPr>
          </a:p>
        </p:txBody>
      </p:sp>
      <p:sp>
        <p:nvSpPr>
          <p:cNvPr id="29" name="Rectangle 28">
            <a:extLst>
              <a:ext uri="{FF2B5EF4-FFF2-40B4-BE49-F238E27FC236}">
                <a16:creationId xmlns:a16="http://schemas.microsoft.com/office/drawing/2014/main" id="{A8C61161-4E67-459F-36FF-24C259411D06}"/>
              </a:ext>
            </a:extLst>
          </p:cNvPr>
          <p:cNvSpPr/>
          <p:nvPr userDrawn="1"/>
        </p:nvSpPr>
        <p:spPr>
          <a:xfrm>
            <a:off x="609600" y="3882557"/>
            <a:ext cx="1268841" cy="1167926"/>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l">
              <a:spcBef>
                <a:spcPts val="1200"/>
              </a:spcBef>
            </a:pPr>
            <a:endParaRPr lang="en-US" sz="1400">
              <a:solidFill>
                <a:schemeClr val="tx1"/>
              </a:solidFill>
            </a:endParaRPr>
          </a:p>
        </p:txBody>
      </p:sp>
      <p:sp>
        <p:nvSpPr>
          <p:cNvPr id="30" name="Rectangle 29">
            <a:extLst>
              <a:ext uri="{FF2B5EF4-FFF2-40B4-BE49-F238E27FC236}">
                <a16:creationId xmlns:a16="http://schemas.microsoft.com/office/drawing/2014/main" id="{C875AF7F-E549-C9DD-4BD9-037177E7F735}"/>
              </a:ext>
            </a:extLst>
          </p:cNvPr>
          <p:cNvSpPr/>
          <p:nvPr userDrawn="1"/>
        </p:nvSpPr>
        <p:spPr>
          <a:xfrm>
            <a:off x="1995880" y="3882557"/>
            <a:ext cx="1268841" cy="1167926"/>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l">
              <a:spcBef>
                <a:spcPts val="1200"/>
              </a:spcBef>
            </a:pPr>
            <a:endParaRPr lang="en-US" sz="1400">
              <a:solidFill>
                <a:schemeClr val="tx1"/>
              </a:solidFill>
            </a:endParaRPr>
          </a:p>
        </p:txBody>
      </p:sp>
      <p:sp>
        <p:nvSpPr>
          <p:cNvPr id="31" name="Rectangle 30">
            <a:extLst>
              <a:ext uri="{FF2B5EF4-FFF2-40B4-BE49-F238E27FC236}">
                <a16:creationId xmlns:a16="http://schemas.microsoft.com/office/drawing/2014/main" id="{A2738BA7-9D68-1ED9-04A0-99A171217587}"/>
              </a:ext>
            </a:extLst>
          </p:cNvPr>
          <p:cNvSpPr/>
          <p:nvPr userDrawn="1"/>
        </p:nvSpPr>
        <p:spPr>
          <a:xfrm>
            <a:off x="3382160" y="3882557"/>
            <a:ext cx="1268841" cy="1167926"/>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l">
              <a:spcBef>
                <a:spcPts val="1200"/>
              </a:spcBef>
            </a:pPr>
            <a:endParaRPr lang="en-US" sz="1400">
              <a:solidFill>
                <a:schemeClr val="tx1"/>
              </a:solidFill>
            </a:endParaRPr>
          </a:p>
        </p:txBody>
      </p:sp>
      <p:sp>
        <p:nvSpPr>
          <p:cNvPr id="32" name="Rectangle 31">
            <a:extLst>
              <a:ext uri="{FF2B5EF4-FFF2-40B4-BE49-F238E27FC236}">
                <a16:creationId xmlns:a16="http://schemas.microsoft.com/office/drawing/2014/main" id="{9651B5DB-1CA5-4B88-AC22-BE9FD9798353}"/>
              </a:ext>
            </a:extLst>
          </p:cNvPr>
          <p:cNvSpPr/>
          <p:nvPr userDrawn="1"/>
        </p:nvSpPr>
        <p:spPr>
          <a:xfrm>
            <a:off x="4768440" y="3882557"/>
            <a:ext cx="1268841" cy="1167926"/>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l">
              <a:spcBef>
                <a:spcPts val="1200"/>
              </a:spcBef>
            </a:pPr>
            <a:endParaRPr lang="en-US" sz="1400">
              <a:solidFill>
                <a:schemeClr val="tx1"/>
              </a:solidFill>
            </a:endParaRPr>
          </a:p>
        </p:txBody>
      </p:sp>
      <p:sp>
        <p:nvSpPr>
          <p:cNvPr id="33" name="Rectangle 32">
            <a:extLst>
              <a:ext uri="{FF2B5EF4-FFF2-40B4-BE49-F238E27FC236}">
                <a16:creationId xmlns:a16="http://schemas.microsoft.com/office/drawing/2014/main" id="{B37C6676-9FF0-FCE1-4305-AC9BA6E9220A}"/>
              </a:ext>
            </a:extLst>
          </p:cNvPr>
          <p:cNvSpPr/>
          <p:nvPr userDrawn="1"/>
        </p:nvSpPr>
        <p:spPr>
          <a:xfrm>
            <a:off x="6154720" y="3882557"/>
            <a:ext cx="1268841" cy="1167926"/>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l">
              <a:spcBef>
                <a:spcPts val="1200"/>
              </a:spcBef>
            </a:pPr>
            <a:endParaRPr lang="en-US" sz="1400">
              <a:solidFill>
                <a:schemeClr val="tx1"/>
              </a:solidFill>
            </a:endParaRPr>
          </a:p>
        </p:txBody>
      </p:sp>
      <p:sp>
        <p:nvSpPr>
          <p:cNvPr id="34" name="Rectangle 33">
            <a:extLst>
              <a:ext uri="{FF2B5EF4-FFF2-40B4-BE49-F238E27FC236}">
                <a16:creationId xmlns:a16="http://schemas.microsoft.com/office/drawing/2014/main" id="{FBB257B7-9C16-9561-3AC1-D8314943FC74}"/>
              </a:ext>
            </a:extLst>
          </p:cNvPr>
          <p:cNvSpPr/>
          <p:nvPr userDrawn="1"/>
        </p:nvSpPr>
        <p:spPr>
          <a:xfrm>
            <a:off x="7541000" y="3882557"/>
            <a:ext cx="1268841" cy="1167926"/>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l">
              <a:spcBef>
                <a:spcPts val="1200"/>
              </a:spcBef>
            </a:pPr>
            <a:endParaRPr lang="en-US" sz="1400">
              <a:solidFill>
                <a:schemeClr val="tx1"/>
              </a:solidFill>
            </a:endParaRPr>
          </a:p>
        </p:txBody>
      </p:sp>
      <p:sp>
        <p:nvSpPr>
          <p:cNvPr id="35" name="Rectangle 34">
            <a:extLst>
              <a:ext uri="{FF2B5EF4-FFF2-40B4-BE49-F238E27FC236}">
                <a16:creationId xmlns:a16="http://schemas.microsoft.com/office/drawing/2014/main" id="{9EECCC7F-B9E9-3B8B-6F0D-FAA1040749DF}"/>
              </a:ext>
            </a:extLst>
          </p:cNvPr>
          <p:cNvSpPr/>
          <p:nvPr userDrawn="1"/>
        </p:nvSpPr>
        <p:spPr>
          <a:xfrm>
            <a:off x="8927280" y="3882557"/>
            <a:ext cx="1268841" cy="1167926"/>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l">
              <a:spcBef>
                <a:spcPts val="1200"/>
              </a:spcBef>
            </a:pPr>
            <a:endParaRPr lang="en-US" sz="1400">
              <a:solidFill>
                <a:schemeClr val="tx1"/>
              </a:solidFill>
            </a:endParaRPr>
          </a:p>
        </p:txBody>
      </p:sp>
      <p:sp>
        <p:nvSpPr>
          <p:cNvPr id="36" name="Rectangle 35">
            <a:extLst>
              <a:ext uri="{FF2B5EF4-FFF2-40B4-BE49-F238E27FC236}">
                <a16:creationId xmlns:a16="http://schemas.microsoft.com/office/drawing/2014/main" id="{0A1038EB-0E1A-05F1-2DFF-EA052237F7F6}"/>
              </a:ext>
            </a:extLst>
          </p:cNvPr>
          <p:cNvSpPr/>
          <p:nvPr userDrawn="1"/>
        </p:nvSpPr>
        <p:spPr>
          <a:xfrm>
            <a:off x="10313559" y="3882557"/>
            <a:ext cx="1268841" cy="1167926"/>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l">
              <a:spcBef>
                <a:spcPts val="1200"/>
              </a:spcBef>
            </a:pPr>
            <a:endParaRPr lang="en-US" sz="1400">
              <a:solidFill>
                <a:schemeClr val="tx1"/>
              </a:solidFill>
            </a:endParaRPr>
          </a:p>
        </p:txBody>
      </p:sp>
      <p:sp>
        <p:nvSpPr>
          <p:cNvPr id="37" name="Rectangle 36">
            <a:extLst>
              <a:ext uri="{FF2B5EF4-FFF2-40B4-BE49-F238E27FC236}">
                <a16:creationId xmlns:a16="http://schemas.microsoft.com/office/drawing/2014/main" id="{7AC02E06-B728-D76A-FEAA-446234F0F31F}"/>
              </a:ext>
            </a:extLst>
          </p:cNvPr>
          <p:cNvSpPr/>
          <p:nvPr userDrawn="1"/>
        </p:nvSpPr>
        <p:spPr>
          <a:xfrm>
            <a:off x="609600" y="5156674"/>
            <a:ext cx="1268841" cy="1167926"/>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l">
              <a:spcBef>
                <a:spcPts val="1200"/>
              </a:spcBef>
            </a:pPr>
            <a:endParaRPr lang="en-US" sz="1400">
              <a:solidFill>
                <a:schemeClr val="tx1"/>
              </a:solidFill>
            </a:endParaRPr>
          </a:p>
        </p:txBody>
      </p:sp>
      <p:sp>
        <p:nvSpPr>
          <p:cNvPr id="38" name="Rectangle 37">
            <a:extLst>
              <a:ext uri="{FF2B5EF4-FFF2-40B4-BE49-F238E27FC236}">
                <a16:creationId xmlns:a16="http://schemas.microsoft.com/office/drawing/2014/main" id="{78706809-ECBD-19DD-3B50-1DBAD7BADF1F}"/>
              </a:ext>
            </a:extLst>
          </p:cNvPr>
          <p:cNvSpPr/>
          <p:nvPr userDrawn="1"/>
        </p:nvSpPr>
        <p:spPr>
          <a:xfrm>
            <a:off x="1995880" y="5156674"/>
            <a:ext cx="1268841" cy="1167926"/>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l">
              <a:spcBef>
                <a:spcPts val="1200"/>
              </a:spcBef>
            </a:pPr>
            <a:endParaRPr lang="en-US" sz="1400">
              <a:solidFill>
                <a:schemeClr val="tx1"/>
              </a:solidFill>
            </a:endParaRPr>
          </a:p>
        </p:txBody>
      </p:sp>
      <p:sp>
        <p:nvSpPr>
          <p:cNvPr id="39" name="Rectangle 38">
            <a:extLst>
              <a:ext uri="{FF2B5EF4-FFF2-40B4-BE49-F238E27FC236}">
                <a16:creationId xmlns:a16="http://schemas.microsoft.com/office/drawing/2014/main" id="{946C519C-7E49-E916-FA16-159BABE49412}"/>
              </a:ext>
            </a:extLst>
          </p:cNvPr>
          <p:cNvSpPr/>
          <p:nvPr userDrawn="1"/>
        </p:nvSpPr>
        <p:spPr>
          <a:xfrm>
            <a:off x="3382160" y="5156674"/>
            <a:ext cx="1268841" cy="1167926"/>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l">
              <a:spcBef>
                <a:spcPts val="1200"/>
              </a:spcBef>
            </a:pPr>
            <a:endParaRPr lang="en-US" sz="1400">
              <a:solidFill>
                <a:schemeClr val="tx1"/>
              </a:solidFill>
            </a:endParaRPr>
          </a:p>
        </p:txBody>
      </p:sp>
      <p:sp>
        <p:nvSpPr>
          <p:cNvPr id="40" name="Rectangle 39">
            <a:extLst>
              <a:ext uri="{FF2B5EF4-FFF2-40B4-BE49-F238E27FC236}">
                <a16:creationId xmlns:a16="http://schemas.microsoft.com/office/drawing/2014/main" id="{A1B91923-6A62-AD7F-31E0-673400D0EB1E}"/>
              </a:ext>
            </a:extLst>
          </p:cNvPr>
          <p:cNvSpPr/>
          <p:nvPr userDrawn="1"/>
        </p:nvSpPr>
        <p:spPr>
          <a:xfrm>
            <a:off x="4768440" y="5156674"/>
            <a:ext cx="1268841" cy="1167926"/>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l">
              <a:spcBef>
                <a:spcPts val="1200"/>
              </a:spcBef>
            </a:pPr>
            <a:endParaRPr lang="en-US" sz="1400">
              <a:solidFill>
                <a:schemeClr val="tx1"/>
              </a:solidFill>
            </a:endParaRPr>
          </a:p>
        </p:txBody>
      </p:sp>
      <p:sp>
        <p:nvSpPr>
          <p:cNvPr id="41" name="Rectangle 40">
            <a:extLst>
              <a:ext uri="{FF2B5EF4-FFF2-40B4-BE49-F238E27FC236}">
                <a16:creationId xmlns:a16="http://schemas.microsoft.com/office/drawing/2014/main" id="{5127D94D-DCFC-5DFD-EA77-925FCC34A4D7}"/>
              </a:ext>
            </a:extLst>
          </p:cNvPr>
          <p:cNvSpPr/>
          <p:nvPr userDrawn="1"/>
        </p:nvSpPr>
        <p:spPr>
          <a:xfrm>
            <a:off x="6154720" y="5156674"/>
            <a:ext cx="1268841" cy="1167926"/>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l">
              <a:spcBef>
                <a:spcPts val="1200"/>
              </a:spcBef>
            </a:pPr>
            <a:endParaRPr lang="en-US" sz="1400">
              <a:solidFill>
                <a:schemeClr val="tx1"/>
              </a:solidFill>
            </a:endParaRPr>
          </a:p>
        </p:txBody>
      </p:sp>
      <p:sp>
        <p:nvSpPr>
          <p:cNvPr id="42" name="Rectangle 41">
            <a:extLst>
              <a:ext uri="{FF2B5EF4-FFF2-40B4-BE49-F238E27FC236}">
                <a16:creationId xmlns:a16="http://schemas.microsoft.com/office/drawing/2014/main" id="{7ACF9808-730A-9487-1316-4BBE4EB4937B}"/>
              </a:ext>
            </a:extLst>
          </p:cNvPr>
          <p:cNvSpPr/>
          <p:nvPr userDrawn="1"/>
        </p:nvSpPr>
        <p:spPr>
          <a:xfrm>
            <a:off x="7541000" y="5156674"/>
            <a:ext cx="1268841" cy="1167926"/>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l">
              <a:spcBef>
                <a:spcPts val="1200"/>
              </a:spcBef>
            </a:pPr>
            <a:endParaRPr lang="en-US" sz="1400">
              <a:solidFill>
                <a:schemeClr val="tx1"/>
              </a:solidFill>
            </a:endParaRPr>
          </a:p>
        </p:txBody>
      </p:sp>
      <p:sp>
        <p:nvSpPr>
          <p:cNvPr id="43" name="Rectangle 42">
            <a:extLst>
              <a:ext uri="{FF2B5EF4-FFF2-40B4-BE49-F238E27FC236}">
                <a16:creationId xmlns:a16="http://schemas.microsoft.com/office/drawing/2014/main" id="{5CE5A07D-9FF2-8979-5D57-8C122DB99FB7}"/>
              </a:ext>
            </a:extLst>
          </p:cNvPr>
          <p:cNvSpPr/>
          <p:nvPr userDrawn="1"/>
        </p:nvSpPr>
        <p:spPr>
          <a:xfrm>
            <a:off x="8927280" y="5156674"/>
            <a:ext cx="1268841" cy="1167926"/>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l">
              <a:spcBef>
                <a:spcPts val="1200"/>
              </a:spcBef>
            </a:pPr>
            <a:endParaRPr lang="en-US" sz="1400">
              <a:solidFill>
                <a:schemeClr val="tx1"/>
              </a:solidFill>
            </a:endParaRPr>
          </a:p>
        </p:txBody>
      </p:sp>
      <p:sp>
        <p:nvSpPr>
          <p:cNvPr id="44" name="Rectangle 43">
            <a:extLst>
              <a:ext uri="{FF2B5EF4-FFF2-40B4-BE49-F238E27FC236}">
                <a16:creationId xmlns:a16="http://schemas.microsoft.com/office/drawing/2014/main" id="{15263E6F-C1EE-9BCC-34DD-8FE8B2AE793A}"/>
              </a:ext>
            </a:extLst>
          </p:cNvPr>
          <p:cNvSpPr/>
          <p:nvPr userDrawn="1"/>
        </p:nvSpPr>
        <p:spPr>
          <a:xfrm>
            <a:off x="10313559" y="5156674"/>
            <a:ext cx="1268841" cy="1167926"/>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l">
              <a:spcBef>
                <a:spcPts val="1200"/>
              </a:spcBef>
            </a:pPr>
            <a:endParaRPr lang="en-US" sz="1400">
              <a:solidFill>
                <a:schemeClr val="tx1"/>
              </a:solidFill>
            </a:endParaRPr>
          </a:p>
        </p:txBody>
      </p:sp>
      <p:sp>
        <p:nvSpPr>
          <p:cNvPr id="11" name="row 1 Picture Placeholder 1">
            <a:extLst>
              <a:ext uri="{FF2B5EF4-FFF2-40B4-BE49-F238E27FC236}">
                <a16:creationId xmlns:a16="http://schemas.microsoft.com/office/drawing/2014/main" id="{F7FA6101-2BCD-3F7A-5BFE-9C338D8F8C01}"/>
              </a:ext>
            </a:extLst>
          </p:cNvPr>
          <p:cNvSpPr>
            <a:spLocks noGrp="1"/>
          </p:cNvSpPr>
          <p:nvPr>
            <p:ph type="pic" sz="quarter" idx="15"/>
          </p:nvPr>
        </p:nvSpPr>
        <p:spPr>
          <a:xfrm>
            <a:off x="652604" y="1374235"/>
            <a:ext cx="1182832" cy="1088105"/>
          </a:xfrm>
        </p:spPr>
        <p:txBody>
          <a:bodyPr/>
          <a:lstStyle/>
          <a:p>
            <a:endParaRPr lang="en-US"/>
          </a:p>
        </p:txBody>
      </p:sp>
      <p:sp>
        <p:nvSpPr>
          <p:cNvPr id="46" name="row 1 Picture Placeholder 2">
            <a:extLst>
              <a:ext uri="{FF2B5EF4-FFF2-40B4-BE49-F238E27FC236}">
                <a16:creationId xmlns:a16="http://schemas.microsoft.com/office/drawing/2014/main" id="{D4489A75-D166-8CF2-E0D8-0EDFD46D7A4D}"/>
              </a:ext>
            </a:extLst>
          </p:cNvPr>
          <p:cNvSpPr>
            <a:spLocks noGrp="1"/>
          </p:cNvSpPr>
          <p:nvPr>
            <p:ph type="pic" sz="quarter" idx="16"/>
          </p:nvPr>
        </p:nvSpPr>
        <p:spPr>
          <a:xfrm>
            <a:off x="2034595" y="1374235"/>
            <a:ext cx="1182832" cy="1088105"/>
          </a:xfrm>
        </p:spPr>
        <p:txBody>
          <a:bodyPr/>
          <a:lstStyle/>
          <a:p>
            <a:endParaRPr lang="en-US"/>
          </a:p>
        </p:txBody>
      </p:sp>
      <p:sp>
        <p:nvSpPr>
          <p:cNvPr id="47" name="row 1 Picture Placeholder 3">
            <a:extLst>
              <a:ext uri="{FF2B5EF4-FFF2-40B4-BE49-F238E27FC236}">
                <a16:creationId xmlns:a16="http://schemas.microsoft.com/office/drawing/2014/main" id="{2F08C9C9-CDFB-BCD2-FB33-888CA3CCB053}"/>
              </a:ext>
            </a:extLst>
          </p:cNvPr>
          <p:cNvSpPr>
            <a:spLocks noGrp="1"/>
          </p:cNvSpPr>
          <p:nvPr>
            <p:ph type="pic" sz="quarter" idx="17"/>
          </p:nvPr>
        </p:nvSpPr>
        <p:spPr>
          <a:xfrm>
            <a:off x="3421781" y="1374235"/>
            <a:ext cx="1182832" cy="1088105"/>
          </a:xfrm>
        </p:spPr>
        <p:txBody>
          <a:bodyPr/>
          <a:lstStyle/>
          <a:p>
            <a:endParaRPr lang="en-US"/>
          </a:p>
        </p:txBody>
      </p:sp>
      <p:sp>
        <p:nvSpPr>
          <p:cNvPr id="48" name="row 1 Picture Placeholder 4">
            <a:extLst>
              <a:ext uri="{FF2B5EF4-FFF2-40B4-BE49-F238E27FC236}">
                <a16:creationId xmlns:a16="http://schemas.microsoft.com/office/drawing/2014/main" id="{899B4827-9E43-021A-8937-A58289458431}"/>
              </a:ext>
            </a:extLst>
          </p:cNvPr>
          <p:cNvSpPr>
            <a:spLocks noGrp="1"/>
          </p:cNvSpPr>
          <p:nvPr>
            <p:ph type="pic" sz="quarter" idx="18"/>
          </p:nvPr>
        </p:nvSpPr>
        <p:spPr>
          <a:xfrm>
            <a:off x="4814163" y="1374235"/>
            <a:ext cx="1182832" cy="1088105"/>
          </a:xfrm>
        </p:spPr>
        <p:txBody>
          <a:bodyPr/>
          <a:lstStyle/>
          <a:p>
            <a:endParaRPr lang="en-US"/>
          </a:p>
        </p:txBody>
      </p:sp>
      <p:sp>
        <p:nvSpPr>
          <p:cNvPr id="49" name="row 1 Picture Placeholder 5">
            <a:extLst>
              <a:ext uri="{FF2B5EF4-FFF2-40B4-BE49-F238E27FC236}">
                <a16:creationId xmlns:a16="http://schemas.microsoft.com/office/drawing/2014/main" id="{B06F7986-6ED4-86E5-5E13-935D3BEE8F34}"/>
              </a:ext>
            </a:extLst>
          </p:cNvPr>
          <p:cNvSpPr>
            <a:spLocks noGrp="1"/>
          </p:cNvSpPr>
          <p:nvPr>
            <p:ph type="pic" sz="quarter" idx="19"/>
          </p:nvPr>
        </p:nvSpPr>
        <p:spPr>
          <a:xfrm>
            <a:off x="6196154" y="1374235"/>
            <a:ext cx="1182832" cy="1088105"/>
          </a:xfrm>
        </p:spPr>
        <p:txBody>
          <a:bodyPr/>
          <a:lstStyle/>
          <a:p>
            <a:endParaRPr lang="en-US"/>
          </a:p>
        </p:txBody>
      </p:sp>
      <p:sp>
        <p:nvSpPr>
          <p:cNvPr id="50" name="row 1 Picture Placeholder 6">
            <a:extLst>
              <a:ext uri="{FF2B5EF4-FFF2-40B4-BE49-F238E27FC236}">
                <a16:creationId xmlns:a16="http://schemas.microsoft.com/office/drawing/2014/main" id="{7C94F9B6-35CC-47D7-4715-2D9BDFED9D98}"/>
              </a:ext>
            </a:extLst>
          </p:cNvPr>
          <p:cNvSpPr>
            <a:spLocks noGrp="1"/>
          </p:cNvSpPr>
          <p:nvPr>
            <p:ph type="pic" sz="quarter" idx="20"/>
          </p:nvPr>
        </p:nvSpPr>
        <p:spPr>
          <a:xfrm>
            <a:off x="7583340" y="1374235"/>
            <a:ext cx="1182832" cy="1088105"/>
          </a:xfrm>
        </p:spPr>
        <p:txBody>
          <a:bodyPr/>
          <a:lstStyle/>
          <a:p>
            <a:endParaRPr lang="en-US"/>
          </a:p>
        </p:txBody>
      </p:sp>
      <p:sp>
        <p:nvSpPr>
          <p:cNvPr id="54" name="row 1 Picture Placeholder 7">
            <a:extLst>
              <a:ext uri="{FF2B5EF4-FFF2-40B4-BE49-F238E27FC236}">
                <a16:creationId xmlns:a16="http://schemas.microsoft.com/office/drawing/2014/main" id="{D2A4DA41-8FCC-44A0-0C9D-A7CDFAC9620D}"/>
              </a:ext>
            </a:extLst>
          </p:cNvPr>
          <p:cNvSpPr>
            <a:spLocks noGrp="1"/>
          </p:cNvSpPr>
          <p:nvPr>
            <p:ph type="pic" sz="quarter" idx="24"/>
          </p:nvPr>
        </p:nvSpPr>
        <p:spPr>
          <a:xfrm>
            <a:off x="8970527" y="1374235"/>
            <a:ext cx="1182832" cy="1088105"/>
          </a:xfrm>
        </p:spPr>
        <p:txBody>
          <a:bodyPr/>
          <a:lstStyle/>
          <a:p>
            <a:endParaRPr lang="en-US"/>
          </a:p>
        </p:txBody>
      </p:sp>
      <p:sp>
        <p:nvSpPr>
          <p:cNvPr id="55" name="row 1 Picture Placeholder 8">
            <a:extLst>
              <a:ext uri="{FF2B5EF4-FFF2-40B4-BE49-F238E27FC236}">
                <a16:creationId xmlns:a16="http://schemas.microsoft.com/office/drawing/2014/main" id="{4137539C-29C3-8821-FFE4-1C210898C681}"/>
              </a:ext>
            </a:extLst>
          </p:cNvPr>
          <p:cNvSpPr>
            <a:spLocks noGrp="1"/>
          </p:cNvSpPr>
          <p:nvPr>
            <p:ph type="pic" sz="quarter" idx="25"/>
          </p:nvPr>
        </p:nvSpPr>
        <p:spPr>
          <a:xfrm>
            <a:off x="10357713" y="1374235"/>
            <a:ext cx="1182832" cy="1088105"/>
          </a:xfrm>
        </p:spPr>
        <p:txBody>
          <a:bodyPr/>
          <a:lstStyle/>
          <a:p>
            <a:endParaRPr lang="en-US"/>
          </a:p>
        </p:txBody>
      </p:sp>
      <p:sp>
        <p:nvSpPr>
          <p:cNvPr id="2" name="row 2 Picture Placeholder 1">
            <a:extLst>
              <a:ext uri="{FF2B5EF4-FFF2-40B4-BE49-F238E27FC236}">
                <a16:creationId xmlns:a16="http://schemas.microsoft.com/office/drawing/2014/main" id="{3C1DEC0A-CFBB-A174-7825-D3E127900D3B}"/>
              </a:ext>
            </a:extLst>
          </p:cNvPr>
          <p:cNvSpPr>
            <a:spLocks noGrp="1"/>
          </p:cNvSpPr>
          <p:nvPr>
            <p:ph type="pic" sz="quarter" idx="26"/>
          </p:nvPr>
        </p:nvSpPr>
        <p:spPr>
          <a:xfrm>
            <a:off x="652604" y="2645822"/>
            <a:ext cx="1182832" cy="1088105"/>
          </a:xfrm>
        </p:spPr>
        <p:txBody>
          <a:bodyPr/>
          <a:lstStyle/>
          <a:p>
            <a:endParaRPr lang="en-US"/>
          </a:p>
        </p:txBody>
      </p:sp>
      <p:sp>
        <p:nvSpPr>
          <p:cNvPr id="3" name="row 2 Picture Placeholder 2">
            <a:extLst>
              <a:ext uri="{FF2B5EF4-FFF2-40B4-BE49-F238E27FC236}">
                <a16:creationId xmlns:a16="http://schemas.microsoft.com/office/drawing/2014/main" id="{E7BAB826-4B9F-721B-9415-8435857190BC}"/>
              </a:ext>
            </a:extLst>
          </p:cNvPr>
          <p:cNvSpPr>
            <a:spLocks noGrp="1"/>
          </p:cNvSpPr>
          <p:nvPr>
            <p:ph type="pic" sz="quarter" idx="27"/>
          </p:nvPr>
        </p:nvSpPr>
        <p:spPr>
          <a:xfrm>
            <a:off x="2034595" y="2645822"/>
            <a:ext cx="1182832" cy="1088105"/>
          </a:xfrm>
        </p:spPr>
        <p:txBody>
          <a:bodyPr/>
          <a:lstStyle/>
          <a:p>
            <a:endParaRPr lang="en-US"/>
          </a:p>
        </p:txBody>
      </p:sp>
      <p:sp>
        <p:nvSpPr>
          <p:cNvPr id="5" name="row 2 Picture Placeholder 3">
            <a:extLst>
              <a:ext uri="{FF2B5EF4-FFF2-40B4-BE49-F238E27FC236}">
                <a16:creationId xmlns:a16="http://schemas.microsoft.com/office/drawing/2014/main" id="{FF2B11DB-3A14-D3C9-2C6D-B1CA3D622F92}"/>
              </a:ext>
            </a:extLst>
          </p:cNvPr>
          <p:cNvSpPr>
            <a:spLocks noGrp="1"/>
          </p:cNvSpPr>
          <p:nvPr>
            <p:ph type="pic" sz="quarter" idx="28"/>
          </p:nvPr>
        </p:nvSpPr>
        <p:spPr>
          <a:xfrm>
            <a:off x="3421781" y="2645822"/>
            <a:ext cx="1182832" cy="1088105"/>
          </a:xfrm>
        </p:spPr>
        <p:txBody>
          <a:bodyPr/>
          <a:lstStyle/>
          <a:p>
            <a:endParaRPr lang="en-US"/>
          </a:p>
        </p:txBody>
      </p:sp>
      <p:sp>
        <p:nvSpPr>
          <p:cNvPr id="12" name="row 2 Picture Placeholder 4">
            <a:extLst>
              <a:ext uri="{FF2B5EF4-FFF2-40B4-BE49-F238E27FC236}">
                <a16:creationId xmlns:a16="http://schemas.microsoft.com/office/drawing/2014/main" id="{46336BAC-196F-BEEE-4E28-6A330A25A67B}"/>
              </a:ext>
            </a:extLst>
          </p:cNvPr>
          <p:cNvSpPr>
            <a:spLocks noGrp="1"/>
          </p:cNvSpPr>
          <p:nvPr>
            <p:ph type="pic" sz="quarter" idx="29"/>
          </p:nvPr>
        </p:nvSpPr>
        <p:spPr>
          <a:xfrm>
            <a:off x="4814163" y="2645822"/>
            <a:ext cx="1182832" cy="1088105"/>
          </a:xfrm>
        </p:spPr>
        <p:txBody>
          <a:bodyPr/>
          <a:lstStyle/>
          <a:p>
            <a:endParaRPr lang="en-US"/>
          </a:p>
        </p:txBody>
      </p:sp>
      <p:sp>
        <p:nvSpPr>
          <p:cNvPr id="13" name="row 2 Picture Placeholder 5">
            <a:extLst>
              <a:ext uri="{FF2B5EF4-FFF2-40B4-BE49-F238E27FC236}">
                <a16:creationId xmlns:a16="http://schemas.microsoft.com/office/drawing/2014/main" id="{C2FFB65A-9236-4CE6-2307-E94FE71BB879}"/>
              </a:ext>
            </a:extLst>
          </p:cNvPr>
          <p:cNvSpPr>
            <a:spLocks noGrp="1"/>
          </p:cNvSpPr>
          <p:nvPr>
            <p:ph type="pic" sz="quarter" idx="30"/>
          </p:nvPr>
        </p:nvSpPr>
        <p:spPr>
          <a:xfrm>
            <a:off x="6196154" y="2645822"/>
            <a:ext cx="1182832" cy="1088105"/>
          </a:xfrm>
        </p:spPr>
        <p:txBody>
          <a:bodyPr/>
          <a:lstStyle/>
          <a:p>
            <a:endParaRPr lang="en-US"/>
          </a:p>
        </p:txBody>
      </p:sp>
      <p:sp>
        <p:nvSpPr>
          <p:cNvPr id="45" name="row 2 Picture Placeholder 6">
            <a:extLst>
              <a:ext uri="{FF2B5EF4-FFF2-40B4-BE49-F238E27FC236}">
                <a16:creationId xmlns:a16="http://schemas.microsoft.com/office/drawing/2014/main" id="{4B9A60F2-7615-8938-B4B4-67C1CBF42CF4}"/>
              </a:ext>
            </a:extLst>
          </p:cNvPr>
          <p:cNvSpPr>
            <a:spLocks noGrp="1"/>
          </p:cNvSpPr>
          <p:nvPr>
            <p:ph type="pic" sz="quarter" idx="31"/>
          </p:nvPr>
        </p:nvSpPr>
        <p:spPr>
          <a:xfrm>
            <a:off x="7583340" y="2645822"/>
            <a:ext cx="1182832" cy="1088105"/>
          </a:xfrm>
        </p:spPr>
        <p:txBody>
          <a:bodyPr/>
          <a:lstStyle/>
          <a:p>
            <a:endParaRPr lang="en-US"/>
          </a:p>
        </p:txBody>
      </p:sp>
      <p:sp>
        <p:nvSpPr>
          <p:cNvPr id="77" name="row 2 Picture Placeholder 7">
            <a:extLst>
              <a:ext uri="{FF2B5EF4-FFF2-40B4-BE49-F238E27FC236}">
                <a16:creationId xmlns:a16="http://schemas.microsoft.com/office/drawing/2014/main" id="{3E419932-76A6-541D-128A-A84A5BEEC300}"/>
              </a:ext>
            </a:extLst>
          </p:cNvPr>
          <p:cNvSpPr>
            <a:spLocks noGrp="1"/>
          </p:cNvSpPr>
          <p:nvPr>
            <p:ph type="pic" sz="quarter" idx="32"/>
          </p:nvPr>
        </p:nvSpPr>
        <p:spPr>
          <a:xfrm>
            <a:off x="8970527" y="2645822"/>
            <a:ext cx="1182832" cy="1088105"/>
          </a:xfrm>
        </p:spPr>
        <p:txBody>
          <a:bodyPr/>
          <a:lstStyle/>
          <a:p>
            <a:endParaRPr lang="en-US"/>
          </a:p>
        </p:txBody>
      </p:sp>
      <p:sp>
        <p:nvSpPr>
          <p:cNvPr id="78" name="row 2 Picture Placeholder 8">
            <a:extLst>
              <a:ext uri="{FF2B5EF4-FFF2-40B4-BE49-F238E27FC236}">
                <a16:creationId xmlns:a16="http://schemas.microsoft.com/office/drawing/2014/main" id="{758DFE5A-82A8-803E-2660-E9B48CD58C8A}"/>
              </a:ext>
            </a:extLst>
          </p:cNvPr>
          <p:cNvSpPr>
            <a:spLocks noGrp="1"/>
          </p:cNvSpPr>
          <p:nvPr>
            <p:ph type="pic" sz="quarter" idx="33"/>
          </p:nvPr>
        </p:nvSpPr>
        <p:spPr>
          <a:xfrm>
            <a:off x="10357713" y="2645822"/>
            <a:ext cx="1182832" cy="1088105"/>
          </a:xfrm>
        </p:spPr>
        <p:txBody>
          <a:bodyPr/>
          <a:lstStyle/>
          <a:p>
            <a:endParaRPr lang="en-US"/>
          </a:p>
        </p:txBody>
      </p:sp>
      <p:sp>
        <p:nvSpPr>
          <p:cNvPr id="79" name="row 3 Picture Placeholder 1">
            <a:extLst>
              <a:ext uri="{FF2B5EF4-FFF2-40B4-BE49-F238E27FC236}">
                <a16:creationId xmlns:a16="http://schemas.microsoft.com/office/drawing/2014/main" id="{9E32F521-6FD0-503D-9FF1-BBD7A8CA51E5}"/>
              </a:ext>
            </a:extLst>
          </p:cNvPr>
          <p:cNvSpPr>
            <a:spLocks noGrp="1"/>
          </p:cNvSpPr>
          <p:nvPr>
            <p:ph type="pic" sz="quarter" idx="34"/>
          </p:nvPr>
        </p:nvSpPr>
        <p:spPr>
          <a:xfrm>
            <a:off x="652604" y="3924554"/>
            <a:ext cx="1182832" cy="1088105"/>
          </a:xfrm>
        </p:spPr>
        <p:txBody>
          <a:bodyPr/>
          <a:lstStyle/>
          <a:p>
            <a:endParaRPr lang="en-US"/>
          </a:p>
        </p:txBody>
      </p:sp>
      <p:sp>
        <p:nvSpPr>
          <p:cNvPr id="80" name="row 3 Picture Placeholder 2">
            <a:extLst>
              <a:ext uri="{FF2B5EF4-FFF2-40B4-BE49-F238E27FC236}">
                <a16:creationId xmlns:a16="http://schemas.microsoft.com/office/drawing/2014/main" id="{D836B38E-8809-B0C0-92F7-BD89C610B161}"/>
              </a:ext>
            </a:extLst>
          </p:cNvPr>
          <p:cNvSpPr>
            <a:spLocks noGrp="1"/>
          </p:cNvSpPr>
          <p:nvPr>
            <p:ph type="pic" sz="quarter" idx="35"/>
          </p:nvPr>
        </p:nvSpPr>
        <p:spPr>
          <a:xfrm>
            <a:off x="2034595" y="3924554"/>
            <a:ext cx="1182832" cy="1088105"/>
          </a:xfrm>
        </p:spPr>
        <p:txBody>
          <a:bodyPr/>
          <a:lstStyle/>
          <a:p>
            <a:endParaRPr lang="en-US"/>
          </a:p>
        </p:txBody>
      </p:sp>
      <p:sp>
        <p:nvSpPr>
          <p:cNvPr id="81" name="row 3 Picture Placeholder 3">
            <a:extLst>
              <a:ext uri="{FF2B5EF4-FFF2-40B4-BE49-F238E27FC236}">
                <a16:creationId xmlns:a16="http://schemas.microsoft.com/office/drawing/2014/main" id="{6D54014E-0644-8A1E-AAFF-5E8A476ACC3F}"/>
              </a:ext>
            </a:extLst>
          </p:cNvPr>
          <p:cNvSpPr>
            <a:spLocks noGrp="1"/>
          </p:cNvSpPr>
          <p:nvPr>
            <p:ph type="pic" sz="quarter" idx="36"/>
          </p:nvPr>
        </p:nvSpPr>
        <p:spPr>
          <a:xfrm>
            <a:off x="3421781" y="3924554"/>
            <a:ext cx="1182832" cy="1088105"/>
          </a:xfrm>
        </p:spPr>
        <p:txBody>
          <a:bodyPr/>
          <a:lstStyle/>
          <a:p>
            <a:endParaRPr lang="en-US"/>
          </a:p>
        </p:txBody>
      </p:sp>
      <p:sp>
        <p:nvSpPr>
          <p:cNvPr id="82" name="row 3 Picture Placeholder 4">
            <a:extLst>
              <a:ext uri="{FF2B5EF4-FFF2-40B4-BE49-F238E27FC236}">
                <a16:creationId xmlns:a16="http://schemas.microsoft.com/office/drawing/2014/main" id="{C50DA082-240B-5F1B-A722-C64B3BA9FD4E}"/>
              </a:ext>
            </a:extLst>
          </p:cNvPr>
          <p:cNvSpPr>
            <a:spLocks noGrp="1"/>
          </p:cNvSpPr>
          <p:nvPr>
            <p:ph type="pic" sz="quarter" idx="37"/>
          </p:nvPr>
        </p:nvSpPr>
        <p:spPr>
          <a:xfrm>
            <a:off x="4814163" y="3924554"/>
            <a:ext cx="1182832" cy="1088105"/>
          </a:xfrm>
        </p:spPr>
        <p:txBody>
          <a:bodyPr/>
          <a:lstStyle/>
          <a:p>
            <a:endParaRPr lang="en-US"/>
          </a:p>
        </p:txBody>
      </p:sp>
      <p:sp>
        <p:nvSpPr>
          <p:cNvPr id="83" name="row 3 Picture Placeholder 5">
            <a:extLst>
              <a:ext uri="{FF2B5EF4-FFF2-40B4-BE49-F238E27FC236}">
                <a16:creationId xmlns:a16="http://schemas.microsoft.com/office/drawing/2014/main" id="{7F494D05-1215-155F-73B6-BF770FF811DC}"/>
              </a:ext>
            </a:extLst>
          </p:cNvPr>
          <p:cNvSpPr>
            <a:spLocks noGrp="1"/>
          </p:cNvSpPr>
          <p:nvPr>
            <p:ph type="pic" sz="quarter" idx="38"/>
          </p:nvPr>
        </p:nvSpPr>
        <p:spPr>
          <a:xfrm>
            <a:off x="6196154" y="3924554"/>
            <a:ext cx="1182832" cy="1088105"/>
          </a:xfrm>
        </p:spPr>
        <p:txBody>
          <a:bodyPr/>
          <a:lstStyle/>
          <a:p>
            <a:endParaRPr lang="en-US"/>
          </a:p>
        </p:txBody>
      </p:sp>
      <p:sp>
        <p:nvSpPr>
          <p:cNvPr id="84" name="row 3 Picture Placeholder 6">
            <a:extLst>
              <a:ext uri="{FF2B5EF4-FFF2-40B4-BE49-F238E27FC236}">
                <a16:creationId xmlns:a16="http://schemas.microsoft.com/office/drawing/2014/main" id="{D0EC0EE6-CC94-3C74-DDBA-56893AD1E431}"/>
              </a:ext>
            </a:extLst>
          </p:cNvPr>
          <p:cNvSpPr>
            <a:spLocks noGrp="1"/>
          </p:cNvSpPr>
          <p:nvPr>
            <p:ph type="pic" sz="quarter" idx="39"/>
          </p:nvPr>
        </p:nvSpPr>
        <p:spPr>
          <a:xfrm>
            <a:off x="7583340" y="3924554"/>
            <a:ext cx="1182832" cy="1088105"/>
          </a:xfrm>
        </p:spPr>
        <p:txBody>
          <a:bodyPr/>
          <a:lstStyle/>
          <a:p>
            <a:endParaRPr lang="en-US"/>
          </a:p>
        </p:txBody>
      </p:sp>
      <p:sp>
        <p:nvSpPr>
          <p:cNvPr id="85" name="row 3 Picture Placeholder 7">
            <a:extLst>
              <a:ext uri="{FF2B5EF4-FFF2-40B4-BE49-F238E27FC236}">
                <a16:creationId xmlns:a16="http://schemas.microsoft.com/office/drawing/2014/main" id="{5FBD18F7-9E73-C66B-2846-56D8CEA15AD6}"/>
              </a:ext>
            </a:extLst>
          </p:cNvPr>
          <p:cNvSpPr>
            <a:spLocks noGrp="1"/>
          </p:cNvSpPr>
          <p:nvPr>
            <p:ph type="pic" sz="quarter" idx="40"/>
          </p:nvPr>
        </p:nvSpPr>
        <p:spPr>
          <a:xfrm>
            <a:off x="8970527" y="3924554"/>
            <a:ext cx="1182832" cy="1088105"/>
          </a:xfrm>
        </p:spPr>
        <p:txBody>
          <a:bodyPr/>
          <a:lstStyle/>
          <a:p>
            <a:endParaRPr lang="en-US"/>
          </a:p>
        </p:txBody>
      </p:sp>
      <p:sp>
        <p:nvSpPr>
          <p:cNvPr id="86" name="row 3 Picture Placeholder 8">
            <a:extLst>
              <a:ext uri="{FF2B5EF4-FFF2-40B4-BE49-F238E27FC236}">
                <a16:creationId xmlns:a16="http://schemas.microsoft.com/office/drawing/2014/main" id="{7B5CFE7D-04C3-F349-69EC-8D436A9E9208}"/>
              </a:ext>
            </a:extLst>
          </p:cNvPr>
          <p:cNvSpPr>
            <a:spLocks noGrp="1"/>
          </p:cNvSpPr>
          <p:nvPr>
            <p:ph type="pic" sz="quarter" idx="41"/>
          </p:nvPr>
        </p:nvSpPr>
        <p:spPr>
          <a:xfrm>
            <a:off x="10357713" y="3924554"/>
            <a:ext cx="1182832" cy="1088105"/>
          </a:xfrm>
        </p:spPr>
        <p:txBody>
          <a:bodyPr/>
          <a:lstStyle/>
          <a:p>
            <a:endParaRPr lang="en-US"/>
          </a:p>
        </p:txBody>
      </p:sp>
      <p:sp>
        <p:nvSpPr>
          <p:cNvPr id="87" name="row 4 Picture Placeholder 1">
            <a:extLst>
              <a:ext uri="{FF2B5EF4-FFF2-40B4-BE49-F238E27FC236}">
                <a16:creationId xmlns:a16="http://schemas.microsoft.com/office/drawing/2014/main" id="{24399C3F-6491-6E43-B837-BD446D088A0A}"/>
              </a:ext>
            </a:extLst>
          </p:cNvPr>
          <p:cNvSpPr>
            <a:spLocks noGrp="1"/>
          </p:cNvSpPr>
          <p:nvPr>
            <p:ph type="pic" sz="quarter" idx="42"/>
          </p:nvPr>
        </p:nvSpPr>
        <p:spPr>
          <a:xfrm>
            <a:off x="652604" y="5196141"/>
            <a:ext cx="1182832" cy="1088105"/>
          </a:xfrm>
        </p:spPr>
        <p:txBody>
          <a:bodyPr/>
          <a:lstStyle/>
          <a:p>
            <a:endParaRPr lang="en-US"/>
          </a:p>
        </p:txBody>
      </p:sp>
      <p:sp>
        <p:nvSpPr>
          <p:cNvPr id="88" name="row 4 Picture Placeholder 2">
            <a:extLst>
              <a:ext uri="{FF2B5EF4-FFF2-40B4-BE49-F238E27FC236}">
                <a16:creationId xmlns:a16="http://schemas.microsoft.com/office/drawing/2014/main" id="{2036CAF2-E770-6062-EF33-0DD11CD01CEA}"/>
              </a:ext>
            </a:extLst>
          </p:cNvPr>
          <p:cNvSpPr>
            <a:spLocks noGrp="1"/>
          </p:cNvSpPr>
          <p:nvPr>
            <p:ph type="pic" sz="quarter" idx="43"/>
          </p:nvPr>
        </p:nvSpPr>
        <p:spPr>
          <a:xfrm>
            <a:off x="2034595" y="5196141"/>
            <a:ext cx="1182832" cy="1088105"/>
          </a:xfrm>
        </p:spPr>
        <p:txBody>
          <a:bodyPr/>
          <a:lstStyle/>
          <a:p>
            <a:endParaRPr lang="en-US"/>
          </a:p>
        </p:txBody>
      </p:sp>
      <p:sp>
        <p:nvSpPr>
          <p:cNvPr id="89" name="row 4 Picture Placeholder 3">
            <a:extLst>
              <a:ext uri="{FF2B5EF4-FFF2-40B4-BE49-F238E27FC236}">
                <a16:creationId xmlns:a16="http://schemas.microsoft.com/office/drawing/2014/main" id="{30F775ED-4D01-9DC2-7605-D281FB771C25}"/>
              </a:ext>
            </a:extLst>
          </p:cNvPr>
          <p:cNvSpPr>
            <a:spLocks noGrp="1"/>
          </p:cNvSpPr>
          <p:nvPr>
            <p:ph type="pic" sz="quarter" idx="44"/>
          </p:nvPr>
        </p:nvSpPr>
        <p:spPr>
          <a:xfrm>
            <a:off x="3421781" y="5196141"/>
            <a:ext cx="1182832" cy="1088105"/>
          </a:xfrm>
        </p:spPr>
        <p:txBody>
          <a:bodyPr/>
          <a:lstStyle/>
          <a:p>
            <a:endParaRPr lang="en-US"/>
          </a:p>
        </p:txBody>
      </p:sp>
      <p:sp>
        <p:nvSpPr>
          <p:cNvPr id="90" name="row 4 Picture Placeholder 4">
            <a:extLst>
              <a:ext uri="{FF2B5EF4-FFF2-40B4-BE49-F238E27FC236}">
                <a16:creationId xmlns:a16="http://schemas.microsoft.com/office/drawing/2014/main" id="{DEE28737-AC75-102C-4BA8-96E6F4330BBC}"/>
              </a:ext>
            </a:extLst>
          </p:cNvPr>
          <p:cNvSpPr>
            <a:spLocks noGrp="1"/>
          </p:cNvSpPr>
          <p:nvPr>
            <p:ph type="pic" sz="quarter" idx="45"/>
          </p:nvPr>
        </p:nvSpPr>
        <p:spPr>
          <a:xfrm>
            <a:off x="4814163" y="5196141"/>
            <a:ext cx="1182832" cy="1088105"/>
          </a:xfrm>
        </p:spPr>
        <p:txBody>
          <a:bodyPr/>
          <a:lstStyle/>
          <a:p>
            <a:endParaRPr lang="en-US"/>
          </a:p>
        </p:txBody>
      </p:sp>
      <p:sp>
        <p:nvSpPr>
          <p:cNvPr id="91" name="row 4 Picture Placeholder 5">
            <a:extLst>
              <a:ext uri="{FF2B5EF4-FFF2-40B4-BE49-F238E27FC236}">
                <a16:creationId xmlns:a16="http://schemas.microsoft.com/office/drawing/2014/main" id="{E6E43258-86B0-95D8-6166-424B9F61DE56}"/>
              </a:ext>
            </a:extLst>
          </p:cNvPr>
          <p:cNvSpPr>
            <a:spLocks noGrp="1"/>
          </p:cNvSpPr>
          <p:nvPr>
            <p:ph type="pic" sz="quarter" idx="46"/>
          </p:nvPr>
        </p:nvSpPr>
        <p:spPr>
          <a:xfrm>
            <a:off x="6196154" y="5196141"/>
            <a:ext cx="1182832" cy="1088105"/>
          </a:xfrm>
        </p:spPr>
        <p:txBody>
          <a:bodyPr/>
          <a:lstStyle/>
          <a:p>
            <a:endParaRPr lang="en-US"/>
          </a:p>
        </p:txBody>
      </p:sp>
      <p:sp>
        <p:nvSpPr>
          <p:cNvPr id="92" name="row 4 Picture Placeholder 6">
            <a:extLst>
              <a:ext uri="{FF2B5EF4-FFF2-40B4-BE49-F238E27FC236}">
                <a16:creationId xmlns:a16="http://schemas.microsoft.com/office/drawing/2014/main" id="{0D08A575-C065-4FC0-28D7-6580F3156F6D}"/>
              </a:ext>
            </a:extLst>
          </p:cNvPr>
          <p:cNvSpPr>
            <a:spLocks noGrp="1"/>
          </p:cNvSpPr>
          <p:nvPr>
            <p:ph type="pic" sz="quarter" idx="47"/>
          </p:nvPr>
        </p:nvSpPr>
        <p:spPr>
          <a:xfrm>
            <a:off x="7583340" y="5196141"/>
            <a:ext cx="1182832" cy="1088105"/>
          </a:xfrm>
        </p:spPr>
        <p:txBody>
          <a:bodyPr/>
          <a:lstStyle/>
          <a:p>
            <a:endParaRPr lang="en-US"/>
          </a:p>
        </p:txBody>
      </p:sp>
      <p:sp>
        <p:nvSpPr>
          <p:cNvPr id="93" name="row 4 Picture Placeholder 7">
            <a:extLst>
              <a:ext uri="{FF2B5EF4-FFF2-40B4-BE49-F238E27FC236}">
                <a16:creationId xmlns:a16="http://schemas.microsoft.com/office/drawing/2014/main" id="{8C33A8F6-6489-D7B0-777C-E283A9697E40}"/>
              </a:ext>
            </a:extLst>
          </p:cNvPr>
          <p:cNvSpPr>
            <a:spLocks noGrp="1"/>
          </p:cNvSpPr>
          <p:nvPr>
            <p:ph type="pic" sz="quarter" idx="48"/>
          </p:nvPr>
        </p:nvSpPr>
        <p:spPr>
          <a:xfrm>
            <a:off x="8970527" y="5196141"/>
            <a:ext cx="1182832" cy="1088105"/>
          </a:xfrm>
        </p:spPr>
        <p:txBody>
          <a:bodyPr/>
          <a:lstStyle/>
          <a:p>
            <a:endParaRPr lang="en-US"/>
          </a:p>
        </p:txBody>
      </p:sp>
      <p:sp>
        <p:nvSpPr>
          <p:cNvPr id="94" name="row 4 Picture Placeholder 8">
            <a:extLst>
              <a:ext uri="{FF2B5EF4-FFF2-40B4-BE49-F238E27FC236}">
                <a16:creationId xmlns:a16="http://schemas.microsoft.com/office/drawing/2014/main" id="{9DDE374E-5A99-C8F8-8E5C-A7201FBD4B97}"/>
              </a:ext>
            </a:extLst>
          </p:cNvPr>
          <p:cNvSpPr>
            <a:spLocks noGrp="1"/>
          </p:cNvSpPr>
          <p:nvPr>
            <p:ph type="pic" sz="quarter" idx="49"/>
          </p:nvPr>
        </p:nvSpPr>
        <p:spPr>
          <a:xfrm>
            <a:off x="10357713" y="5196141"/>
            <a:ext cx="1182832" cy="1088105"/>
          </a:xfrm>
        </p:spPr>
        <p:txBody>
          <a:bodyPr/>
          <a:lstStyle/>
          <a:p>
            <a:endParaRPr lang="en-US"/>
          </a:p>
        </p:txBody>
      </p:sp>
      <p:sp>
        <p:nvSpPr>
          <p:cNvPr id="9" name="Footer Placeholder 8">
            <a:extLst>
              <a:ext uri="{FF2B5EF4-FFF2-40B4-BE49-F238E27FC236}">
                <a16:creationId xmlns:a16="http://schemas.microsoft.com/office/drawing/2014/main" id="{06E773C5-DC8F-B04C-E4BB-8999DF0AA14C}"/>
              </a:ext>
            </a:extLst>
          </p:cNvPr>
          <p:cNvSpPr>
            <a:spLocks noGrp="1"/>
          </p:cNvSpPr>
          <p:nvPr>
            <p:ph type="ftr" sz="quarter" idx="11"/>
          </p:nvPr>
        </p:nvSpPr>
        <p:spPr/>
        <p:txBody>
          <a:bodyPr/>
          <a:lstStyle>
            <a:lvl1pPr>
              <a:defRPr>
                <a:solidFill>
                  <a:srgbClr val="BEBEBE"/>
                </a:solidFill>
              </a:defRPr>
            </a:lvl1pPr>
          </a:lstStyle>
          <a:p>
            <a:endParaRPr lang="en-US"/>
          </a:p>
        </p:txBody>
      </p:sp>
      <p:sp>
        <p:nvSpPr>
          <p:cNvPr id="4" name="Copyright">
            <a:extLst>
              <a:ext uri="{FF2B5EF4-FFF2-40B4-BE49-F238E27FC236}">
                <a16:creationId xmlns:a16="http://schemas.microsoft.com/office/drawing/2014/main" id="{43891E34-A609-5686-FA54-E3A637570182}"/>
              </a:ext>
            </a:extLst>
          </p:cNvPr>
          <p:cNvSpPr txBox="1"/>
          <p:nvPr userDrawn="1"/>
        </p:nvSpPr>
        <p:spPr>
          <a:xfrm>
            <a:off x="9871995" y="6583680"/>
            <a:ext cx="1710405" cy="92333"/>
          </a:xfrm>
          <a:prstGeom prst="rect">
            <a:avLst/>
          </a:prstGeom>
          <a:solidFill>
            <a:schemeClr val="tx1"/>
          </a:solidFill>
        </p:spPr>
        <p:txBody>
          <a:bodyPr wrap="none" lIns="0" tIns="0" rIns="0" bIns="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600" baseline="0">
                <a:solidFill>
                  <a:srgbClr val="BEBEBE"/>
                </a:solidFill>
                <a:latin typeface="Adobe Clean" panose="020B0503020404020204" pitchFamily="34" charset="0"/>
              </a:rPr>
              <a:t>© 2025 Adobe. All Rights Reserved. Adobe Confidential.</a:t>
            </a:r>
          </a:p>
        </p:txBody>
      </p:sp>
      <p:sp>
        <p:nvSpPr>
          <p:cNvPr id="10" name="Slide Number Placeholder 9">
            <a:extLst>
              <a:ext uri="{FF2B5EF4-FFF2-40B4-BE49-F238E27FC236}">
                <a16:creationId xmlns:a16="http://schemas.microsoft.com/office/drawing/2014/main" id="{4AB0C947-85B1-6F73-8F85-916BD597533B}"/>
              </a:ext>
            </a:extLst>
          </p:cNvPr>
          <p:cNvSpPr>
            <a:spLocks noGrp="1"/>
          </p:cNvSpPr>
          <p:nvPr>
            <p:ph type="sldNum" sz="quarter" idx="12"/>
          </p:nvPr>
        </p:nvSpPr>
        <p:spPr/>
        <p:txBody>
          <a:bodyPr/>
          <a:lstStyle>
            <a:lvl1pPr>
              <a:defRPr>
                <a:solidFill>
                  <a:srgbClr val="BEBEBE"/>
                </a:solidFill>
              </a:defRPr>
            </a:lvl1pPr>
          </a:lstStyle>
          <a:p>
            <a:pPr algn="r"/>
            <a:fld id="{DEC9D0C1-7FBA-40E3-98AB-77B8E8CCE3DF}" type="slidenum">
              <a:rPr lang="en-US" smtClean="0"/>
              <a:pPr algn="r"/>
              <a:t>‹#›</a:t>
            </a:fld>
            <a:endParaRPr lang="en-US"/>
          </a:p>
        </p:txBody>
      </p:sp>
      <p:sp>
        <p:nvSpPr>
          <p:cNvPr id="8" name="Date Placeholder 7">
            <a:extLst>
              <a:ext uri="{FF2B5EF4-FFF2-40B4-BE49-F238E27FC236}">
                <a16:creationId xmlns:a16="http://schemas.microsoft.com/office/drawing/2014/main" id="{318E7064-6C65-CE7F-C31F-A4F12EC5D7B1}"/>
              </a:ext>
            </a:extLst>
          </p:cNvPr>
          <p:cNvSpPr>
            <a:spLocks noGrp="1"/>
          </p:cNvSpPr>
          <p:nvPr>
            <p:ph type="dt" sz="half" idx="10"/>
          </p:nvPr>
        </p:nvSpPr>
        <p:spPr/>
        <p:txBody>
          <a:bodyPr/>
          <a:lstStyle/>
          <a:p>
            <a:fld id="{DB542838-4B53-45A2-8F31-57E1B224FDC6}" type="datetime1">
              <a:rPr lang="en-US" smtClean="0"/>
              <a:t>8/27/2025</a:t>
            </a:fld>
            <a:endParaRPr lang="en-US"/>
          </a:p>
        </p:txBody>
      </p:sp>
    </p:spTree>
    <p:extLst>
      <p:ext uri="{BB962C8B-B14F-4D97-AF65-F5344CB8AC3E}">
        <p14:creationId xmlns:p14="http://schemas.microsoft.com/office/powerpoint/2010/main" val="523713284"/>
      </p:ext>
    </p:extLst>
  </p:cSld>
  <p:clrMapOvr>
    <a:masterClrMapping/>
  </p:clrMapOvr>
  <p:extLst>
    <p:ext uri="{DCECCB84-F9BA-43D5-87BE-67443E8EF086}">
      <p15:sldGuideLst xmlns:p15="http://schemas.microsoft.com/office/powerpoint/2012/main"/>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Full Image with Threa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2792CD-4DAB-B5A4-4603-43CD97AC6925}"/>
              </a:ext>
            </a:extLst>
          </p:cNvPr>
          <p:cNvSpPr>
            <a:spLocks noGrp="1"/>
          </p:cNvSpPr>
          <p:nvPr>
            <p:ph type="title"/>
          </p:nvPr>
        </p:nvSpPr>
        <p:spPr>
          <a:xfrm>
            <a:off x="609600" y="-1371600"/>
            <a:ext cx="10972800" cy="946389"/>
          </a:xfrm>
        </p:spPr>
        <p:txBody>
          <a:bodyPr/>
          <a:lstStyle/>
          <a:p>
            <a:r>
              <a:rPr lang="en-US"/>
              <a:t>Click to edit Master title style</a:t>
            </a:r>
          </a:p>
        </p:txBody>
      </p:sp>
      <p:sp>
        <p:nvSpPr>
          <p:cNvPr id="6" name="Thread">
            <a:extLst>
              <a:ext uri="{FF2B5EF4-FFF2-40B4-BE49-F238E27FC236}">
                <a16:creationId xmlns:a16="http://schemas.microsoft.com/office/drawing/2014/main" id="{58DD8459-7A64-A5A2-A463-AE3780C871C4}"/>
              </a:ext>
            </a:extLst>
          </p:cNvPr>
          <p:cNvSpPr/>
          <p:nvPr userDrawn="1"/>
        </p:nvSpPr>
        <p:spPr>
          <a:xfrm>
            <a:off x="0" y="894"/>
            <a:ext cx="128016" cy="6856213"/>
          </a:xfrm>
          <a:prstGeom prst="rect">
            <a:avLst/>
          </a:prstGeom>
          <a:solidFill>
            <a:srgbClr val="EB1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l">
              <a:spcBef>
                <a:spcPts val="1200"/>
              </a:spcBef>
            </a:pPr>
            <a:endParaRPr lang="en-US" sz="1400">
              <a:solidFill>
                <a:schemeClr val="tx1"/>
              </a:solidFill>
            </a:endParaRPr>
          </a:p>
        </p:txBody>
      </p:sp>
      <p:sp>
        <p:nvSpPr>
          <p:cNvPr id="8" name="Picture Placeholder 7">
            <a:extLst>
              <a:ext uri="{FF2B5EF4-FFF2-40B4-BE49-F238E27FC236}">
                <a16:creationId xmlns:a16="http://schemas.microsoft.com/office/drawing/2014/main" id="{2D3F7CAF-D852-86B0-DD65-059C877F341F}"/>
              </a:ext>
            </a:extLst>
          </p:cNvPr>
          <p:cNvSpPr>
            <a:spLocks noGrp="1"/>
          </p:cNvSpPr>
          <p:nvPr>
            <p:ph type="pic" sz="quarter" idx="10"/>
          </p:nvPr>
        </p:nvSpPr>
        <p:spPr>
          <a:xfrm>
            <a:off x="128016" y="0"/>
            <a:ext cx="12063984" cy="6858000"/>
          </a:xfrm>
        </p:spPr>
        <p:txBody>
          <a:bodyPr/>
          <a:lstStyle/>
          <a:p>
            <a:endParaRPr lang="en-US"/>
          </a:p>
        </p:txBody>
      </p:sp>
    </p:spTree>
    <p:extLst>
      <p:ext uri="{BB962C8B-B14F-4D97-AF65-F5344CB8AC3E}">
        <p14:creationId xmlns:p14="http://schemas.microsoft.com/office/powerpoint/2010/main" val="329899858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p:cSld name="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C2B8B6-68CD-E5CB-1299-D2EC1E1330D3}"/>
              </a:ext>
            </a:extLst>
          </p:cNvPr>
          <p:cNvSpPr>
            <a:spLocks noGrp="1"/>
          </p:cNvSpPr>
          <p:nvPr>
            <p:ph type="title"/>
          </p:nvPr>
        </p:nvSpPr>
        <p:spPr>
          <a:xfrm>
            <a:off x="609600" y="-1371600"/>
            <a:ext cx="10972800" cy="946389"/>
          </a:xfrm>
        </p:spPr>
        <p:txBody>
          <a:bodyPr/>
          <a:lstStyle/>
          <a:p>
            <a:r>
              <a:rPr lang="en-US"/>
              <a:t>Click to edit Master title style</a:t>
            </a:r>
          </a:p>
        </p:txBody>
      </p:sp>
    </p:spTree>
    <p:extLst>
      <p:ext uri="{BB962C8B-B14F-4D97-AF65-F5344CB8AC3E}">
        <p14:creationId xmlns:p14="http://schemas.microsoft.com/office/powerpoint/2010/main" val="105096415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p:cSld name="Blank Dark">
    <p:bg>
      <p:bgPr>
        <a:solidFill>
          <a:srgbClr val="0000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149EFD-0837-876E-D532-FF1DCD5DA67A}"/>
              </a:ext>
            </a:extLst>
          </p:cNvPr>
          <p:cNvSpPr>
            <a:spLocks noGrp="1"/>
          </p:cNvSpPr>
          <p:nvPr>
            <p:ph type="title"/>
          </p:nvPr>
        </p:nvSpPr>
        <p:spPr>
          <a:xfrm>
            <a:off x="609600" y="-1371600"/>
            <a:ext cx="10972800" cy="946389"/>
          </a:xfrm>
        </p:spPr>
        <p:txBody>
          <a:bodyPr/>
          <a:lstStyle/>
          <a:p>
            <a:r>
              <a:rPr lang="en-US"/>
              <a:t>Click to edit Master title style</a:t>
            </a:r>
          </a:p>
        </p:txBody>
      </p:sp>
    </p:spTree>
    <p:extLst>
      <p:ext uri="{BB962C8B-B14F-4D97-AF65-F5344CB8AC3E}">
        <p14:creationId xmlns:p14="http://schemas.microsoft.com/office/powerpoint/2010/main" val="359203874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Gray end slide">
    <p:bg>
      <p:bgPr>
        <a:solidFill>
          <a:srgbClr val="EB10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330452-9AFC-7317-960A-0CE6F680E61D}"/>
              </a:ext>
            </a:extLst>
          </p:cNvPr>
          <p:cNvSpPr>
            <a:spLocks noGrp="1"/>
          </p:cNvSpPr>
          <p:nvPr>
            <p:ph type="title"/>
          </p:nvPr>
        </p:nvSpPr>
        <p:spPr>
          <a:xfrm>
            <a:off x="609600" y="-1371600"/>
            <a:ext cx="10972800" cy="946389"/>
          </a:xfrm>
        </p:spPr>
        <p:txBody>
          <a:bodyPr/>
          <a:lstStyle/>
          <a:p>
            <a:r>
              <a:rPr lang="en-US"/>
              <a:t>Click to edit Master title style</a:t>
            </a:r>
          </a:p>
        </p:txBody>
      </p:sp>
      <p:pic>
        <p:nvPicPr>
          <p:cNvPr id="7" name="Picture 6" descr="A white letter o on a black background&#10;&#10;Description automatically generated">
            <a:extLst>
              <a:ext uri="{FF2B5EF4-FFF2-40B4-BE49-F238E27FC236}">
                <a16:creationId xmlns:a16="http://schemas.microsoft.com/office/drawing/2014/main" id="{E9BC6135-7D8D-B5DA-3E89-19048614E65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83642" y="2991905"/>
            <a:ext cx="3621024" cy="875081"/>
          </a:xfrm>
          <a:prstGeom prst="rect">
            <a:avLst/>
          </a:prstGeom>
        </p:spPr>
      </p:pic>
    </p:spTree>
    <p:extLst>
      <p:ext uri="{BB962C8B-B14F-4D97-AF65-F5344CB8AC3E}">
        <p14:creationId xmlns:p14="http://schemas.microsoft.com/office/powerpoint/2010/main" val="42056576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Section Divi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D156EF-00C4-7068-5E38-7C447D1A9789}"/>
              </a:ext>
            </a:extLst>
          </p:cNvPr>
          <p:cNvSpPr>
            <a:spLocks noGrp="1"/>
          </p:cNvSpPr>
          <p:nvPr>
            <p:ph type="title"/>
          </p:nvPr>
        </p:nvSpPr>
        <p:spPr>
          <a:xfrm>
            <a:off x="609600" y="2496437"/>
            <a:ext cx="10972800" cy="1865126"/>
          </a:xfrm>
        </p:spPr>
        <p:txBody>
          <a:bodyPr wrap="square" lIns="0" rIns="0" anchor="ctr" anchorCtr="0">
            <a:spAutoFit/>
          </a:bodyPr>
          <a:lstStyle>
            <a:lvl1pPr>
              <a:lnSpc>
                <a:spcPct val="80000"/>
              </a:lnSpc>
              <a:defRPr sz="7200" spc="-120" baseline="0"/>
            </a:lvl1pPr>
          </a:lstStyle>
          <a:p>
            <a:r>
              <a:rPr lang="en-US"/>
              <a:t>Click to edit Master title style</a:t>
            </a:r>
          </a:p>
        </p:txBody>
      </p:sp>
      <p:sp>
        <p:nvSpPr>
          <p:cNvPr id="9" name="Thread">
            <a:extLst>
              <a:ext uri="{FF2B5EF4-FFF2-40B4-BE49-F238E27FC236}">
                <a16:creationId xmlns:a16="http://schemas.microsoft.com/office/drawing/2014/main" id="{91AE573E-CC51-2A49-7497-59B7E45553B4}"/>
              </a:ext>
              <a:ext uri="{C183D7F6-B498-43B3-948B-1728B52AA6E4}">
                <adec:decorative xmlns:adec="http://schemas.microsoft.com/office/drawing/2017/decorative" val="1"/>
              </a:ext>
            </a:extLst>
          </p:cNvPr>
          <p:cNvSpPr/>
          <p:nvPr userDrawn="1"/>
        </p:nvSpPr>
        <p:spPr>
          <a:xfrm>
            <a:off x="0" y="894"/>
            <a:ext cx="128016" cy="6856213"/>
          </a:xfrm>
          <a:prstGeom prst="rect">
            <a:avLst/>
          </a:prstGeom>
          <a:solidFill>
            <a:srgbClr val="EB1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l">
              <a:spcBef>
                <a:spcPts val="1200"/>
              </a:spcBef>
            </a:pPr>
            <a:endParaRPr lang="en-US" sz="1400">
              <a:solidFill>
                <a:schemeClr val="tx1"/>
              </a:solidFill>
            </a:endParaRPr>
          </a:p>
        </p:txBody>
      </p:sp>
    </p:spTree>
    <p:extLst>
      <p:ext uri="{BB962C8B-B14F-4D97-AF65-F5344CB8AC3E}">
        <p14:creationId xmlns:p14="http://schemas.microsoft.com/office/powerpoint/2010/main" val="120908132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Section Divider Al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D156EF-00C4-7068-5E38-7C447D1A9789}"/>
              </a:ext>
            </a:extLst>
          </p:cNvPr>
          <p:cNvSpPr>
            <a:spLocks noGrp="1"/>
          </p:cNvSpPr>
          <p:nvPr>
            <p:ph type="title"/>
          </p:nvPr>
        </p:nvSpPr>
        <p:spPr>
          <a:xfrm>
            <a:off x="609600" y="2496437"/>
            <a:ext cx="10972800" cy="1865126"/>
          </a:xfrm>
        </p:spPr>
        <p:txBody>
          <a:bodyPr wrap="square" lIns="0" rIns="0" anchor="ctr" anchorCtr="0">
            <a:spAutoFit/>
          </a:bodyPr>
          <a:lstStyle>
            <a:lvl1pPr>
              <a:lnSpc>
                <a:spcPct val="80000"/>
              </a:lnSpc>
              <a:defRPr sz="7200" spc="-120" baseline="0"/>
            </a:lvl1pPr>
          </a:lstStyle>
          <a:p>
            <a:r>
              <a:rPr lang="en-US"/>
              <a:t>Click to edit Master title style</a:t>
            </a:r>
          </a:p>
        </p:txBody>
      </p:sp>
      <p:sp>
        <p:nvSpPr>
          <p:cNvPr id="9" name="Thread">
            <a:extLst>
              <a:ext uri="{FF2B5EF4-FFF2-40B4-BE49-F238E27FC236}">
                <a16:creationId xmlns:a16="http://schemas.microsoft.com/office/drawing/2014/main" id="{91AE573E-CC51-2A49-7497-59B7E45553B4}"/>
              </a:ext>
              <a:ext uri="{C183D7F6-B498-43B3-948B-1728B52AA6E4}">
                <adec:decorative xmlns:adec="http://schemas.microsoft.com/office/drawing/2017/decorative" val="1"/>
              </a:ext>
            </a:extLst>
          </p:cNvPr>
          <p:cNvSpPr/>
          <p:nvPr userDrawn="1"/>
        </p:nvSpPr>
        <p:spPr>
          <a:xfrm>
            <a:off x="0" y="894"/>
            <a:ext cx="128016" cy="6856213"/>
          </a:xfrm>
          <a:prstGeom prst="rect">
            <a:avLst/>
          </a:prstGeom>
          <a:solidFill>
            <a:srgbClr val="EB1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l">
              <a:spcBef>
                <a:spcPts val="1200"/>
              </a:spcBef>
            </a:pPr>
            <a:endParaRPr lang="en-US" sz="1400">
              <a:solidFill>
                <a:schemeClr val="tx1"/>
              </a:solidFill>
            </a:endParaRPr>
          </a:p>
        </p:txBody>
      </p:sp>
    </p:spTree>
    <p:extLst>
      <p:ext uri="{BB962C8B-B14F-4D97-AF65-F5344CB8AC3E}">
        <p14:creationId xmlns:p14="http://schemas.microsoft.com/office/powerpoint/2010/main" val="285053479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Section Divider Dark Alt">
    <p:bg>
      <p:bgPr>
        <a:solidFill>
          <a:srgbClr val="0000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D156EF-00C4-7068-5E38-7C447D1A9789}"/>
              </a:ext>
            </a:extLst>
          </p:cNvPr>
          <p:cNvSpPr>
            <a:spLocks noGrp="1"/>
          </p:cNvSpPr>
          <p:nvPr>
            <p:ph type="title"/>
          </p:nvPr>
        </p:nvSpPr>
        <p:spPr>
          <a:xfrm>
            <a:off x="609600" y="2496437"/>
            <a:ext cx="10972800" cy="1865126"/>
          </a:xfrm>
        </p:spPr>
        <p:txBody>
          <a:bodyPr wrap="square" lIns="0" rIns="0" anchor="ctr" anchorCtr="0">
            <a:spAutoFit/>
          </a:bodyPr>
          <a:lstStyle>
            <a:lvl1pPr>
              <a:lnSpc>
                <a:spcPct val="80000"/>
              </a:lnSpc>
              <a:defRPr sz="7200" spc="-120" baseline="0">
                <a:solidFill>
                  <a:schemeClr val="bg1"/>
                </a:solidFill>
              </a:defRPr>
            </a:lvl1pPr>
          </a:lstStyle>
          <a:p>
            <a:r>
              <a:rPr lang="en-US"/>
              <a:t>Click to edit Master title style</a:t>
            </a:r>
          </a:p>
        </p:txBody>
      </p:sp>
      <p:sp>
        <p:nvSpPr>
          <p:cNvPr id="9" name="Thread">
            <a:extLst>
              <a:ext uri="{FF2B5EF4-FFF2-40B4-BE49-F238E27FC236}">
                <a16:creationId xmlns:a16="http://schemas.microsoft.com/office/drawing/2014/main" id="{91AE573E-CC51-2A49-7497-59B7E45553B4}"/>
              </a:ext>
              <a:ext uri="{C183D7F6-B498-43B3-948B-1728B52AA6E4}">
                <adec:decorative xmlns:adec="http://schemas.microsoft.com/office/drawing/2017/decorative" val="1"/>
              </a:ext>
            </a:extLst>
          </p:cNvPr>
          <p:cNvSpPr/>
          <p:nvPr userDrawn="1"/>
        </p:nvSpPr>
        <p:spPr>
          <a:xfrm>
            <a:off x="0" y="894"/>
            <a:ext cx="128016" cy="6856213"/>
          </a:xfrm>
          <a:prstGeom prst="rect">
            <a:avLst/>
          </a:prstGeom>
          <a:solidFill>
            <a:srgbClr val="EB1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l">
              <a:spcBef>
                <a:spcPts val="1200"/>
              </a:spcBef>
            </a:pPr>
            <a:endParaRPr lang="en-US" sz="1400">
              <a:solidFill>
                <a:schemeClr val="tx1"/>
              </a:solidFill>
            </a:endParaRPr>
          </a:p>
        </p:txBody>
      </p:sp>
    </p:spTree>
    <p:extLst>
      <p:ext uri="{BB962C8B-B14F-4D97-AF65-F5344CB8AC3E}">
        <p14:creationId xmlns:p14="http://schemas.microsoft.com/office/powerpoint/2010/main" val="327968248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12" name="Title 1"/>
          <p:cNvSpPr>
            <a:spLocks noGrp="1"/>
          </p:cNvSpPr>
          <p:nvPr>
            <p:ph type="ctrTitle"/>
          </p:nvPr>
        </p:nvSpPr>
        <p:spPr>
          <a:xfrm>
            <a:off x="612648" y="265176"/>
            <a:ext cx="10972800" cy="950976"/>
          </a:xfrm>
        </p:spPr>
        <p:txBody>
          <a:bodyPr wrap="square" lIns="0" tIns="0" rIns="0" bIns="0" anchor="ctr" anchorCtr="0">
            <a:noAutofit/>
          </a:bodyPr>
          <a:lstStyle>
            <a:lvl1pPr>
              <a:defRPr lang="en-US" sz="3200" kern="1200" spc="-100" baseline="0" dirty="0">
                <a:solidFill>
                  <a:schemeClr val="tx1"/>
                </a:solidFill>
                <a:latin typeface="+mj-lt"/>
                <a:ea typeface="+mj-ea"/>
                <a:cs typeface="+mj-cs"/>
              </a:defRPr>
            </a:lvl1pPr>
          </a:lstStyle>
          <a:p>
            <a:r>
              <a:rPr lang="en-US"/>
              <a:t>Click to edit Master title style</a:t>
            </a:r>
          </a:p>
        </p:txBody>
      </p:sp>
      <p:sp>
        <p:nvSpPr>
          <p:cNvPr id="3" name="Table Placeholder 2">
            <a:extLst>
              <a:ext uri="{FF2B5EF4-FFF2-40B4-BE49-F238E27FC236}">
                <a16:creationId xmlns:a16="http://schemas.microsoft.com/office/drawing/2014/main" id="{59631ABC-0F20-4732-9A2E-F2D10704DBFA}"/>
              </a:ext>
            </a:extLst>
          </p:cNvPr>
          <p:cNvSpPr>
            <a:spLocks noGrp="1"/>
          </p:cNvSpPr>
          <p:nvPr>
            <p:ph type="tbl" sz="quarter" idx="10"/>
          </p:nvPr>
        </p:nvSpPr>
        <p:spPr>
          <a:xfrm>
            <a:off x="609600" y="1576873"/>
            <a:ext cx="10972800" cy="4504354"/>
          </a:xfrm>
        </p:spPr>
        <p:txBody>
          <a:bodyPr lIns="0" tIns="0" rIns="0" bIns="0"/>
          <a:lstStyle>
            <a:lvl1pPr>
              <a:defRPr>
                <a:latin typeface="+mn-lt"/>
              </a:defRPr>
            </a:lvl1pPr>
          </a:lstStyle>
          <a:p>
            <a:endParaRPr lang="en-US"/>
          </a:p>
        </p:txBody>
      </p:sp>
      <p:sp>
        <p:nvSpPr>
          <p:cNvPr id="4" name="Footer Placeholder 3">
            <a:extLst>
              <a:ext uri="{FF2B5EF4-FFF2-40B4-BE49-F238E27FC236}">
                <a16:creationId xmlns:a16="http://schemas.microsoft.com/office/drawing/2014/main" id="{731D6601-D56B-2A71-FB4D-43D7BD60483A}"/>
              </a:ext>
            </a:extLst>
          </p:cNvPr>
          <p:cNvSpPr>
            <a:spLocks noGrp="1"/>
          </p:cNvSpPr>
          <p:nvPr>
            <p:ph type="ftr" sz="quarter" idx="12"/>
          </p:nvPr>
        </p:nvSpPr>
        <p:spPr/>
        <p:txBody>
          <a:bodyPr/>
          <a:lstStyle/>
          <a:p>
            <a:endParaRPr lang="en-US"/>
          </a:p>
        </p:txBody>
      </p:sp>
      <p:sp>
        <p:nvSpPr>
          <p:cNvPr id="5" name="Slide Number Placeholder 4">
            <a:extLst>
              <a:ext uri="{FF2B5EF4-FFF2-40B4-BE49-F238E27FC236}">
                <a16:creationId xmlns:a16="http://schemas.microsoft.com/office/drawing/2014/main" id="{8DAE4452-EFBC-927D-A192-3B5CAD318E1B}"/>
              </a:ext>
            </a:extLst>
          </p:cNvPr>
          <p:cNvSpPr>
            <a:spLocks noGrp="1"/>
          </p:cNvSpPr>
          <p:nvPr>
            <p:ph type="sldNum" sz="quarter" idx="13"/>
          </p:nvPr>
        </p:nvSpPr>
        <p:spPr/>
        <p:txBody>
          <a:bodyPr/>
          <a:lstStyle/>
          <a:p>
            <a:pPr algn="r"/>
            <a:fld id="{DEC9D0C1-7FBA-40E3-98AB-77B8E8CCE3DF}" type="slidenum">
              <a:rPr lang="en-US" smtClean="0"/>
              <a:pPr algn="r"/>
              <a:t>‹#›</a:t>
            </a:fld>
            <a:endParaRPr lang="en-US"/>
          </a:p>
        </p:txBody>
      </p:sp>
      <p:sp>
        <p:nvSpPr>
          <p:cNvPr id="2" name="Date Placeholder 1">
            <a:extLst>
              <a:ext uri="{FF2B5EF4-FFF2-40B4-BE49-F238E27FC236}">
                <a16:creationId xmlns:a16="http://schemas.microsoft.com/office/drawing/2014/main" id="{1B7E59D4-EB98-505F-A399-102776DA747E}"/>
              </a:ext>
            </a:extLst>
          </p:cNvPr>
          <p:cNvSpPr>
            <a:spLocks noGrp="1"/>
          </p:cNvSpPr>
          <p:nvPr>
            <p:ph type="dt" sz="half" idx="11"/>
          </p:nvPr>
        </p:nvSpPr>
        <p:spPr/>
        <p:txBody>
          <a:bodyPr/>
          <a:lstStyle/>
          <a:p>
            <a:fld id="{30169271-AB45-4F94-B977-1C39D03C236C}" type="datetime1">
              <a:rPr lang="en-US" smtClean="0"/>
              <a:t>8/27/2025</a:t>
            </a:fld>
            <a:endParaRPr lang="en-US"/>
          </a:p>
        </p:txBody>
      </p:sp>
    </p:spTree>
    <p:extLst>
      <p:ext uri="{BB962C8B-B14F-4D97-AF65-F5344CB8AC3E}">
        <p14:creationId xmlns:p14="http://schemas.microsoft.com/office/powerpoint/2010/main" val="351738186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and Content - Light Airy">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61C88EF-1F16-59C4-60F1-8DC431E7074D}"/>
              </a:ext>
            </a:extLst>
          </p:cNvPr>
          <p:cNvSpPr>
            <a:spLocks noGrp="1"/>
          </p:cNvSpPr>
          <p:nvPr>
            <p:ph type="title"/>
          </p:nvPr>
        </p:nvSpPr>
        <p:spPr>
          <a:xfrm>
            <a:off x="609600" y="264085"/>
            <a:ext cx="10972800" cy="946389"/>
          </a:xfrm>
        </p:spPr>
        <p:txBody>
          <a:bodyPr lIns="0" rIns="0"/>
          <a:lstStyle/>
          <a:p>
            <a:r>
              <a:rPr lang="en-US"/>
              <a:t>Click to edit Master title style</a:t>
            </a:r>
          </a:p>
        </p:txBody>
      </p:sp>
      <p:sp>
        <p:nvSpPr>
          <p:cNvPr id="3" name="Content Placeholder 2">
            <a:extLst>
              <a:ext uri="{FF2B5EF4-FFF2-40B4-BE49-F238E27FC236}">
                <a16:creationId xmlns:a16="http://schemas.microsoft.com/office/drawing/2014/main" id="{CE0A96FB-B9EB-8DE6-BE7F-8E9AFB7E338E}"/>
              </a:ext>
            </a:extLst>
          </p:cNvPr>
          <p:cNvSpPr>
            <a:spLocks noGrp="1"/>
          </p:cNvSpPr>
          <p:nvPr>
            <p:ph idx="1"/>
          </p:nvPr>
        </p:nvSpPr>
        <p:spPr>
          <a:xfrm>
            <a:off x="609600" y="1334324"/>
            <a:ext cx="10972800" cy="4992624"/>
          </a:xfrm>
        </p:spPr>
        <p:txBody>
          <a:bodyPr lIns="0" rIns="0"/>
          <a:lstStyle>
            <a:lvl1pPr>
              <a:lnSpc>
                <a:spcPct val="110000"/>
              </a:lnSpc>
              <a:defRPr/>
            </a:lvl1pPr>
            <a:lvl2pPr>
              <a:lnSpc>
                <a:spcPct val="110000"/>
              </a:lnSpc>
              <a:defRPr/>
            </a:lvl2pPr>
            <a:lvl3pPr>
              <a:lnSpc>
                <a:spcPct val="110000"/>
              </a:lnSpc>
              <a:defRPr/>
            </a:lvl3pPr>
            <a:lvl4pPr>
              <a:lnSpc>
                <a:spcPct val="110000"/>
              </a:lnSpc>
              <a:defRPr/>
            </a:lvl4pPr>
            <a:lvl5pPr>
              <a:lnSpc>
                <a:spcPct val="11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a:extLst>
              <a:ext uri="{FF2B5EF4-FFF2-40B4-BE49-F238E27FC236}">
                <a16:creationId xmlns:a16="http://schemas.microsoft.com/office/drawing/2014/main" id="{06E773C5-DC8F-B04C-E4BB-8999DF0AA14C}"/>
              </a:ext>
            </a:extLst>
          </p:cNvPr>
          <p:cNvSpPr>
            <a:spLocks noGrp="1"/>
          </p:cNvSpPr>
          <p:nvPr>
            <p:ph type="ftr" sz="quarter" idx="11"/>
          </p:nvPr>
        </p:nvSpPr>
        <p:spPr/>
        <p:txBody>
          <a:bodyPr/>
          <a:lstStyle/>
          <a:p>
            <a:endParaRPr lang="en-US"/>
          </a:p>
        </p:txBody>
      </p:sp>
      <p:sp>
        <p:nvSpPr>
          <p:cNvPr id="10" name="Slide Number Placeholder 9">
            <a:extLst>
              <a:ext uri="{FF2B5EF4-FFF2-40B4-BE49-F238E27FC236}">
                <a16:creationId xmlns:a16="http://schemas.microsoft.com/office/drawing/2014/main" id="{4AB0C947-85B1-6F73-8F85-916BD597533B}"/>
              </a:ext>
            </a:extLst>
          </p:cNvPr>
          <p:cNvSpPr>
            <a:spLocks noGrp="1"/>
          </p:cNvSpPr>
          <p:nvPr>
            <p:ph type="sldNum" sz="quarter" idx="12"/>
          </p:nvPr>
        </p:nvSpPr>
        <p:spPr/>
        <p:txBody>
          <a:bodyPr/>
          <a:lstStyle/>
          <a:p>
            <a:pPr algn="r"/>
            <a:fld id="{DEC9D0C1-7FBA-40E3-98AB-77B8E8CCE3DF}" type="slidenum">
              <a:rPr lang="en-US" smtClean="0"/>
              <a:pPr algn="r"/>
              <a:t>‹#›</a:t>
            </a:fld>
            <a:endParaRPr lang="en-US"/>
          </a:p>
        </p:txBody>
      </p:sp>
      <p:sp>
        <p:nvSpPr>
          <p:cNvPr id="8" name="Date Placeholder 7">
            <a:extLst>
              <a:ext uri="{FF2B5EF4-FFF2-40B4-BE49-F238E27FC236}">
                <a16:creationId xmlns:a16="http://schemas.microsoft.com/office/drawing/2014/main" id="{318E7064-6C65-CE7F-C31F-A4F12EC5D7B1}"/>
              </a:ext>
            </a:extLst>
          </p:cNvPr>
          <p:cNvSpPr>
            <a:spLocks noGrp="1"/>
          </p:cNvSpPr>
          <p:nvPr>
            <p:ph type="dt" sz="half" idx="10"/>
          </p:nvPr>
        </p:nvSpPr>
        <p:spPr/>
        <p:txBody>
          <a:bodyPr/>
          <a:lstStyle/>
          <a:p>
            <a:fld id="{8C42940D-A5FF-4CEC-B24D-658D92D6E1F7}" type="datetime1">
              <a:rPr lang="en-US" smtClean="0"/>
              <a:t>8/27/2025</a:t>
            </a:fld>
            <a:endParaRPr lang="en-US"/>
          </a:p>
        </p:txBody>
      </p:sp>
    </p:spTree>
    <p:extLst>
      <p:ext uri="{BB962C8B-B14F-4D97-AF65-F5344CB8AC3E}">
        <p14:creationId xmlns:p14="http://schemas.microsoft.com/office/powerpoint/2010/main" val="3540981742"/>
      </p:ext>
    </p:extLst>
  </p:cSld>
  <p:clrMapOvr>
    <a:masterClrMapping/>
  </p:clrMapOvr>
  <p:extLst>
    <p:ext uri="{DCECCB84-F9BA-43D5-87BE-67443E8EF086}">
      <p15:sldGuideLst xmlns:p15="http://schemas.microsoft.com/office/powerpoint/2012/main"/>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and Content - Dark Airy">
    <p:bg>
      <p:bgPr>
        <a:solidFill>
          <a:srgbClr val="000000"/>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61C88EF-1F16-59C4-60F1-8DC431E7074D}"/>
              </a:ext>
            </a:extLst>
          </p:cNvPr>
          <p:cNvSpPr>
            <a:spLocks noGrp="1"/>
          </p:cNvSpPr>
          <p:nvPr>
            <p:ph type="title"/>
          </p:nvPr>
        </p:nvSpPr>
        <p:spPr>
          <a:xfrm>
            <a:off x="609600" y="264085"/>
            <a:ext cx="10972800" cy="946389"/>
          </a:xfrm>
        </p:spPr>
        <p:txBody>
          <a:bodyPr lIns="0" rIns="0"/>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E0A96FB-B9EB-8DE6-BE7F-8E9AFB7E338E}"/>
              </a:ext>
            </a:extLst>
          </p:cNvPr>
          <p:cNvSpPr>
            <a:spLocks noGrp="1"/>
          </p:cNvSpPr>
          <p:nvPr>
            <p:ph idx="1"/>
          </p:nvPr>
        </p:nvSpPr>
        <p:spPr/>
        <p:txBody>
          <a:bodyPr lIns="0" rIns="0"/>
          <a:lstStyle>
            <a:lvl1pPr>
              <a:lnSpc>
                <a:spcPct val="110000"/>
              </a:lnSpc>
              <a:defRPr>
                <a:solidFill>
                  <a:schemeClr val="bg1"/>
                </a:solidFill>
              </a:defRPr>
            </a:lvl1pPr>
            <a:lvl2pPr>
              <a:lnSpc>
                <a:spcPct val="110000"/>
              </a:lnSpc>
              <a:defRPr>
                <a:solidFill>
                  <a:schemeClr val="bg1"/>
                </a:solidFill>
              </a:defRPr>
            </a:lvl2pPr>
            <a:lvl3pPr>
              <a:lnSpc>
                <a:spcPct val="110000"/>
              </a:lnSpc>
              <a:defRPr>
                <a:solidFill>
                  <a:schemeClr val="bg1"/>
                </a:solidFill>
              </a:defRPr>
            </a:lvl3pPr>
            <a:lvl4pPr>
              <a:lnSpc>
                <a:spcPct val="110000"/>
              </a:lnSpc>
              <a:defRPr>
                <a:solidFill>
                  <a:schemeClr val="bg1"/>
                </a:solidFill>
              </a:defRPr>
            </a:lvl4pPr>
            <a:lvl5pPr>
              <a:lnSpc>
                <a:spcPct val="110000"/>
              </a:lnSpc>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a:extLst>
              <a:ext uri="{FF2B5EF4-FFF2-40B4-BE49-F238E27FC236}">
                <a16:creationId xmlns:a16="http://schemas.microsoft.com/office/drawing/2014/main" id="{06E773C5-DC8F-B04C-E4BB-8999DF0AA14C}"/>
              </a:ext>
            </a:extLst>
          </p:cNvPr>
          <p:cNvSpPr>
            <a:spLocks noGrp="1"/>
          </p:cNvSpPr>
          <p:nvPr>
            <p:ph type="ftr" sz="quarter" idx="11"/>
          </p:nvPr>
        </p:nvSpPr>
        <p:spPr/>
        <p:txBody>
          <a:bodyPr/>
          <a:lstStyle>
            <a:lvl1pPr>
              <a:defRPr>
                <a:solidFill>
                  <a:srgbClr val="BEBEBE"/>
                </a:solidFill>
              </a:defRPr>
            </a:lvl1pPr>
          </a:lstStyle>
          <a:p>
            <a:endParaRPr lang="en-US"/>
          </a:p>
        </p:txBody>
      </p:sp>
      <p:sp>
        <p:nvSpPr>
          <p:cNvPr id="2" name="Copyright">
            <a:extLst>
              <a:ext uri="{FF2B5EF4-FFF2-40B4-BE49-F238E27FC236}">
                <a16:creationId xmlns:a16="http://schemas.microsoft.com/office/drawing/2014/main" id="{C5061511-419D-2059-0E83-6196212F9289}"/>
              </a:ext>
            </a:extLst>
          </p:cNvPr>
          <p:cNvSpPr txBox="1"/>
          <p:nvPr userDrawn="1"/>
        </p:nvSpPr>
        <p:spPr>
          <a:xfrm>
            <a:off x="9871995" y="6583680"/>
            <a:ext cx="1710405" cy="92333"/>
          </a:xfrm>
          <a:prstGeom prst="rect">
            <a:avLst/>
          </a:prstGeom>
          <a:solidFill>
            <a:schemeClr val="tx1"/>
          </a:solidFill>
        </p:spPr>
        <p:txBody>
          <a:bodyPr wrap="none" lIns="0" tIns="0" rIns="0" bIns="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600" baseline="0">
                <a:solidFill>
                  <a:srgbClr val="BEBEBE"/>
                </a:solidFill>
                <a:latin typeface="Adobe Clean" panose="020B0503020404020204" pitchFamily="34" charset="0"/>
              </a:rPr>
              <a:t>© 2025 Adobe. All Rights Reserved. Adobe Confidential.</a:t>
            </a:r>
          </a:p>
        </p:txBody>
      </p:sp>
      <p:sp>
        <p:nvSpPr>
          <p:cNvPr id="10" name="Slide Number Placeholder 9">
            <a:extLst>
              <a:ext uri="{FF2B5EF4-FFF2-40B4-BE49-F238E27FC236}">
                <a16:creationId xmlns:a16="http://schemas.microsoft.com/office/drawing/2014/main" id="{4AB0C947-85B1-6F73-8F85-916BD597533B}"/>
              </a:ext>
            </a:extLst>
          </p:cNvPr>
          <p:cNvSpPr>
            <a:spLocks noGrp="1"/>
          </p:cNvSpPr>
          <p:nvPr>
            <p:ph type="sldNum" sz="quarter" idx="12"/>
          </p:nvPr>
        </p:nvSpPr>
        <p:spPr/>
        <p:txBody>
          <a:bodyPr/>
          <a:lstStyle>
            <a:lvl1pPr>
              <a:defRPr>
                <a:solidFill>
                  <a:srgbClr val="BEBEBE"/>
                </a:solidFill>
              </a:defRPr>
            </a:lvl1pPr>
          </a:lstStyle>
          <a:p>
            <a:pPr algn="r"/>
            <a:fld id="{DEC9D0C1-7FBA-40E3-98AB-77B8E8CCE3DF}" type="slidenum">
              <a:rPr lang="en-US" smtClean="0"/>
              <a:pPr algn="r"/>
              <a:t>‹#›</a:t>
            </a:fld>
            <a:endParaRPr lang="en-US"/>
          </a:p>
        </p:txBody>
      </p:sp>
      <p:sp>
        <p:nvSpPr>
          <p:cNvPr id="8" name="Date Placeholder 7">
            <a:extLst>
              <a:ext uri="{FF2B5EF4-FFF2-40B4-BE49-F238E27FC236}">
                <a16:creationId xmlns:a16="http://schemas.microsoft.com/office/drawing/2014/main" id="{318E7064-6C65-CE7F-C31F-A4F12EC5D7B1}"/>
              </a:ext>
            </a:extLst>
          </p:cNvPr>
          <p:cNvSpPr>
            <a:spLocks noGrp="1"/>
          </p:cNvSpPr>
          <p:nvPr>
            <p:ph type="dt" sz="half" idx="10"/>
          </p:nvPr>
        </p:nvSpPr>
        <p:spPr/>
        <p:txBody>
          <a:bodyPr/>
          <a:lstStyle/>
          <a:p>
            <a:fld id="{67C3B4F7-71D5-4F1C-A9CA-5E3A40F979B7}" type="datetime1">
              <a:rPr lang="en-US" smtClean="0"/>
              <a:t>8/27/2025</a:t>
            </a:fld>
            <a:endParaRPr lang="en-US"/>
          </a:p>
        </p:txBody>
      </p:sp>
    </p:spTree>
    <p:extLst>
      <p:ext uri="{BB962C8B-B14F-4D97-AF65-F5344CB8AC3E}">
        <p14:creationId xmlns:p14="http://schemas.microsoft.com/office/powerpoint/2010/main" val="3228803683"/>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White - Bottom Graphic">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61C88EF-1F16-59C4-60F1-8DC431E7074D}"/>
              </a:ext>
            </a:extLst>
          </p:cNvPr>
          <p:cNvSpPr>
            <a:spLocks noGrp="1"/>
          </p:cNvSpPr>
          <p:nvPr>
            <p:ph type="title"/>
          </p:nvPr>
        </p:nvSpPr>
        <p:spPr>
          <a:xfrm>
            <a:off x="609600" y="264085"/>
            <a:ext cx="10972800" cy="946389"/>
          </a:xfrm>
        </p:spPr>
        <p:txBody>
          <a:bodyPr lIns="0" rIns="0"/>
          <a:lstStyle/>
          <a:p>
            <a:r>
              <a:rPr lang="en-US"/>
              <a:t>Click to edit Master title style</a:t>
            </a:r>
          </a:p>
        </p:txBody>
      </p:sp>
      <p:sp>
        <p:nvSpPr>
          <p:cNvPr id="3" name="Content Placeholder 2">
            <a:extLst>
              <a:ext uri="{FF2B5EF4-FFF2-40B4-BE49-F238E27FC236}">
                <a16:creationId xmlns:a16="http://schemas.microsoft.com/office/drawing/2014/main" id="{CE0A96FB-B9EB-8DE6-BE7F-8E9AFB7E338E}"/>
              </a:ext>
            </a:extLst>
          </p:cNvPr>
          <p:cNvSpPr>
            <a:spLocks noGrp="1"/>
          </p:cNvSpPr>
          <p:nvPr>
            <p:ph idx="1"/>
          </p:nvPr>
        </p:nvSpPr>
        <p:spPr>
          <a:xfrm>
            <a:off x="609600" y="1334324"/>
            <a:ext cx="10972800" cy="4992624"/>
          </a:xfrm>
        </p:spPr>
        <p:txBody>
          <a:bodyPr lIns="0" rIns="0"/>
          <a:lstStyle>
            <a:lvl1pPr>
              <a:lnSpc>
                <a:spcPct val="110000"/>
              </a:lnSpc>
              <a:spcBef>
                <a:spcPts val="1200"/>
              </a:spcBef>
              <a:defRPr/>
            </a:lvl1pPr>
            <a:lvl2pPr>
              <a:lnSpc>
                <a:spcPct val="110000"/>
              </a:lnSpc>
              <a:spcBef>
                <a:spcPts val="1200"/>
              </a:spcBef>
              <a:defRPr/>
            </a:lvl2pPr>
            <a:lvl3pPr>
              <a:lnSpc>
                <a:spcPct val="110000"/>
              </a:lnSpc>
              <a:spcBef>
                <a:spcPts val="1200"/>
              </a:spcBef>
              <a:defRPr/>
            </a:lvl3pPr>
            <a:lvl4pPr>
              <a:lnSpc>
                <a:spcPct val="110000"/>
              </a:lnSpc>
              <a:spcBef>
                <a:spcPts val="1200"/>
              </a:spcBef>
              <a:defRPr/>
            </a:lvl4pPr>
            <a:lvl5pPr>
              <a:lnSpc>
                <a:spcPct val="110000"/>
              </a:lnSpc>
              <a:spcBef>
                <a:spcPts val="12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a:extLst>
              <a:ext uri="{FF2B5EF4-FFF2-40B4-BE49-F238E27FC236}">
                <a16:creationId xmlns:a16="http://schemas.microsoft.com/office/drawing/2014/main" id="{06E773C5-DC8F-B04C-E4BB-8999DF0AA14C}"/>
              </a:ext>
            </a:extLst>
          </p:cNvPr>
          <p:cNvSpPr>
            <a:spLocks noGrp="1"/>
          </p:cNvSpPr>
          <p:nvPr>
            <p:ph type="ftr" sz="quarter" idx="11"/>
          </p:nvPr>
        </p:nvSpPr>
        <p:spPr/>
        <p:txBody>
          <a:bodyPr/>
          <a:lstStyle/>
          <a:p>
            <a:endParaRPr lang="en-US"/>
          </a:p>
        </p:txBody>
      </p:sp>
      <p:sp>
        <p:nvSpPr>
          <p:cNvPr id="10" name="Slide Number Placeholder 9">
            <a:extLst>
              <a:ext uri="{FF2B5EF4-FFF2-40B4-BE49-F238E27FC236}">
                <a16:creationId xmlns:a16="http://schemas.microsoft.com/office/drawing/2014/main" id="{4AB0C947-85B1-6F73-8F85-916BD597533B}"/>
              </a:ext>
            </a:extLst>
          </p:cNvPr>
          <p:cNvSpPr>
            <a:spLocks noGrp="1"/>
          </p:cNvSpPr>
          <p:nvPr>
            <p:ph type="sldNum" sz="quarter" idx="12"/>
          </p:nvPr>
        </p:nvSpPr>
        <p:spPr/>
        <p:txBody>
          <a:bodyPr/>
          <a:lstStyle/>
          <a:p>
            <a:pPr algn="r"/>
            <a:fld id="{DEC9D0C1-7FBA-40E3-98AB-77B8E8CCE3DF}" type="slidenum">
              <a:rPr lang="en-US" smtClean="0"/>
              <a:pPr algn="r"/>
              <a:t>‹#›</a:t>
            </a:fld>
            <a:endParaRPr lang="en-US"/>
          </a:p>
        </p:txBody>
      </p:sp>
      <p:sp>
        <p:nvSpPr>
          <p:cNvPr id="8" name="Date Placeholder 7">
            <a:extLst>
              <a:ext uri="{FF2B5EF4-FFF2-40B4-BE49-F238E27FC236}">
                <a16:creationId xmlns:a16="http://schemas.microsoft.com/office/drawing/2014/main" id="{318E7064-6C65-CE7F-C31F-A4F12EC5D7B1}"/>
              </a:ext>
            </a:extLst>
          </p:cNvPr>
          <p:cNvSpPr>
            <a:spLocks noGrp="1"/>
          </p:cNvSpPr>
          <p:nvPr>
            <p:ph type="dt" sz="half" idx="10"/>
          </p:nvPr>
        </p:nvSpPr>
        <p:spPr/>
        <p:txBody>
          <a:bodyPr/>
          <a:lstStyle/>
          <a:p>
            <a:fld id="{93ECCD13-D1E9-473F-B841-18617FCF55E9}" type="datetime1">
              <a:rPr lang="en-US" smtClean="0"/>
              <a:t>8/27/2025</a:t>
            </a:fld>
            <a:endParaRPr lang="en-US"/>
          </a:p>
        </p:txBody>
      </p:sp>
    </p:spTree>
    <p:extLst>
      <p:ext uri="{BB962C8B-B14F-4D97-AF65-F5344CB8AC3E}">
        <p14:creationId xmlns:p14="http://schemas.microsoft.com/office/powerpoint/2010/main" val="882777902"/>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1/2 Image">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61C88EF-1F16-59C4-60F1-8DC431E7074D}"/>
              </a:ext>
            </a:extLst>
          </p:cNvPr>
          <p:cNvSpPr>
            <a:spLocks noGrp="1"/>
          </p:cNvSpPr>
          <p:nvPr>
            <p:ph type="title"/>
          </p:nvPr>
        </p:nvSpPr>
        <p:spPr>
          <a:xfrm>
            <a:off x="609600" y="264085"/>
            <a:ext cx="4937760" cy="946389"/>
          </a:xfrm>
        </p:spPr>
        <p:txBody>
          <a:bodyPr lIns="0" rIns="0"/>
          <a:lstStyle/>
          <a:p>
            <a:r>
              <a:rPr lang="en-US"/>
              <a:t>Click to edit Master title style</a:t>
            </a:r>
          </a:p>
        </p:txBody>
      </p:sp>
      <p:sp>
        <p:nvSpPr>
          <p:cNvPr id="3" name="Content Placeholder 2">
            <a:extLst>
              <a:ext uri="{FF2B5EF4-FFF2-40B4-BE49-F238E27FC236}">
                <a16:creationId xmlns:a16="http://schemas.microsoft.com/office/drawing/2014/main" id="{CE0A96FB-B9EB-8DE6-BE7F-8E9AFB7E338E}"/>
              </a:ext>
            </a:extLst>
          </p:cNvPr>
          <p:cNvSpPr>
            <a:spLocks noGrp="1"/>
          </p:cNvSpPr>
          <p:nvPr>
            <p:ph idx="1"/>
          </p:nvPr>
        </p:nvSpPr>
        <p:spPr>
          <a:xfrm>
            <a:off x="609600" y="1334324"/>
            <a:ext cx="4572000" cy="4992624"/>
          </a:xfrm>
        </p:spPr>
        <p:txBody>
          <a:bodyPr lIns="0" rIns="0">
            <a:noAutofit/>
          </a:bodyPr>
          <a:lstStyle>
            <a:lvl1pPr>
              <a:lnSpc>
                <a:spcPct val="110000"/>
              </a:lnSpc>
              <a:spcBef>
                <a:spcPts val="1200"/>
              </a:spcBef>
              <a:defRPr/>
            </a:lvl1pPr>
            <a:lvl2pPr>
              <a:lnSpc>
                <a:spcPct val="110000"/>
              </a:lnSpc>
              <a:spcBef>
                <a:spcPts val="1200"/>
              </a:spcBef>
              <a:defRPr/>
            </a:lvl2pPr>
            <a:lvl3pPr>
              <a:lnSpc>
                <a:spcPct val="110000"/>
              </a:lnSpc>
              <a:spcBef>
                <a:spcPts val="1200"/>
              </a:spcBef>
              <a:defRPr/>
            </a:lvl3pPr>
            <a:lvl4pPr>
              <a:lnSpc>
                <a:spcPct val="110000"/>
              </a:lnSpc>
              <a:spcBef>
                <a:spcPts val="1200"/>
              </a:spcBef>
              <a:defRPr/>
            </a:lvl4pPr>
            <a:lvl5pPr>
              <a:lnSpc>
                <a:spcPct val="110000"/>
              </a:lnSpc>
              <a:spcBef>
                <a:spcPts val="12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icture Placeholder 5">
            <a:extLst>
              <a:ext uri="{FF2B5EF4-FFF2-40B4-BE49-F238E27FC236}">
                <a16:creationId xmlns:a16="http://schemas.microsoft.com/office/drawing/2014/main" id="{5A5ABD9F-44A7-2BD7-B0C1-E7135F8C8746}"/>
              </a:ext>
            </a:extLst>
          </p:cNvPr>
          <p:cNvSpPr>
            <a:spLocks noGrp="1"/>
          </p:cNvSpPr>
          <p:nvPr>
            <p:ph type="pic" sz="quarter" idx="10"/>
          </p:nvPr>
        </p:nvSpPr>
        <p:spPr>
          <a:xfrm>
            <a:off x="6096000" y="0"/>
            <a:ext cx="6096000" cy="6858000"/>
          </a:xfrm>
        </p:spPr>
        <p:txBody>
          <a:bodyPr/>
          <a:lstStyle>
            <a:lvl1pPr>
              <a:defRPr/>
            </a:lvl1pPr>
          </a:lstStyle>
          <a:p>
            <a:endParaRPr lang="en-US"/>
          </a:p>
        </p:txBody>
      </p:sp>
      <p:sp>
        <p:nvSpPr>
          <p:cNvPr id="4" name="Blocker">
            <a:extLst>
              <a:ext uri="{FF2B5EF4-FFF2-40B4-BE49-F238E27FC236}">
                <a16:creationId xmlns:a16="http://schemas.microsoft.com/office/drawing/2014/main" id="{3CF23C9A-F835-E086-950B-9A28BF24B03B}"/>
              </a:ext>
              <a:ext uri="{C183D7F6-B498-43B3-948B-1728B52AA6E4}">
                <adec:decorative xmlns:adec="http://schemas.microsoft.com/office/drawing/2017/decorative" val="1"/>
              </a:ext>
            </a:extLst>
          </p:cNvPr>
          <p:cNvSpPr/>
          <p:nvPr userDrawn="1"/>
        </p:nvSpPr>
        <p:spPr>
          <a:xfrm>
            <a:off x="9834007" y="6488705"/>
            <a:ext cx="1748393" cy="201954"/>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opyright">
            <a:extLst>
              <a:ext uri="{FF2B5EF4-FFF2-40B4-BE49-F238E27FC236}">
                <a16:creationId xmlns:a16="http://schemas.microsoft.com/office/drawing/2014/main" id="{DE2533BC-42DA-FCEE-D96C-AC878AA0AD62}"/>
              </a:ext>
            </a:extLst>
          </p:cNvPr>
          <p:cNvSpPr txBox="1"/>
          <p:nvPr userDrawn="1"/>
        </p:nvSpPr>
        <p:spPr>
          <a:xfrm>
            <a:off x="3836955" y="6583680"/>
            <a:ext cx="1710405" cy="92333"/>
          </a:xfrm>
          <a:prstGeom prst="rect">
            <a:avLst/>
          </a:prstGeom>
          <a:noFill/>
        </p:spPr>
        <p:txBody>
          <a:bodyPr wrap="none" lIns="0" tIns="0" rIns="0" bIns="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600" baseline="0">
                <a:solidFill>
                  <a:srgbClr val="191919"/>
                </a:solidFill>
                <a:latin typeface="Adobe Clean" panose="020B0503020404020204" pitchFamily="34" charset="0"/>
              </a:rPr>
              <a:t>© 2025 Adobe. All Rights Reserved. Adobe Confidential.</a:t>
            </a:r>
          </a:p>
        </p:txBody>
      </p:sp>
      <p:sp>
        <p:nvSpPr>
          <p:cNvPr id="12" name="Footer Placeholder 11">
            <a:extLst>
              <a:ext uri="{FF2B5EF4-FFF2-40B4-BE49-F238E27FC236}">
                <a16:creationId xmlns:a16="http://schemas.microsoft.com/office/drawing/2014/main" id="{4BA35D43-378C-F45A-1B41-7AABED498A59}"/>
              </a:ext>
            </a:extLst>
          </p:cNvPr>
          <p:cNvSpPr>
            <a:spLocks noGrp="1"/>
          </p:cNvSpPr>
          <p:nvPr>
            <p:ph type="ftr" sz="quarter" idx="12"/>
          </p:nvPr>
        </p:nvSpPr>
        <p:spPr>
          <a:xfrm>
            <a:off x="1622876" y="6583680"/>
            <a:ext cx="1920240" cy="91887"/>
          </a:xfrm>
        </p:spPr>
        <p:txBody>
          <a:bodyPr/>
          <a:lstStyle/>
          <a:p>
            <a:endParaRPr lang="en-US"/>
          </a:p>
        </p:txBody>
      </p:sp>
      <p:sp>
        <p:nvSpPr>
          <p:cNvPr id="13" name="Slide Number Placeholder 12">
            <a:extLst>
              <a:ext uri="{FF2B5EF4-FFF2-40B4-BE49-F238E27FC236}">
                <a16:creationId xmlns:a16="http://schemas.microsoft.com/office/drawing/2014/main" id="{018D9348-6015-53D5-75F2-0A1A831FE337}"/>
              </a:ext>
            </a:extLst>
          </p:cNvPr>
          <p:cNvSpPr>
            <a:spLocks noGrp="1"/>
          </p:cNvSpPr>
          <p:nvPr>
            <p:ph type="sldNum" sz="quarter" idx="13"/>
          </p:nvPr>
        </p:nvSpPr>
        <p:spPr>
          <a:xfrm>
            <a:off x="3657600" y="6583680"/>
            <a:ext cx="89768" cy="92333"/>
          </a:xfrm>
        </p:spPr>
        <p:txBody>
          <a:bodyPr>
            <a:noAutofit/>
          </a:bodyPr>
          <a:lstStyle/>
          <a:p>
            <a:pPr algn="r"/>
            <a:fld id="{DEC9D0C1-7FBA-40E3-98AB-77B8E8CCE3DF}" type="slidenum">
              <a:rPr lang="en-US" smtClean="0"/>
              <a:pPr algn="r"/>
              <a:t>‹#›</a:t>
            </a:fld>
            <a:endParaRPr lang="en-US"/>
          </a:p>
        </p:txBody>
      </p:sp>
      <p:sp>
        <p:nvSpPr>
          <p:cNvPr id="11" name="Date Placeholder 10">
            <a:extLst>
              <a:ext uri="{FF2B5EF4-FFF2-40B4-BE49-F238E27FC236}">
                <a16:creationId xmlns:a16="http://schemas.microsoft.com/office/drawing/2014/main" id="{C5ABE59E-8FC0-A76D-B870-3E3FD82E39CE}"/>
              </a:ext>
            </a:extLst>
          </p:cNvPr>
          <p:cNvSpPr>
            <a:spLocks noGrp="1"/>
          </p:cNvSpPr>
          <p:nvPr>
            <p:ph type="dt" sz="half" idx="11"/>
          </p:nvPr>
        </p:nvSpPr>
        <p:spPr/>
        <p:txBody>
          <a:bodyPr/>
          <a:lstStyle/>
          <a:p>
            <a:fld id="{03D17E50-0ADF-43FB-8C34-0001133F6E68}" type="datetime1">
              <a:rPr lang="en-US" smtClean="0"/>
              <a:t>8/27/2025</a:t>
            </a:fld>
            <a:endParaRPr lang="en-US"/>
          </a:p>
        </p:txBody>
      </p:sp>
    </p:spTree>
    <p:extLst>
      <p:ext uri="{BB962C8B-B14F-4D97-AF65-F5344CB8AC3E}">
        <p14:creationId xmlns:p14="http://schemas.microsoft.com/office/powerpoint/2010/main" val="269902114"/>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1/3 Image">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61C88EF-1F16-59C4-60F1-8DC431E7074D}"/>
              </a:ext>
            </a:extLst>
          </p:cNvPr>
          <p:cNvSpPr>
            <a:spLocks noGrp="1"/>
          </p:cNvSpPr>
          <p:nvPr>
            <p:ph type="title"/>
          </p:nvPr>
        </p:nvSpPr>
        <p:spPr>
          <a:xfrm>
            <a:off x="609601" y="264085"/>
            <a:ext cx="6766560" cy="946389"/>
          </a:xfrm>
        </p:spPr>
        <p:txBody>
          <a:bodyPr lIns="0" rIns="0"/>
          <a:lstStyle/>
          <a:p>
            <a:r>
              <a:rPr lang="en-US"/>
              <a:t>Click to edit Master title style</a:t>
            </a:r>
          </a:p>
        </p:txBody>
      </p:sp>
      <p:sp>
        <p:nvSpPr>
          <p:cNvPr id="3" name="Content Placeholder 2">
            <a:extLst>
              <a:ext uri="{FF2B5EF4-FFF2-40B4-BE49-F238E27FC236}">
                <a16:creationId xmlns:a16="http://schemas.microsoft.com/office/drawing/2014/main" id="{CE0A96FB-B9EB-8DE6-BE7F-8E9AFB7E338E}"/>
              </a:ext>
            </a:extLst>
          </p:cNvPr>
          <p:cNvSpPr>
            <a:spLocks noGrp="1"/>
          </p:cNvSpPr>
          <p:nvPr>
            <p:ph idx="1"/>
          </p:nvPr>
        </p:nvSpPr>
        <p:spPr>
          <a:xfrm>
            <a:off x="609601" y="1334324"/>
            <a:ext cx="5943600" cy="4992624"/>
          </a:xfrm>
        </p:spPr>
        <p:txBody>
          <a:bodyPr lIns="0" rIns="0"/>
          <a:lstStyle>
            <a:lvl1pPr>
              <a:lnSpc>
                <a:spcPct val="110000"/>
              </a:lnSpc>
              <a:spcBef>
                <a:spcPts val="1200"/>
              </a:spcBef>
              <a:defRPr/>
            </a:lvl1pPr>
            <a:lvl2pPr>
              <a:lnSpc>
                <a:spcPct val="110000"/>
              </a:lnSpc>
              <a:spcBef>
                <a:spcPts val="1200"/>
              </a:spcBef>
              <a:defRPr/>
            </a:lvl2pPr>
            <a:lvl3pPr>
              <a:lnSpc>
                <a:spcPct val="110000"/>
              </a:lnSpc>
              <a:spcBef>
                <a:spcPts val="1200"/>
              </a:spcBef>
              <a:defRPr/>
            </a:lvl3pPr>
            <a:lvl4pPr>
              <a:lnSpc>
                <a:spcPct val="110000"/>
              </a:lnSpc>
              <a:spcBef>
                <a:spcPts val="1200"/>
              </a:spcBef>
              <a:defRPr/>
            </a:lvl4pPr>
            <a:lvl5pPr>
              <a:lnSpc>
                <a:spcPct val="110000"/>
              </a:lnSpc>
              <a:spcBef>
                <a:spcPts val="12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icture Placeholder 5">
            <a:extLst>
              <a:ext uri="{FF2B5EF4-FFF2-40B4-BE49-F238E27FC236}">
                <a16:creationId xmlns:a16="http://schemas.microsoft.com/office/drawing/2014/main" id="{5A5ABD9F-44A7-2BD7-B0C1-E7135F8C8746}"/>
              </a:ext>
            </a:extLst>
          </p:cNvPr>
          <p:cNvSpPr>
            <a:spLocks noGrp="1"/>
          </p:cNvSpPr>
          <p:nvPr>
            <p:ph type="pic" sz="quarter" idx="10"/>
          </p:nvPr>
        </p:nvSpPr>
        <p:spPr>
          <a:xfrm>
            <a:off x="7894320" y="0"/>
            <a:ext cx="4297680" cy="6858000"/>
          </a:xfrm>
        </p:spPr>
        <p:txBody>
          <a:bodyPr/>
          <a:lstStyle/>
          <a:p>
            <a:endParaRPr lang="en-US"/>
          </a:p>
        </p:txBody>
      </p:sp>
      <p:sp>
        <p:nvSpPr>
          <p:cNvPr id="12" name="Footer Placeholder 11">
            <a:extLst>
              <a:ext uri="{FF2B5EF4-FFF2-40B4-BE49-F238E27FC236}">
                <a16:creationId xmlns:a16="http://schemas.microsoft.com/office/drawing/2014/main" id="{4BA35D43-378C-F45A-1B41-7AABED498A59}"/>
              </a:ext>
            </a:extLst>
          </p:cNvPr>
          <p:cNvSpPr>
            <a:spLocks noGrp="1"/>
          </p:cNvSpPr>
          <p:nvPr>
            <p:ph type="ftr" sz="quarter" idx="12"/>
          </p:nvPr>
        </p:nvSpPr>
        <p:spPr>
          <a:xfrm>
            <a:off x="1622876" y="6583680"/>
            <a:ext cx="3657600" cy="91887"/>
          </a:xfrm>
        </p:spPr>
        <p:txBody>
          <a:bodyPr/>
          <a:lstStyle/>
          <a:p>
            <a:endParaRPr lang="en-US"/>
          </a:p>
        </p:txBody>
      </p:sp>
      <p:sp>
        <p:nvSpPr>
          <p:cNvPr id="13" name="Slide Number Placeholder 12">
            <a:extLst>
              <a:ext uri="{FF2B5EF4-FFF2-40B4-BE49-F238E27FC236}">
                <a16:creationId xmlns:a16="http://schemas.microsoft.com/office/drawing/2014/main" id="{018D9348-6015-53D5-75F2-0A1A831FE337}"/>
              </a:ext>
            </a:extLst>
          </p:cNvPr>
          <p:cNvSpPr>
            <a:spLocks noGrp="1"/>
          </p:cNvSpPr>
          <p:nvPr>
            <p:ph type="sldNum" sz="quarter" idx="13"/>
          </p:nvPr>
        </p:nvSpPr>
        <p:spPr>
          <a:xfrm>
            <a:off x="5486400" y="6583680"/>
            <a:ext cx="89768" cy="92333"/>
          </a:xfrm>
        </p:spPr>
        <p:txBody>
          <a:bodyPr/>
          <a:lstStyle>
            <a:lvl1pPr>
              <a:defRPr>
                <a:solidFill>
                  <a:srgbClr val="191919"/>
                </a:solidFill>
              </a:defRPr>
            </a:lvl1pPr>
          </a:lstStyle>
          <a:p>
            <a:pPr algn="r"/>
            <a:fld id="{DEC9D0C1-7FBA-40E3-98AB-77B8E8CCE3DF}" type="slidenum">
              <a:rPr lang="en-US" smtClean="0"/>
              <a:pPr algn="r"/>
              <a:t>‹#›</a:t>
            </a:fld>
            <a:endParaRPr lang="en-US"/>
          </a:p>
        </p:txBody>
      </p:sp>
      <p:sp>
        <p:nvSpPr>
          <p:cNvPr id="2" name="Copyright">
            <a:extLst>
              <a:ext uri="{FF2B5EF4-FFF2-40B4-BE49-F238E27FC236}">
                <a16:creationId xmlns:a16="http://schemas.microsoft.com/office/drawing/2014/main" id="{DE2533BC-42DA-FCEE-D96C-AC878AA0AD62}"/>
              </a:ext>
            </a:extLst>
          </p:cNvPr>
          <p:cNvSpPr txBox="1"/>
          <p:nvPr userDrawn="1"/>
        </p:nvSpPr>
        <p:spPr>
          <a:xfrm>
            <a:off x="5665756" y="6583680"/>
            <a:ext cx="1710405" cy="92333"/>
          </a:xfrm>
          <a:prstGeom prst="rect">
            <a:avLst/>
          </a:prstGeom>
          <a:noFill/>
        </p:spPr>
        <p:txBody>
          <a:bodyPr wrap="none" lIns="0" tIns="0" rIns="0" bIns="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600" baseline="0">
                <a:solidFill>
                  <a:srgbClr val="191919"/>
                </a:solidFill>
                <a:latin typeface="Adobe Clean" panose="020B0503020404020204" pitchFamily="34" charset="0"/>
              </a:rPr>
              <a:t>© 2025 Adobe. All Rights Reserved. Adobe Confidential.</a:t>
            </a:r>
          </a:p>
        </p:txBody>
      </p:sp>
      <p:sp>
        <p:nvSpPr>
          <p:cNvPr id="4" name="Blocker">
            <a:extLst>
              <a:ext uri="{FF2B5EF4-FFF2-40B4-BE49-F238E27FC236}">
                <a16:creationId xmlns:a16="http://schemas.microsoft.com/office/drawing/2014/main" id="{3CF23C9A-F835-E086-950B-9A28BF24B03B}"/>
              </a:ext>
              <a:ext uri="{C183D7F6-B498-43B3-948B-1728B52AA6E4}">
                <adec:decorative xmlns:adec="http://schemas.microsoft.com/office/drawing/2017/decorative" val="1"/>
              </a:ext>
            </a:extLst>
          </p:cNvPr>
          <p:cNvSpPr/>
          <p:nvPr userDrawn="1"/>
        </p:nvSpPr>
        <p:spPr>
          <a:xfrm>
            <a:off x="9834007" y="6503997"/>
            <a:ext cx="1748393" cy="201954"/>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Date Placeholder 10">
            <a:extLst>
              <a:ext uri="{FF2B5EF4-FFF2-40B4-BE49-F238E27FC236}">
                <a16:creationId xmlns:a16="http://schemas.microsoft.com/office/drawing/2014/main" id="{C5ABE59E-8FC0-A76D-B870-3E3FD82E39CE}"/>
              </a:ext>
            </a:extLst>
          </p:cNvPr>
          <p:cNvSpPr>
            <a:spLocks noGrp="1"/>
          </p:cNvSpPr>
          <p:nvPr>
            <p:ph type="dt" sz="half" idx="11"/>
          </p:nvPr>
        </p:nvSpPr>
        <p:spPr/>
        <p:txBody>
          <a:bodyPr/>
          <a:lstStyle/>
          <a:p>
            <a:fld id="{61FE3EA7-D92D-4A30-9EBB-F43D697D029C}" type="datetime1">
              <a:rPr lang="en-US" smtClean="0"/>
              <a:t>8/27/2025</a:t>
            </a:fld>
            <a:endParaRPr lang="en-US"/>
          </a:p>
        </p:txBody>
      </p:sp>
    </p:spTree>
    <p:extLst>
      <p:ext uri="{BB962C8B-B14F-4D97-AF65-F5344CB8AC3E}">
        <p14:creationId xmlns:p14="http://schemas.microsoft.com/office/powerpoint/2010/main" val="1736874919"/>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lumns - Conten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61C88EF-1F16-59C4-60F1-8DC431E7074D}"/>
              </a:ext>
            </a:extLst>
          </p:cNvPr>
          <p:cNvSpPr>
            <a:spLocks noGrp="1"/>
          </p:cNvSpPr>
          <p:nvPr>
            <p:ph type="title"/>
          </p:nvPr>
        </p:nvSpPr>
        <p:spPr>
          <a:xfrm>
            <a:off x="609600" y="264085"/>
            <a:ext cx="10972800" cy="946389"/>
          </a:xfrm>
        </p:spPr>
        <p:txBody>
          <a:bodyPr lIns="0" rIns="0"/>
          <a:lstStyle/>
          <a:p>
            <a:r>
              <a:rPr lang="en-US"/>
              <a:t>Click to edit Master title style</a:t>
            </a:r>
          </a:p>
        </p:txBody>
      </p:sp>
      <p:sp>
        <p:nvSpPr>
          <p:cNvPr id="3" name="Content Placeholder 1">
            <a:extLst>
              <a:ext uri="{FF2B5EF4-FFF2-40B4-BE49-F238E27FC236}">
                <a16:creationId xmlns:a16="http://schemas.microsoft.com/office/drawing/2014/main" id="{CE0A96FB-B9EB-8DE6-BE7F-8E9AFB7E338E}"/>
              </a:ext>
            </a:extLst>
          </p:cNvPr>
          <p:cNvSpPr>
            <a:spLocks noGrp="1"/>
          </p:cNvSpPr>
          <p:nvPr>
            <p:ph idx="1"/>
          </p:nvPr>
        </p:nvSpPr>
        <p:spPr>
          <a:xfrm>
            <a:off x="609600" y="1334324"/>
            <a:ext cx="4937760" cy="4992624"/>
          </a:xfrm>
        </p:spPr>
        <p:txBody>
          <a:bodyPr lIns="0" rIns="0"/>
          <a:lstStyle>
            <a:lvl1pPr>
              <a:lnSpc>
                <a:spcPct val="110000"/>
              </a:lnSpc>
              <a:spcBef>
                <a:spcPts val="1200"/>
              </a:spcBef>
              <a:defRPr/>
            </a:lvl1pPr>
            <a:lvl2pPr>
              <a:lnSpc>
                <a:spcPct val="110000"/>
              </a:lnSpc>
              <a:spcBef>
                <a:spcPts val="1200"/>
              </a:spcBef>
              <a:defRPr/>
            </a:lvl2pPr>
            <a:lvl3pPr>
              <a:lnSpc>
                <a:spcPct val="110000"/>
              </a:lnSpc>
              <a:spcBef>
                <a:spcPts val="1200"/>
              </a:spcBef>
              <a:defRPr/>
            </a:lvl3pPr>
            <a:lvl4pPr>
              <a:lnSpc>
                <a:spcPct val="110000"/>
              </a:lnSpc>
              <a:spcBef>
                <a:spcPts val="1200"/>
              </a:spcBef>
              <a:defRPr/>
            </a:lvl4pPr>
            <a:lvl5pPr>
              <a:lnSpc>
                <a:spcPct val="110000"/>
              </a:lnSpc>
              <a:spcBef>
                <a:spcPts val="12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Content Placeholder 2">
            <a:extLst>
              <a:ext uri="{FF2B5EF4-FFF2-40B4-BE49-F238E27FC236}">
                <a16:creationId xmlns:a16="http://schemas.microsoft.com/office/drawing/2014/main" id="{3E2CAF97-6BD0-1BB9-D026-84213B160DB4}"/>
              </a:ext>
            </a:extLst>
          </p:cNvPr>
          <p:cNvSpPr>
            <a:spLocks noGrp="1"/>
          </p:cNvSpPr>
          <p:nvPr>
            <p:ph idx="13"/>
          </p:nvPr>
        </p:nvSpPr>
        <p:spPr>
          <a:xfrm>
            <a:off x="6644640" y="1334324"/>
            <a:ext cx="4937760" cy="4992624"/>
          </a:xfrm>
        </p:spPr>
        <p:txBody>
          <a:bodyPr lIns="0" rIns="0"/>
          <a:lstStyle>
            <a:lvl1pPr>
              <a:lnSpc>
                <a:spcPct val="110000"/>
              </a:lnSpc>
              <a:spcBef>
                <a:spcPts val="1200"/>
              </a:spcBef>
              <a:defRPr/>
            </a:lvl1pPr>
            <a:lvl2pPr>
              <a:lnSpc>
                <a:spcPct val="110000"/>
              </a:lnSpc>
              <a:spcBef>
                <a:spcPts val="1200"/>
              </a:spcBef>
              <a:defRPr/>
            </a:lvl2pPr>
            <a:lvl3pPr>
              <a:lnSpc>
                <a:spcPct val="110000"/>
              </a:lnSpc>
              <a:spcBef>
                <a:spcPts val="1200"/>
              </a:spcBef>
              <a:defRPr/>
            </a:lvl3pPr>
            <a:lvl4pPr>
              <a:lnSpc>
                <a:spcPct val="110000"/>
              </a:lnSpc>
              <a:spcBef>
                <a:spcPts val="1200"/>
              </a:spcBef>
              <a:defRPr/>
            </a:lvl4pPr>
            <a:lvl5pPr>
              <a:lnSpc>
                <a:spcPct val="110000"/>
              </a:lnSpc>
              <a:spcBef>
                <a:spcPts val="12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a:extLst>
              <a:ext uri="{FF2B5EF4-FFF2-40B4-BE49-F238E27FC236}">
                <a16:creationId xmlns:a16="http://schemas.microsoft.com/office/drawing/2014/main" id="{06E773C5-DC8F-B04C-E4BB-8999DF0AA14C}"/>
              </a:ext>
            </a:extLst>
          </p:cNvPr>
          <p:cNvSpPr>
            <a:spLocks noGrp="1"/>
          </p:cNvSpPr>
          <p:nvPr>
            <p:ph type="ftr" sz="quarter" idx="11"/>
          </p:nvPr>
        </p:nvSpPr>
        <p:spPr/>
        <p:txBody>
          <a:bodyPr/>
          <a:lstStyle/>
          <a:p>
            <a:endParaRPr lang="en-US"/>
          </a:p>
        </p:txBody>
      </p:sp>
      <p:sp>
        <p:nvSpPr>
          <p:cNvPr id="10" name="Slide Number Placeholder 9">
            <a:extLst>
              <a:ext uri="{FF2B5EF4-FFF2-40B4-BE49-F238E27FC236}">
                <a16:creationId xmlns:a16="http://schemas.microsoft.com/office/drawing/2014/main" id="{4AB0C947-85B1-6F73-8F85-916BD597533B}"/>
              </a:ext>
            </a:extLst>
          </p:cNvPr>
          <p:cNvSpPr>
            <a:spLocks noGrp="1"/>
          </p:cNvSpPr>
          <p:nvPr>
            <p:ph type="sldNum" sz="quarter" idx="12"/>
          </p:nvPr>
        </p:nvSpPr>
        <p:spPr/>
        <p:txBody>
          <a:bodyPr/>
          <a:lstStyle/>
          <a:p>
            <a:pPr algn="r"/>
            <a:fld id="{DEC9D0C1-7FBA-40E3-98AB-77B8E8CCE3DF}" type="slidenum">
              <a:rPr lang="en-US" smtClean="0"/>
              <a:pPr algn="r"/>
              <a:t>‹#›</a:t>
            </a:fld>
            <a:endParaRPr lang="en-US"/>
          </a:p>
        </p:txBody>
      </p:sp>
      <p:sp>
        <p:nvSpPr>
          <p:cNvPr id="8" name="Date Placeholder 7">
            <a:extLst>
              <a:ext uri="{FF2B5EF4-FFF2-40B4-BE49-F238E27FC236}">
                <a16:creationId xmlns:a16="http://schemas.microsoft.com/office/drawing/2014/main" id="{318E7064-6C65-CE7F-C31F-A4F12EC5D7B1}"/>
              </a:ext>
            </a:extLst>
          </p:cNvPr>
          <p:cNvSpPr>
            <a:spLocks noGrp="1"/>
          </p:cNvSpPr>
          <p:nvPr>
            <p:ph type="dt" sz="half" idx="10"/>
          </p:nvPr>
        </p:nvSpPr>
        <p:spPr/>
        <p:txBody>
          <a:bodyPr/>
          <a:lstStyle/>
          <a:p>
            <a:fld id="{CF8793A5-113A-48A7-BCE0-7936F08DA48F}" type="datetime1">
              <a:rPr lang="en-US" smtClean="0"/>
              <a:t>8/27/2025</a:t>
            </a:fld>
            <a:endParaRPr lang="en-US"/>
          </a:p>
        </p:txBody>
      </p:sp>
    </p:spTree>
    <p:extLst>
      <p:ext uri="{BB962C8B-B14F-4D97-AF65-F5344CB8AC3E}">
        <p14:creationId xmlns:p14="http://schemas.microsoft.com/office/powerpoint/2010/main" val="4060606285"/>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image" Target="../media/image1.png"/><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2A557CE-52E6-1FB8-260F-4B9972B7C98C}"/>
              </a:ext>
            </a:extLst>
          </p:cNvPr>
          <p:cNvSpPr>
            <a:spLocks noGrp="1"/>
          </p:cNvSpPr>
          <p:nvPr>
            <p:ph type="title"/>
          </p:nvPr>
        </p:nvSpPr>
        <p:spPr>
          <a:xfrm>
            <a:off x="609600" y="264085"/>
            <a:ext cx="10972800" cy="946389"/>
          </a:xfrm>
          <a:prstGeom prst="rect">
            <a:avLst/>
          </a:prstGeom>
        </p:spPr>
        <p:txBody>
          <a:bodyPr vert="horz" lIns="0" tIns="45720" rIns="0" bIns="45720" rtlCol="0" anchor="ctr" anchorCtr="0">
            <a:noAutofit/>
          </a:bodyPr>
          <a:lstStyle/>
          <a:p>
            <a:r>
              <a:rPr lang="en-US"/>
              <a:t>Click to edit Master title style</a:t>
            </a:r>
          </a:p>
        </p:txBody>
      </p:sp>
      <p:sp>
        <p:nvSpPr>
          <p:cNvPr id="3" name="Text Placeholder 2">
            <a:extLst>
              <a:ext uri="{FF2B5EF4-FFF2-40B4-BE49-F238E27FC236}">
                <a16:creationId xmlns:a16="http://schemas.microsoft.com/office/drawing/2014/main" id="{207D5854-D623-623A-F51E-6C503DDDB9F4}"/>
              </a:ext>
            </a:extLst>
          </p:cNvPr>
          <p:cNvSpPr>
            <a:spLocks noGrp="1"/>
          </p:cNvSpPr>
          <p:nvPr>
            <p:ph type="body" idx="1"/>
          </p:nvPr>
        </p:nvSpPr>
        <p:spPr>
          <a:xfrm>
            <a:off x="609600" y="1334324"/>
            <a:ext cx="10972800" cy="4990276"/>
          </a:xfrm>
          <a:prstGeom prst="rect">
            <a:avLst/>
          </a:prstGeom>
        </p:spPr>
        <p:txBody>
          <a:bodyPr vert="horz" lIns="0" tIns="45720" rIns="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CF744D4F-1B98-83B7-DAEA-EBD830B4D85D}"/>
              </a:ext>
            </a:extLst>
          </p:cNvPr>
          <p:cNvSpPr>
            <a:spLocks noGrp="1"/>
          </p:cNvSpPr>
          <p:nvPr>
            <p:ph type="ftr" sz="quarter" idx="3"/>
          </p:nvPr>
        </p:nvSpPr>
        <p:spPr>
          <a:xfrm>
            <a:off x="1645920" y="6583680"/>
            <a:ext cx="7844778" cy="91440"/>
          </a:xfrm>
          <a:prstGeom prst="rect">
            <a:avLst/>
          </a:prstGeom>
        </p:spPr>
        <p:txBody>
          <a:bodyPr vert="horz" wrap="none" lIns="0" tIns="0" rIns="0" bIns="0" rtlCol="0" anchor="t" anchorCtr="0"/>
          <a:lstStyle>
            <a:lvl1pPr algn="l">
              <a:defRPr sz="600">
                <a:solidFill>
                  <a:srgbClr val="191919"/>
                </a:solidFill>
              </a:defRPr>
            </a:lvl1pPr>
          </a:lstStyle>
          <a:p>
            <a:endParaRPr lang="en-US"/>
          </a:p>
        </p:txBody>
      </p:sp>
      <p:sp>
        <p:nvSpPr>
          <p:cNvPr id="25" name="Copyright">
            <a:extLst>
              <a:ext uri="{FF2B5EF4-FFF2-40B4-BE49-F238E27FC236}">
                <a16:creationId xmlns:a16="http://schemas.microsoft.com/office/drawing/2014/main" id="{F00605C0-ED67-6D23-4441-6A67F9B2E445}"/>
              </a:ext>
            </a:extLst>
          </p:cNvPr>
          <p:cNvSpPr txBox="1"/>
          <p:nvPr userDrawn="1"/>
        </p:nvSpPr>
        <p:spPr>
          <a:xfrm>
            <a:off x="9835126" y="6583680"/>
            <a:ext cx="1747274" cy="92333"/>
          </a:xfrm>
          <a:prstGeom prst="rect">
            <a:avLst/>
          </a:prstGeom>
          <a:noFill/>
        </p:spPr>
        <p:txBody>
          <a:bodyPr wrap="none" lIns="0" tIns="0" rIns="0" bIns="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600" baseline="0">
                <a:solidFill>
                  <a:srgbClr val="191919"/>
                </a:solidFill>
                <a:latin typeface="Adobe Clean" panose="020B0503020404020204" pitchFamily="34" charset="0"/>
              </a:rPr>
              <a:t>© 2025 Adobe. All Rights Reserved. Adobe Confidential.</a:t>
            </a:r>
          </a:p>
        </p:txBody>
      </p:sp>
      <p:sp>
        <p:nvSpPr>
          <p:cNvPr id="6" name="Slide Number Placeholder 5">
            <a:extLst>
              <a:ext uri="{FF2B5EF4-FFF2-40B4-BE49-F238E27FC236}">
                <a16:creationId xmlns:a16="http://schemas.microsoft.com/office/drawing/2014/main" id="{83E5B87A-A7CF-09CF-30ED-83C44A71A0E8}"/>
              </a:ext>
            </a:extLst>
          </p:cNvPr>
          <p:cNvSpPr>
            <a:spLocks noGrp="1"/>
          </p:cNvSpPr>
          <p:nvPr>
            <p:ph type="sldNum" sz="quarter" idx="4"/>
          </p:nvPr>
        </p:nvSpPr>
        <p:spPr>
          <a:xfrm>
            <a:off x="11842316" y="6583680"/>
            <a:ext cx="89768" cy="92333"/>
          </a:xfrm>
          <a:prstGeom prst="rect">
            <a:avLst/>
          </a:prstGeom>
        </p:spPr>
        <p:txBody>
          <a:bodyPr wrap="none" lIns="0" tIns="0" rIns="0" bIns="0">
            <a:spAutoFit/>
          </a:bodyPr>
          <a:lstStyle>
            <a:lvl1pPr>
              <a:defRPr lang="en-US" sz="600" baseline="0" smtClean="0">
                <a:solidFill>
                  <a:srgbClr val="191919"/>
                </a:solidFill>
                <a:latin typeface="Adobe Clean" panose="020B0503020404020204" pitchFamily="34" charset="0"/>
              </a:defRPr>
            </a:lvl1pPr>
          </a:lstStyle>
          <a:p>
            <a:pPr algn="r"/>
            <a:fld id="{DEC9D0C1-7FBA-40E3-98AB-77B8E8CCE3DF}" type="slidenum">
              <a:rPr lang="en-US" smtClean="0"/>
              <a:pPr algn="r"/>
              <a:t>‹#›</a:t>
            </a:fld>
            <a:endParaRPr lang="en-US"/>
          </a:p>
        </p:txBody>
      </p:sp>
      <p:sp>
        <p:nvSpPr>
          <p:cNvPr id="4" name="Date Placeholder 3">
            <a:extLst>
              <a:ext uri="{FF2B5EF4-FFF2-40B4-BE49-F238E27FC236}">
                <a16:creationId xmlns:a16="http://schemas.microsoft.com/office/drawing/2014/main" id="{7DFD8D59-8A23-698A-D678-69D2440DB509}"/>
              </a:ext>
            </a:extLst>
          </p:cNvPr>
          <p:cNvSpPr>
            <a:spLocks noGrp="1"/>
          </p:cNvSpPr>
          <p:nvPr>
            <p:ph type="dt" sz="half" idx="2"/>
          </p:nvPr>
        </p:nvSpPr>
        <p:spPr>
          <a:xfrm>
            <a:off x="-1" y="7035913"/>
            <a:ext cx="355867" cy="107722"/>
          </a:xfrm>
          <a:prstGeom prst="rect">
            <a:avLst/>
          </a:prstGeom>
        </p:spPr>
        <p:txBody>
          <a:bodyPr vert="horz" wrap="none" lIns="0" tIns="0" rIns="0" bIns="0" rtlCol="0" anchor="ctr">
            <a:spAutoFit/>
          </a:bodyPr>
          <a:lstStyle>
            <a:lvl1pPr algn="l">
              <a:defRPr sz="700">
                <a:solidFill>
                  <a:schemeClr val="tx1">
                    <a:tint val="75000"/>
                  </a:schemeClr>
                </a:solidFill>
              </a:defRPr>
            </a:lvl1pPr>
          </a:lstStyle>
          <a:p>
            <a:fld id="{30169271-AB45-4F94-B977-1C39D03C236C}" type="datetime1">
              <a:rPr lang="en-US" smtClean="0"/>
              <a:t>8/27/2025</a:t>
            </a:fld>
            <a:endParaRPr lang="en-US"/>
          </a:p>
        </p:txBody>
      </p:sp>
      <p:sp>
        <p:nvSpPr>
          <p:cNvPr id="9" name="1/4">
            <a:extLst>
              <a:ext uri="{FF2B5EF4-FFF2-40B4-BE49-F238E27FC236}">
                <a16:creationId xmlns:a16="http://schemas.microsoft.com/office/drawing/2014/main" id="{791B36FE-59D2-67F8-88FF-8BCBCAA1B94A}"/>
              </a:ext>
              <a:ext uri="{C183D7F6-B498-43B3-948B-1728B52AA6E4}">
                <adec:decorative xmlns:adec="http://schemas.microsoft.com/office/drawing/2017/decorative" val="1"/>
              </a:ext>
            </a:extLst>
          </p:cNvPr>
          <p:cNvSpPr txBox="1"/>
          <p:nvPr userDrawn="1"/>
        </p:nvSpPr>
        <p:spPr>
          <a:xfrm>
            <a:off x="3264969" y="-563502"/>
            <a:ext cx="163507" cy="153888"/>
          </a:xfrm>
          <a:prstGeom prst="rect">
            <a:avLst/>
          </a:prstGeom>
          <a:noFill/>
        </p:spPr>
        <p:txBody>
          <a:bodyPr wrap="square" lIns="0" tIns="0" rIns="0" bIns="0" rtlCol="0">
            <a:spAutoFit/>
          </a:bodyPr>
          <a:lstStyle/>
          <a:p>
            <a:pPr algn="ctr"/>
            <a:r>
              <a:rPr lang="en-US" sz="1000">
                <a:solidFill>
                  <a:schemeClr val="accent2">
                    <a:lumMod val="60000"/>
                    <a:lumOff val="40000"/>
                  </a:schemeClr>
                </a:solidFill>
                <a:latin typeface="+mj-lt"/>
              </a:rPr>
              <a:t>1/4</a:t>
            </a:r>
          </a:p>
        </p:txBody>
      </p:sp>
      <p:sp>
        <p:nvSpPr>
          <p:cNvPr id="10" name="2/4">
            <a:extLst>
              <a:ext uri="{FF2B5EF4-FFF2-40B4-BE49-F238E27FC236}">
                <a16:creationId xmlns:a16="http://schemas.microsoft.com/office/drawing/2014/main" id="{1D453459-F362-B9CD-880F-8901A7543B45}"/>
              </a:ext>
              <a:ext uri="{C183D7F6-B498-43B3-948B-1728B52AA6E4}">
                <adec:decorative xmlns:adec="http://schemas.microsoft.com/office/drawing/2017/decorative" val="1"/>
              </a:ext>
            </a:extLst>
          </p:cNvPr>
          <p:cNvSpPr txBox="1"/>
          <p:nvPr userDrawn="1"/>
        </p:nvSpPr>
        <p:spPr>
          <a:xfrm>
            <a:off x="6004629" y="-563502"/>
            <a:ext cx="182742" cy="153888"/>
          </a:xfrm>
          <a:prstGeom prst="rect">
            <a:avLst/>
          </a:prstGeom>
          <a:noFill/>
        </p:spPr>
        <p:txBody>
          <a:bodyPr wrap="none" lIns="0" tIns="0" rIns="0" bIns="0" rtlCol="0">
            <a:spAutoFit/>
          </a:bodyPr>
          <a:lstStyle/>
          <a:p>
            <a:pPr algn="ctr"/>
            <a:r>
              <a:rPr lang="en-US" sz="1000">
                <a:solidFill>
                  <a:schemeClr val="accent2">
                    <a:lumMod val="60000"/>
                    <a:lumOff val="40000"/>
                  </a:schemeClr>
                </a:solidFill>
                <a:latin typeface="+mj-lt"/>
              </a:rPr>
              <a:t>2/4</a:t>
            </a:r>
          </a:p>
        </p:txBody>
      </p:sp>
      <p:sp>
        <p:nvSpPr>
          <p:cNvPr id="11" name="3/4">
            <a:extLst>
              <a:ext uri="{FF2B5EF4-FFF2-40B4-BE49-F238E27FC236}">
                <a16:creationId xmlns:a16="http://schemas.microsoft.com/office/drawing/2014/main" id="{8E72AC89-911C-7E96-6D33-BAF9B0DBE03B}"/>
              </a:ext>
              <a:ext uri="{C183D7F6-B498-43B3-948B-1728B52AA6E4}">
                <adec:decorative xmlns:adec="http://schemas.microsoft.com/office/drawing/2017/decorative" val="1"/>
              </a:ext>
            </a:extLst>
          </p:cNvPr>
          <p:cNvSpPr txBox="1"/>
          <p:nvPr userDrawn="1"/>
        </p:nvSpPr>
        <p:spPr>
          <a:xfrm>
            <a:off x="8745241" y="-563502"/>
            <a:ext cx="184346" cy="153888"/>
          </a:xfrm>
          <a:prstGeom prst="rect">
            <a:avLst/>
          </a:prstGeom>
          <a:noFill/>
        </p:spPr>
        <p:txBody>
          <a:bodyPr wrap="none" lIns="0" tIns="0" rIns="0" bIns="0" rtlCol="0">
            <a:spAutoFit/>
          </a:bodyPr>
          <a:lstStyle/>
          <a:p>
            <a:pPr algn="ctr"/>
            <a:r>
              <a:rPr lang="en-US" sz="1000">
                <a:solidFill>
                  <a:schemeClr val="accent2">
                    <a:lumMod val="60000"/>
                    <a:lumOff val="40000"/>
                  </a:schemeClr>
                </a:solidFill>
                <a:latin typeface="+mj-lt"/>
              </a:rPr>
              <a:t>3/4</a:t>
            </a:r>
          </a:p>
        </p:txBody>
      </p:sp>
      <p:cxnSp>
        <p:nvCxnSpPr>
          <p:cNvPr id="12" name="2/3 arrow">
            <a:extLst>
              <a:ext uri="{FF2B5EF4-FFF2-40B4-BE49-F238E27FC236}">
                <a16:creationId xmlns:a16="http://schemas.microsoft.com/office/drawing/2014/main" id="{425FBE88-470E-60C6-8016-0453814D1C32}"/>
              </a:ext>
              <a:ext uri="{C183D7F6-B498-43B3-948B-1728B52AA6E4}">
                <adec:decorative xmlns:adec="http://schemas.microsoft.com/office/drawing/2017/decorative" val="1"/>
              </a:ext>
            </a:extLst>
          </p:cNvPr>
          <p:cNvCxnSpPr>
            <a:cxnSpLocks/>
          </p:cNvCxnSpPr>
          <p:nvPr userDrawn="1"/>
        </p:nvCxnSpPr>
        <p:spPr>
          <a:xfrm>
            <a:off x="7923212" y="-336411"/>
            <a:ext cx="0" cy="236135"/>
          </a:xfrm>
          <a:prstGeom prst="line">
            <a:avLst/>
          </a:prstGeom>
          <a:ln w="12700">
            <a:solidFill>
              <a:srgbClr val="C8C1E8"/>
            </a:solidFill>
            <a:headEnd type="none" w="med" len="med"/>
            <a:tailEnd type="arrow" w="sm" len="sm"/>
          </a:ln>
        </p:spPr>
        <p:style>
          <a:lnRef idx="1">
            <a:schemeClr val="accent1"/>
          </a:lnRef>
          <a:fillRef idx="0">
            <a:schemeClr val="accent1"/>
          </a:fillRef>
          <a:effectRef idx="0">
            <a:schemeClr val="accent1"/>
          </a:effectRef>
          <a:fontRef idx="minor">
            <a:schemeClr val="tx1"/>
          </a:fontRef>
        </p:style>
      </p:cxnSp>
      <p:cxnSp>
        <p:nvCxnSpPr>
          <p:cNvPr id="13" name="1/3 arrow">
            <a:extLst>
              <a:ext uri="{FF2B5EF4-FFF2-40B4-BE49-F238E27FC236}">
                <a16:creationId xmlns:a16="http://schemas.microsoft.com/office/drawing/2014/main" id="{B121034D-56B4-850B-095F-50226D1D6260}"/>
              </a:ext>
              <a:ext uri="{C183D7F6-B498-43B3-948B-1728B52AA6E4}">
                <adec:decorative xmlns:adec="http://schemas.microsoft.com/office/drawing/2017/decorative" val="1"/>
              </a:ext>
            </a:extLst>
          </p:cNvPr>
          <p:cNvCxnSpPr>
            <a:cxnSpLocks/>
          </p:cNvCxnSpPr>
          <p:nvPr userDrawn="1"/>
        </p:nvCxnSpPr>
        <p:spPr>
          <a:xfrm>
            <a:off x="4266406" y="-336411"/>
            <a:ext cx="0" cy="236135"/>
          </a:xfrm>
          <a:prstGeom prst="line">
            <a:avLst/>
          </a:prstGeom>
          <a:ln w="12700">
            <a:solidFill>
              <a:srgbClr val="C8C1E8"/>
            </a:solidFill>
            <a:headEnd type="none" w="med" len="med"/>
            <a:tailEnd type="arrow" w="sm" len="sm"/>
          </a:ln>
        </p:spPr>
        <p:style>
          <a:lnRef idx="1">
            <a:schemeClr val="accent1"/>
          </a:lnRef>
          <a:fillRef idx="0">
            <a:schemeClr val="accent1"/>
          </a:fillRef>
          <a:effectRef idx="0">
            <a:schemeClr val="accent1"/>
          </a:effectRef>
          <a:fontRef idx="minor">
            <a:schemeClr val="tx1"/>
          </a:fontRef>
        </p:style>
      </p:cxnSp>
      <p:sp>
        <p:nvSpPr>
          <p:cNvPr id="14" name="2/3">
            <a:extLst>
              <a:ext uri="{FF2B5EF4-FFF2-40B4-BE49-F238E27FC236}">
                <a16:creationId xmlns:a16="http://schemas.microsoft.com/office/drawing/2014/main" id="{FC5A2A21-4D76-D3E5-F47D-FAAEDEFAE6F2}"/>
              </a:ext>
              <a:ext uri="{C183D7F6-B498-43B3-948B-1728B52AA6E4}">
                <adec:decorative xmlns:adec="http://schemas.microsoft.com/office/drawing/2017/decorative" val="1"/>
              </a:ext>
            </a:extLst>
          </p:cNvPr>
          <p:cNvSpPr txBox="1"/>
          <p:nvPr userDrawn="1"/>
        </p:nvSpPr>
        <p:spPr>
          <a:xfrm>
            <a:off x="7834245" y="-563502"/>
            <a:ext cx="177934" cy="153888"/>
          </a:xfrm>
          <a:prstGeom prst="rect">
            <a:avLst/>
          </a:prstGeom>
          <a:noFill/>
        </p:spPr>
        <p:txBody>
          <a:bodyPr wrap="none" lIns="0" tIns="0" rIns="0" bIns="0" rtlCol="0">
            <a:spAutoFit/>
          </a:bodyPr>
          <a:lstStyle/>
          <a:p>
            <a:pPr algn="ctr"/>
            <a:r>
              <a:rPr lang="en-US" sz="1000">
                <a:solidFill>
                  <a:srgbClr val="A185B6"/>
                </a:solidFill>
                <a:latin typeface="+mj-lt"/>
              </a:rPr>
              <a:t>2/3</a:t>
            </a:r>
          </a:p>
        </p:txBody>
      </p:sp>
      <p:sp>
        <p:nvSpPr>
          <p:cNvPr id="15" name="1/3">
            <a:extLst>
              <a:ext uri="{FF2B5EF4-FFF2-40B4-BE49-F238E27FC236}">
                <a16:creationId xmlns:a16="http://schemas.microsoft.com/office/drawing/2014/main" id="{31DF4110-6679-C48B-A68B-23CCE2DC7192}"/>
              </a:ext>
              <a:ext uri="{C183D7F6-B498-43B3-948B-1728B52AA6E4}">
                <adec:decorative xmlns:adec="http://schemas.microsoft.com/office/drawing/2017/decorative" val="1"/>
              </a:ext>
            </a:extLst>
          </p:cNvPr>
          <p:cNvSpPr txBox="1"/>
          <p:nvPr userDrawn="1"/>
        </p:nvSpPr>
        <p:spPr>
          <a:xfrm>
            <a:off x="4194051" y="-563502"/>
            <a:ext cx="158698" cy="153888"/>
          </a:xfrm>
          <a:prstGeom prst="rect">
            <a:avLst/>
          </a:prstGeom>
          <a:noFill/>
        </p:spPr>
        <p:txBody>
          <a:bodyPr wrap="none" lIns="0" tIns="0" rIns="0" bIns="0" rtlCol="0">
            <a:spAutoFit/>
          </a:bodyPr>
          <a:lstStyle/>
          <a:p>
            <a:pPr algn="ctr"/>
            <a:r>
              <a:rPr lang="en-US" sz="1000">
                <a:solidFill>
                  <a:srgbClr val="A185B6"/>
                </a:solidFill>
                <a:latin typeface="+mj-lt"/>
              </a:rPr>
              <a:t>1/3</a:t>
            </a:r>
          </a:p>
        </p:txBody>
      </p:sp>
      <p:cxnSp>
        <p:nvCxnSpPr>
          <p:cNvPr id="16" name="1/4 arrow">
            <a:extLst>
              <a:ext uri="{FF2B5EF4-FFF2-40B4-BE49-F238E27FC236}">
                <a16:creationId xmlns:a16="http://schemas.microsoft.com/office/drawing/2014/main" id="{654E8F9D-6C4E-05DA-FE73-546CD08C5B57}"/>
              </a:ext>
              <a:ext uri="{C183D7F6-B498-43B3-948B-1728B52AA6E4}">
                <adec:decorative xmlns:adec="http://schemas.microsoft.com/office/drawing/2017/decorative" val="1"/>
              </a:ext>
            </a:extLst>
          </p:cNvPr>
          <p:cNvCxnSpPr>
            <a:cxnSpLocks/>
          </p:cNvCxnSpPr>
          <p:nvPr userDrawn="1"/>
        </p:nvCxnSpPr>
        <p:spPr>
          <a:xfrm>
            <a:off x="3352205" y="-336411"/>
            <a:ext cx="0" cy="236135"/>
          </a:xfrm>
          <a:prstGeom prst="line">
            <a:avLst/>
          </a:prstGeom>
          <a:ln w="12700">
            <a:solidFill>
              <a:srgbClr val="C1D4E8"/>
            </a:solidFill>
            <a:headEnd type="none" w="med" len="med"/>
            <a:tailEnd type="arrow" w="sm" len="sm"/>
          </a:ln>
        </p:spPr>
        <p:style>
          <a:lnRef idx="1">
            <a:schemeClr val="accent1"/>
          </a:lnRef>
          <a:fillRef idx="0">
            <a:schemeClr val="accent1"/>
          </a:fillRef>
          <a:effectRef idx="0">
            <a:schemeClr val="accent1"/>
          </a:effectRef>
          <a:fontRef idx="minor">
            <a:schemeClr val="tx1"/>
          </a:fontRef>
        </p:style>
      </p:cxnSp>
      <p:cxnSp>
        <p:nvCxnSpPr>
          <p:cNvPr id="17" name="2/4 arrow">
            <a:extLst>
              <a:ext uri="{FF2B5EF4-FFF2-40B4-BE49-F238E27FC236}">
                <a16:creationId xmlns:a16="http://schemas.microsoft.com/office/drawing/2014/main" id="{DA346B2B-DF35-381D-9BDC-1CDA53FCF74A}"/>
              </a:ext>
              <a:ext uri="{C183D7F6-B498-43B3-948B-1728B52AA6E4}">
                <adec:decorative xmlns:adec="http://schemas.microsoft.com/office/drawing/2017/decorative" val="1"/>
              </a:ext>
            </a:extLst>
          </p:cNvPr>
          <p:cNvCxnSpPr>
            <a:cxnSpLocks/>
          </p:cNvCxnSpPr>
          <p:nvPr userDrawn="1"/>
        </p:nvCxnSpPr>
        <p:spPr>
          <a:xfrm>
            <a:off x="6096000" y="-336411"/>
            <a:ext cx="0" cy="236135"/>
          </a:xfrm>
          <a:prstGeom prst="line">
            <a:avLst/>
          </a:prstGeom>
          <a:ln w="12700">
            <a:solidFill>
              <a:srgbClr val="C1D4E8"/>
            </a:solidFill>
            <a:headEnd type="none" w="med" len="med"/>
            <a:tailEnd type="arrow" w="sm" len="sm"/>
          </a:ln>
        </p:spPr>
        <p:style>
          <a:lnRef idx="1">
            <a:schemeClr val="accent1"/>
          </a:lnRef>
          <a:fillRef idx="0">
            <a:schemeClr val="accent1"/>
          </a:fillRef>
          <a:effectRef idx="0">
            <a:schemeClr val="accent1"/>
          </a:effectRef>
          <a:fontRef idx="minor">
            <a:schemeClr val="tx1"/>
          </a:fontRef>
        </p:style>
      </p:cxnSp>
      <p:cxnSp>
        <p:nvCxnSpPr>
          <p:cNvPr id="18" name="3/4 arrow">
            <a:extLst>
              <a:ext uri="{FF2B5EF4-FFF2-40B4-BE49-F238E27FC236}">
                <a16:creationId xmlns:a16="http://schemas.microsoft.com/office/drawing/2014/main" id="{79D2891A-8FC3-A6BB-6113-BF32856BCF47}"/>
              </a:ext>
              <a:ext uri="{C183D7F6-B498-43B3-948B-1728B52AA6E4}">
                <adec:decorative xmlns:adec="http://schemas.microsoft.com/office/drawing/2017/decorative" val="1"/>
              </a:ext>
            </a:extLst>
          </p:cNvPr>
          <p:cNvCxnSpPr>
            <a:cxnSpLocks/>
          </p:cNvCxnSpPr>
          <p:nvPr userDrawn="1"/>
        </p:nvCxnSpPr>
        <p:spPr>
          <a:xfrm>
            <a:off x="8837414" y="-336411"/>
            <a:ext cx="0" cy="236135"/>
          </a:xfrm>
          <a:prstGeom prst="line">
            <a:avLst/>
          </a:prstGeom>
          <a:ln w="12700">
            <a:solidFill>
              <a:srgbClr val="C1D4E8"/>
            </a:solidFill>
            <a:headEnd type="none" w="med" len="med"/>
            <a:tailEnd type="arrow" w="sm" len="sm"/>
          </a:ln>
        </p:spPr>
        <p:style>
          <a:lnRef idx="1">
            <a:schemeClr val="accent1"/>
          </a:lnRef>
          <a:fillRef idx="0">
            <a:schemeClr val="accent1"/>
          </a:fillRef>
          <a:effectRef idx="0">
            <a:schemeClr val="accent1"/>
          </a:effectRef>
          <a:fontRef idx="minor">
            <a:schemeClr val="tx1"/>
          </a:fontRef>
        </p:style>
      </p:cxnSp>
      <p:sp>
        <p:nvSpPr>
          <p:cNvPr id="19" name="Grid Instrux">
            <a:extLst>
              <a:ext uri="{FF2B5EF4-FFF2-40B4-BE49-F238E27FC236}">
                <a16:creationId xmlns:a16="http://schemas.microsoft.com/office/drawing/2014/main" id="{02CAB0F6-BA9D-DC91-B680-B8B29A069DD5}"/>
              </a:ext>
              <a:ext uri="{C183D7F6-B498-43B3-948B-1728B52AA6E4}">
                <adec:decorative xmlns:adec="http://schemas.microsoft.com/office/drawing/2017/decorative" val="1"/>
              </a:ext>
            </a:extLst>
          </p:cNvPr>
          <p:cNvSpPr txBox="1"/>
          <p:nvPr userDrawn="1"/>
        </p:nvSpPr>
        <p:spPr>
          <a:xfrm>
            <a:off x="1157679" y="-549443"/>
            <a:ext cx="1764907" cy="369332"/>
          </a:xfrm>
          <a:prstGeom prst="rect">
            <a:avLst/>
          </a:prstGeom>
          <a:noFill/>
        </p:spPr>
        <p:txBody>
          <a:bodyPr wrap="none" lIns="0" tIns="0" rIns="0" bIns="0" rtlCol="0">
            <a:spAutoFit/>
          </a:bodyPr>
          <a:lstStyle/>
          <a:p>
            <a:pPr algn="l"/>
            <a:r>
              <a:rPr lang="en-US" sz="800">
                <a:solidFill>
                  <a:schemeClr val="bg1">
                    <a:lumMod val="65000"/>
                  </a:schemeClr>
                </a:solidFill>
                <a:latin typeface="+mj-lt"/>
              </a:rPr>
              <a:t>Turn on Guides to see the custom grid.</a:t>
            </a:r>
            <a:br>
              <a:rPr lang="en-US" sz="800">
                <a:solidFill>
                  <a:schemeClr val="bg1">
                    <a:lumMod val="65000"/>
                  </a:schemeClr>
                </a:solidFill>
                <a:latin typeface="+mj-lt"/>
              </a:rPr>
            </a:br>
            <a:r>
              <a:rPr lang="en-US" sz="800">
                <a:solidFill>
                  <a:schemeClr val="bg1">
                    <a:lumMod val="65000"/>
                  </a:schemeClr>
                </a:solidFill>
                <a:latin typeface="+mn-lt"/>
              </a:rPr>
              <a:t>Mac: Control-option-command-G</a:t>
            </a:r>
            <a:br>
              <a:rPr lang="en-US" sz="800">
                <a:solidFill>
                  <a:schemeClr val="bg1">
                    <a:lumMod val="65000"/>
                  </a:schemeClr>
                </a:solidFill>
                <a:latin typeface="+mn-lt"/>
              </a:rPr>
            </a:br>
            <a:r>
              <a:rPr lang="en-US" sz="800">
                <a:solidFill>
                  <a:schemeClr val="bg1">
                    <a:lumMod val="65000"/>
                  </a:schemeClr>
                </a:solidFill>
                <a:latin typeface="+mn-lt"/>
              </a:rPr>
              <a:t>Win: Alt-F9 (or Alt-Fn-F9 on some laptops)</a:t>
            </a:r>
          </a:p>
        </p:txBody>
      </p:sp>
      <p:sp>
        <p:nvSpPr>
          <p:cNvPr id="7" name="Thread">
            <a:extLst>
              <a:ext uri="{FF2B5EF4-FFF2-40B4-BE49-F238E27FC236}">
                <a16:creationId xmlns:a16="http://schemas.microsoft.com/office/drawing/2014/main" id="{85D60DD5-372A-259D-1420-29F0B57C16CA}"/>
              </a:ext>
              <a:ext uri="{C183D7F6-B498-43B3-948B-1728B52AA6E4}">
                <adec:decorative xmlns:adec="http://schemas.microsoft.com/office/drawing/2017/decorative" val="1"/>
              </a:ext>
            </a:extLst>
          </p:cNvPr>
          <p:cNvSpPr/>
          <p:nvPr userDrawn="1"/>
        </p:nvSpPr>
        <p:spPr>
          <a:xfrm>
            <a:off x="0" y="894"/>
            <a:ext cx="128016" cy="6856213"/>
          </a:xfrm>
          <a:prstGeom prst="rect">
            <a:avLst/>
          </a:prstGeom>
          <a:solidFill>
            <a:srgbClr val="EB1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l">
              <a:spcBef>
                <a:spcPts val="1200"/>
              </a:spcBef>
            </a:pPr>
            <a:endParaRPr lang="en-US" sz="1400">
              <a:solidFill>
                <a:schemeClr val="tx1"/>
              </a:solidFill>
            </a:endParaRPr>
          </a:p>
        </p:txBody>
      </p:sp>
      <p:sp>
        <p:nvSpPr>
          <p:cNvPr id="32" name="1/4">
            <a:extLst>
              <a:ext uri="{FF2B5EF4-FFF2-40B4-BE49-F238E27FC236}">
                <a16:creationId xmlns:a16="http://schemas.microsoft.com/office/drawing/2014/main" id="{424377ED-B64A-B4C7-0B71-A4CF8A90AED7}"/>
              </a:ext>
              <a:ext uri="{C183D7F6-B498-43B3-948B-1728B52AA6E4}">
                <adec:decorative xmlns:adec="http://schemas.microsoft.com/office/drawing/2017/decorative" val="1"/>
              </a:ext>
            </a:extLst>
          </p:cNvPr>
          <p:cNvSpPr txBox="1"/>
          <p:nvPr userDrawn="1"/>
        </p:nvSpPr>
        <p:spPr>
          <a:xfrm>
            <a:off x="12576881" y="2509117"/>
            <a:ext cx="163507" cy="153888"/>
          </a:xfrm>
          <a:prstGeom prst="rect">
            <a:avLst/>
          </a:prstGeom>
          <a:noFill/>
        </p:spPr>
        <p:txBody>
          <a:bodyPr wrap="none" lIns="0" tIns="0" rIns="0" bIns="0" rtlCol="0">
            <a:spAutoFit/>
          </a:bodyPr>
          <a:lstStyle/>
          <a:p>
            <a:pPr algn="ctr"/>
            <a:r>
              <a:rPr lang="en-US" sz="1000">
                <a:solidFill>
                  <a:schemeClr val="accent2">
                    <a:lumMod val="60000"/>
                    <a:lumOff val="40000"/>
                  </a:schemeClr>
                </a:solidFill>
                <a:latin typeface="+mj-lt"/>
              </a:rPr>
              <a:t>1/4</a:t>
            </a:r>
          </a:p>
        </p:txBody>
      </p:sp>
      <p:sp>
        <p:nvSpPr>
          <p:cNvPr id="33" name="2/4">
            <a:extLst>
              <a:ext uri="{FF2B5EF4-FFF2-40B4-BE49-F238E27FC236}">
                <a16:creationId xmlns:a16="http://schemas.microsoft.com/office/drawing/2014/main" id="{51F3C041-8ED9-0DA6-BEAB-D9FCBAB6CCFF}"/>
              </a:ext>
              <a:ext uri="{C183D7F6-B498-43B3-948B-1728B52AA6E4}">
                <adec:decorative xmlns:adec="http://schemas.microsoft.com/office/drawing/2017/decorative" val="1"/>
              </a:ext>
            </a:extLst>
          </p:cNvPr>
          <p:cNvSpPr txBox="1"/>
          <p:nvPr userDrawn="1"/>
        </p:nvSpPr>
        <p:spPr>
          <a:xfrm>
            <a:off x="12586321" y="3754563"/>
            <a:ext cx="182742" cy="153888"/>
          </a:xfrm>
          <a:prstGeom prst="rect">
            <a:avLst/>
          </a:prstGeom>
          <a:noFill/>
        </p:spPr>
        <p:txBody>
          <a:bodyPr wrap="square" lIns="0" tIns="0" rIns="0" bIns="0" rtlCol="0">
            <a:spAutoFit/>
          </a:bodyPr>
          <a:lstStyle/>
          <a:p>
            <a:pPr algn="ctr"/>
            <a:r>
              <a:rPr lang="en-US" sz="1000">
                <a:solidFill>
                  <a:schemeClr val="accent2">
                    <a:lumMod val="60000"/>
                    <a:lumOff val="40000"/>
                  </a:schemeClr>
                </a:solidFill>
                <a:latin typeface="+mj-lt"/>
              </a:rPr>
              <a:t>2/4</a:t>
            </a:r>
          </a:p>
        </p:txBody>
      </p:sp>
      <p:sp>
        <p:nvSpPr>
          <p:cNvPr id="34" name="3/4">
            <a:extLst>
              <a:ext uri="{FF2B5EF4-FFF2-40B4-BE49-F238E27FC236}">
                <a16:creationId xmlns:a16="http://schemas.microsoft.com/office/drawing/2014/main" id="{F2D0D8E2-527A-4BB8-6B7E-6D57BEB7FA78}"/>
              </a:ext>
              <a:ext uri="{C183D7F6-B498-43B3-948B-1728B52AA6E4}">
                <adec:decorative xmlns:adec="http://schemas.microsoft.com/office/drawing/2017/decorative" val="1"/>
              </a:ext>
            </a:extLst>
          </p:cNvPr>
          <p:cNvSpPr txBox="1"/>
          <p:nvPr userDrawn="1"/>
        </p:nvSpPr>
        <p:spPr>
          <a:xfrm>
            <a:off x="12644053" y="4987532"/>
            <a:ext cx="184346" cy="153888"/>
          </a:xfrm>
          <a:prstGeom prst="rect">
            <a:avLst/>
          </a:prstGeom>
          <a:noFill/>
        </p:spPr>
        <p:txBody>
          <a:bodyPr wrap="none" lIns="0" tIns="0" rIns="0" bIns="0" rtlCol="0">
            <a:spAutoFit/>
          </a:bodyPr>
          <a:lstStyle/>
          <a:p>
            <a:pPr algn="ctr"/>
            <a:r>
              <a:rPr lang="en-US" sz="1000">
                <a:solidFill>
                  <a:schemeClr val="accent2">
                    <a:lumMod val="60000"/>
                    <a:lumOff val="40000"/>
                  </a:schemeClr>
                </a:solidFill>
                <a:latin typeface="+mj-lt"/>
              </a:rPr>
              <a:t>3/4</a:t>
            </a:r>
          </a:p>
        </p:txBody>
      </p:sp>
      <p:cxnSp>
        <p:nvCxnSpPr>
          <p:cNvPr id="35" name="1/4 arrow">
            <a:extLst>
              <a:ext uri="{FF2B5EF4-FFF2-40B4-BE49-F238E27FC236}">
                <a16:creationId xmlns:a16="http://schemas.microsoft.com/office/drawing/2014/main" id="{A418B525-C17C-C5AB-54B3-D48D2031FC62}"/>
              </a:ext>
              <a:ext uri="{C183D7F6-B498-43B3-948B-1728B52AA6E4}">
                <adec:decorative xmlns:adec="http://schemas.microsoft.com/office/drawing/2017/decorative" val="1"/>
              </a:ext>
            </a:extLst>
          </p:cNvPr>
          <p:cNvCxnSpPr>
            <a:cxnSpLocks/>
          </p:cNvCxnSpPr>
          <p:nvPr userDrawn="1"/>
        </p:nvCxnSpPr>
        <p:spPr>
          <a:xfrm flipH="1">
            <a:off x="12278497" y="2580869"/>
            <a:ext cx="222825" cy="0"/>
          </a:xfrm>
          <a:prstGeom prst="line">
            <a:avLst/>
          </a:prstGeom>
          <a:ln w="12700">
            <a:solidFill>
              <a:srgbClr val="C1D4E8"/>
            </a:solidFill>
            <a:headEnd type="none" w="med" len="med"/>
            <a:tailEnd type="arrow" w="sm" len="sm"/>
          </a:ln>
        </p:spPr>
        <p:style>
          <a:lnRef idx="1">
            <a:schemeClr val="accent1"/>
          </a:lnRef>
          <a:fillRef idx="0">
            <a:schemeClr val="accent1"/>
          </a:fillRef>
          <a:effectRef idx="0">
            <a:schemeClr val="accent1"/>
          </a:effectRef>
          <a:fontRef idx="minor">
            <a:schemeClr val="tx1"/>
          </a:fontRef>
        </p:style>
      </p:cxnSp>
      <p:cxnSp>
        <p:nvCxnSpPr>
          <p:cNvPr id="40" name="1/4 arrow">
            <a:extLst>
              <a:ext uri="{FF2B5EF4-FFF2-40B4-BE49-F238E27FC236}">
                <a16:creationId xmlns:a16="http://schemas.microsoft.com/office/drawing/2014/main" id="{9832C6B5-4860-2934-2206-0B5B7FF6B0DA}"/>
              </a:ext>
              <a:ext uri="{C183D7F6-B498-43B3-948B-1728B52AA6E4}">
                <adec:decorative xmlns:adec="http://schemas.microsoft.com/office/drawing/2017/decorative" val="1"/>
              </a:ext>
            </a:extLst>
          </p:cNvPr>
          <p:cNvCxnSpPr>
            <a:cxnSpLocks/>
          </p:cNvCxnSpPr>
          <p:nvPr userDrawn="1"/>
        </p:nvCxnSpPr>
        <p:spPr>
          <a:xfrm flipH="1">
            <a:off x="12278497" y="1334324"/>
            <a:ext cx="222825" cy="0"/>
          </a:xfrm>
          <a:prstGeom prst="line">
            <a:avLst/>
          </a:prstGeom>
          <a:ln w="12700">
            <a:solidFill>
              <a:schemeClr val="bg1">
                <a:lumMod val="85000"/>
              </a:schemeClr>
            </a:solidFill>
            <a:headEnd type="none" w="med" len="med"/>
            <a:tailEnd type="arrow" w="sm" len="sm"/>
          </a:ln>
        </p:spPr>
        <p:style>
          <a:lnRef idx="1">
            <a:schemeClr val="accent1"/>
          </a:lnRef>
          <a:fillRef idx="0">
            <a:schemeClr val="accent1"/>
          </a:fillRef>
          <a:effectRef idx="0">
            <a:schemeClr val="accent1"/>
          </a:effectRef>
          <a:fontRef idx="minor">
            <a:schemeClr val="tx1"/>
          </a:fontRef>
        </p:style>
      </p:cxnSp>
      <p:cxnSp>
        <p:nvCxnSpPr>
          <p:cNvPr id="42" name="1/4 arrow">
            <a:extLst>
              <a:ext uri="{FF2B5EF4-FFF2-40B4-BE49-F238E27FC236}">
                <a16:creationId xmlns:a16="http://schemas.microsoft.com/office/drawing/2014/main" id="{0F8F2023-3069-3524-187F-DCC6A0F9C743}"/>
              </a:ext>
              <a:ext uri="{C183D7F6-B498-43B3-948B-1728B52AA6E4}">
                <adec:decorative xmlns:adec="http://schemas.microsoft.com/office/drawing/2017/decorative" val="1"/>
              </a:ext>
            </a:extLst>
          </p:cNvPr>
          <p:cNvCxnSpPr>
            <a:cxnSpLocks/>
          </p:cNvCxnSpPr>
          <p:nvPr userDrawn="1"/>
        </p:nvCxnSpPr>
        <p:spPr>
          <a:xfrm flipH="1">
            <a:off x="12278497" y="5073959"/>
            <a:ext cx="222825" cy="0"/>
          </a:xfrm>
          <a:prstGeom prst="line">
            <a:avLst/>
          </a:prstGeom>
          <a:ln w="12700">
            <a:solidFill>
              <a:srgbClr val="C1D4E8"/>
            </a:solidFill>
            <a:headEnd type="none" w="med" len="med"/>
            <a:tailEnd type="arrow" w="sm" len="sm"/>
          </a:ln>
        </p:spPr>
        <p:style>
          <a:lnRef idx="1">
            <a:schemeClr val="accent1"/>
          </a:lnRef>
          <a:fillRef idx="0">
            <a:schemeClr val="accent1"/>
          </a:fillRef>
          <a:effectRef idx="0">
            <a:schemeClr val="accent1"/>
          </a:effectRef>
          <a:fontRef idx="minor">
            <a:schemeClr val="tx1"/>
          </a:fontRef>
        </p:style>
      </p:cxnSp>
      <p:cxnSp>
        <p:nvCxnSpPr>
          <p:cNvPr id="43" name="1/4 arrow">
            <a:extLst>
              <a:ext uri="{FF2B5EF4-FFF2-40B4-BE49-F238E27FC236}">
                <a16:creationId xmlns:a16="http://schemas.microsoft.com/office/drawing/2014/main" id="{A8ED2DAB-B3D9-1EA2-514C-8A23C04556CE}"/>
              </a:ext>
              <a:ext uri="{C183D7F6-B498-43B3-948B-1728B52AA6E4}">
                <adec:decorative xmlns:adec="http://schemas.microsoft.com/office/drawing/2017/decorative" val="1"/>
              </a:ext>
            </a:extLst>
          </p:cNvPr>
          <p:cNvCxnSpPr>
            <a:cxnSpLocks/>
          </p:cNvCxnSpPr>
          <p:nvPr userDrawn="1"/>
        </p:nvCxnSpPr>
        <p:spPr>
          <a:xfrm flipH="1">
            <a:off x="12278497" y="3827414"/>
            <a:ext cx="222825" cy="0"/>
          </a:xfrm>
          <a:prstGeom prst="line">
            <a:avLst/>
          </a:prstGeom>
          <a:ln w="12700">
            <a:solidFill>
              <a:srgbClr val="C1D4E8"/>
            </a:solidFill>
            <a:headEnd type="none" w="med" len="med"/>
            <a:tailEnd type="arrow" w="sm" len="sm"/>
          </a:ln>
        </p:spPr>
        <p:style>
          <a:lnRef idx="1">
            <a:schemeClr val="accent1"/>
          </a:lnRef>
          <a:fillRef idx="0">
            <a:schemeClr val="accent1"/>
          </a:fillRef>
          <a:effectRef idx="0">
            <a:schemeClr val="accent1"/>
          </a:effectRef>
          <a:fontRef idx="minor">
            <a:schemeClr val="tx1"/>
          </a:fontRef>
        </p:style>
      </p:cxnSp>
      <p:sp>
        <p:nvSpPr>
          <p:cNvPr id="44" name="1/4">
            <a:extLst>
              <a:ext uri="{FF2B5EF4-FFF2-40B4-BE49-F238E27FC236}">
                <a16:creationId xmlns:a16="http://schemas.microsoft.com/office/drawing/2014/main" id="{C8CA6760-80AA-0257-95D3-4B4DE6DE78FD}"/>
              </a:ext>
              <a:ext uri="{C183D7F6-B498-43B3-948B-1728B52AA6E4}">
                <adec:decorative xmlns:adec="http://schemas.microsoft.com/office/drawing/2017/decorative" val="1"/>
              </a:ext>
            </a:extLst>
          </p:cNvPr>
          <p:cNvSpPr txBox="1"/>
          <p:nvPr userDrawn="1"/>
        </p:nvSpPr>
        <p:spPr>
          <a:xfrm>
            <a:off x="12529254" y="1281863"/>
            <a:ext cx="290143" cy="92333"/>
          </a:xfrm>
          <a:prstGeom prst="rect">
            <a:avLst/>
          </a:prstGeom>
          <a:noFill/>
        </p:spPr>
        <p:txBody>
          <a:bodyPr wrap="none" lIns="0" tIns="0" rIns="0" bIns="0" rtlCol="0">
            <a:spAutoFit/>
          </a:bodyPr>
          <a:lstStyle/>
          <a:p>
            <a:pPr algn="ctr"/>
            <a:r>
              <a:rPr lang="en-US" sz="600">
                <a:solidFill>
                  <a:schemeClr val="bg1">
                    <a:lumMod val="65000"/>
                  </a:schemeClr>
                </a:solidFill>
                <a:latin typeface="+mj-lt"/>
              </a:rPr>
              <a:t>HEADER</a:t>
            </a:r>
          </a:p>
        </p:txBody>
      </p:sp>
      <p:cxnSp>
        <p:nvCxnSpPr>
          <p:cNvPr id="45" name="1/4 arrow">
            <a:extLst>
              <a:ext uri="{FF2B5EF4-FFF2-40B4-BE49-F238E27FC236}">
                <a16:creationId xmlns:a16="http://schemas.microsoft.com/office/drawing/2014/main" id="{74375429-3C84-68A9-2613-B48F5A529F30}"/>
              </a:ext>
              <a:ext uri="{C183D7F6-B498-43B3-948B-1728B52AA6E4}">
                <adec:decorative xmlns:adec="http://schemas.microsoft.com/office/drawing/2017/decorative" val="1"/>
              </a:ext>
            </a:extLst>
          </p:cNvPr>
          <p:cNvCxnSpPr>
            <a:cxnSpLocks/>
          </p:cNvCxnSpPr>
          <p:nvPr userDrawn="1"/>
        </p:nvCxnSpPr>
        <p:spPr>
          <a:xfrm flipH="1">
            <a:off x="12278497" y="6320504"/>
            <a:ext cx="222825" cy="0"/>
          </a:xfrm>
          <a:prstGeom prst="line">
            <a:avLst/>
          </a:prstGeom>
          <a:ln w="12700">
            <a:solidFill>
              <a:schemeClr val="bg1">
                <a:lumMod val="85000"/>
              </a:schemeClr>
            </a:solidFill>
            <a:headEnd type="none" w="med" len="med"/>
            <a:tailEnd type="arrow" w="sm" len="sm"/>
          </a:ln>
        </p:spPr>
        <p:style>
          <a:lnRef idx="1">
            <a:schemeClr val="accent1"/>
          </a:lnRef>
          <a:fillRef idx="0">
            <a:schemeClr val="accent1"/>
          </a:fillRef>
          <a:effectRef idx="0">
            <a:schemeClr val="accent1"/>
          </a:effectRef>
          <a:fontRef idx="minor">
            <a:schemeClr val="tx1"/>
          </a:fontRef>
        </p:style>
      </p:cxnSp>
      <p:sp>
        <p:nvSpPr>
          <p:cNvPr id="46" name="1/4">
            <a:extLst>
              <a:ext uri="{FF2B5EF4-FFF2-40B4-BE49-F238E27FC236}">
                <a16:creationId xmlns:a16="http://schemas.microsoft.com/office/drawing/2014/main" id="{1B81506B-B5BB-D6F5-CFE5-02E97E3AFEF1}"/>
              </a:ext>
              <a:ext uri="{C183D7F6-B498-43B3-948B-1728B52AA6E4}">
                <adec:decorative xmlns:adec="http://schemas.microsoft.com/office/drawing/2017/decorative" val="1"/>
              </a:ext>
            </a:extLst>
          </p:cNvPr>
          <p:cNvSpPr txBox="1"/>
          <p:nvPr userDrawn="1"/>
        </p:nvSpPr>
        <p:spPr>
          <a:xfrm>
            <a:off x="12532460" y="6268043"/>
            <a:ext cx="283732" cy="92333"/>
          </a:xfrm>
          <a:prstGeom prst="rect">
            <a:avLst/>
          </a:prstGeom>
          <a:noFill/>
        </p:spPr>
        <p:txBody>
          <a:bodyPr wrap="none" lIns="0" tIns="0" rIns="0" bIns="0" rtlCol="0">
            <a:spAutoFit/>
          </a:bodyPr>
          <a:lstStyle/>
          <a:p>
            <a:pPr algn="ctr"/>
            <a:r>
              <a:rPr lang="en-US" sz="600">
                <a:solidFill>
                  <a:schemeClr val="bg1">
                    <a:lumMod val="65000"/>
                  </a:schemeClr>
                </a:solidFill>
                <a:latin typeface="+mj-lt"/>
              </a:rPr>
              <a:t>FOOTER</a:t>
            </a:r>
          </a:p>
        </p:txBody>
      </p:sp>
      <p:cxnSp>
        <p:nvCxnSpPr>
          <p:cNvPr id="24" name="1/4 arrow">
            <a:extLst>
              <a:ext uri="{FF2B5EF4-FFF2-40B4-BE49-F238E27FC236}">
                <a16:creationId xmlns:a16="http://schemas.microsoft.com/office/drawing/2014/main" id="{FA5D0519-5451-A608-D797-03460DF8E37A}"/>
              </a:ext>
              <a:ext uri="{C183D7F6-B498-43B3-948B-1728B52AA6E4}">
                <adec:decorative xmlns:adec="http://schemas.microsoft.com/office/drawing/2017/decorative" val="1"/>
              </a:ext>
            </a:extLst>
          </p:cNvPr>
          <p:cNvCxnSpPr>
            <a:cxnSpLocks/>
          </p:cNvCxnSpPr>
          <p:nvPr userDrawn="1"/>
        </p:nvCxnSpPr>
        <p:spPr>
          <a:xfrm>
            <a:off x="609600" y="-336411"/>
            <a:ext cx="0" cy="236135"/>
          </a:xfrm>
          <a:prstGeom prst="line">
            <a:avLst/>
          </a:prstGeom>
          <a:ln w="12700">
            <a:solidFill>
              <a:schemeClr val="bg1">
                <a:lumMod val="85000"/>
              </a:schemeClr>
            </a:solidFill>
            <a:headEnd type="none" w="med" len="med"/>
            <a:tailEnd type="arrow" w="sm" len="sm"/>
          </a:ln>
        </p:spPr>
        <p:style>
          <a:lnRef idx="1">
            <a:schemeClr val="accent1"/>
          </a:lnRef>
          <a:fillRef idx="0">
            <a:schemeClr val="accent1"/>
          </a:fillRef>
          <a:effectRef idx="0">
            <a:schemeClr val="accent1"/>
          </a:effectRef>
          <a:fontRef idx="minor">
            <a:schemeClr val="tx1"/>
          </a:fontRef>
        </p:style>
      </p:cxnSp>
      <p:cxnSp>
        <p:nvCxnSpPr>
          <p:cNvPr id="26" name="3/4 arrow">
            <a:extLst>
              <a:ext uri="{FF2B5EF4-FFF2-40B4-BE49-F238E27FC236}">
                <a16:creationId xmlns:a16="http://schemas.microsoft.com/office/drawing/2014/main" id="{434EAFBE-DCAD-A7F5-09D7-04281AF8FDF5}"/>
              </a:ext>
              <a:ext uri="{C183D7F6-B498-43B3-948B-1728B52AA6E4}">
                <adec:decorative xmlns:adec="http://schemas.microsoft.com/office/drawing/2017/decorative" val="1"/>
              </a:ext>
            </a:extLst>
          </p:cNvPr>
          <p:cNvCxnSpPr>
            <a:cxnSpLocks/>
          </p:cNvCxnSpPr>
          <p:nvPr userDrawn="1"/>
        </p:nvCxnSpPr>
        <p:spPr>
          <a:xfrm>
            <a:off x="11580018" y="-336411"/>
            <a:ext cx="0" cy="236135"/>
          </a:xfrm>
          <a:prstGeom prst="line">
            <a:avLst/>
          </a:prstGeom>
          <a:ln w="12700">
            <a:solidFill>
              <a:schemeClr val="bg1">
                <a:lumMod val="85000"/>
              </a:schemeClr>
            </a:solidFill>
            <a:headEnd type="none" w="med" len="med"/>
            <a:tailEnd type="arrow" w="sm" len="sm"/>
          </a:ln>
        </p:spPr>
        <p:style>
          <a:lnRef idx="1">
            <a:schemeClr val="accent1"/>
          </a:lnRef>
          <a:fillRef idx="0">
            <a:schemeClr val="accent1"/>
          </a:fillRef>
          <a:effectRef idx="0">
            <a:schemeClr val="accent1"/>
          </a:effectRef>
          <a:fontRef idx="minor">
            <a:schemeClr val="tx1"/>
          </a:fontRef>
        </p:style>
      </p:cxnSp>
      <p:sp>
        <p:nvSpPr>
          <p:cNvPr id="27" name="1/4">
            <a:extLst>
              <a:ext uri="{FF2B5EF4-FFF2-40B4-BE49-F238E27FC236}">
                <a16:creationId xmlns:a16="http://schemas.microsoft.com/office/drawing/2014/main" id="{B26847F7-BAAC-4F5F-C73B-C98C0D60DBDC}"/>
              </a:ext>
              <a:ext uri="{C183D7F6-B498-43B3-948B-1728B52AA6E4}">
                <adec:decorative xmlns:adec="http://schemas.microsoft.com/office/drawing/2017/decorative" val="1"/>
              </a:ext>
            </a:extLst>
          </p:cNvPr>
          <p:cNvSpPr txBox="1"/>
          <p:nvPr userDrawn="1"/>
        </p:nvSpPr>
        <p:spPr>
          <a:xfrm>
            <a:off x="370753" y="-532724"/>
            <a:ext cx="477695" cy="92333"/>
          </a:xfrm>
          <a:prstGeom prst="rect">
            <a:avLst/>
          </a:prstGeom>
          <a:noFill/>
        </p:spPr>
        <p:txBody>
          <a:bodyPr wrap="none" lIns="0" tIns="0" rIns="0" bIns="0" rtlCol="0">
            <a:spAutoFit/>
          </a:bodyPr>
          <a:lstStyle/>
          <a:p>
            <a:pPr algn="ctr"/>
            <a:r>
              <a:rPr lang="en-US" sz="600">
                <a:solidFill>
                  <a:schemeClr val="bg1">
                    <a:lumMod val="65000"/>
                  </a:schemeClr>
                </a:solidFill>
                <a:latin typeface="+mj-lt"/>
              </a:rPr>
              <a:t>LEFT MARGIN</a:t>
            </a:r>
          </a:p>
        </p:txBody>
      </p:sp>
      <p:sp>
        <p:nvSpPr>
          <p:cNvPr id="28" name="1/4">
            <a:extLst>
              <a:ext uri="{FF2B5EF4-FFF2-40B4-BE49-F238E27FC236}">
                <a16:creationId xmlns:a16="http://schemas.microsoft.com/office/drawing/2014/main" id="{C37489DE-748C-5EF5-A2DC-16A403A0AC9F}"/>
              </a:ext>
              <a:ext uri="{C183D7F6-B498-43B3-948B-1728B52AA6E4}">
                <adec:decorative xmlns:adec="http://schemas.microsoft.com/office/drawing/2017/decorative" val="1"/>
              </a:ext>
            </a:extLst>
          </p:cNvPr>
          <p:cNvSpPr txBox="1"/>
          <p:nvPr userDrawn="1"/>
        </p:nvSpPr>
        <p:spPr>
          <a:xfrm>
            <a:off x="11314721" y="-532724"/>
            <a:ext cx="530594" cy="92333"/>
          </a:xfrm>
          <a:prstGeom prst="rect">
            <a:avLst/>
          </a:prstGeom>
          <a:noFill/>
        </p:spPr>
        <p:txBody>
          <a:bodyPr wrap="none" lIns="0" tIns="0" rIns="0" bIns="0" rtlCol="0">
            <a:spAutoFit/>
          </a:bodyPr>
          <a:lstStyle/>
          <a:p>
            <a:pPr algn="ctr"/>
            <a:r>
              <a:rPr lang="en-US" sz="600">
                <a:solidFill>
                  <a:schemeClr val="bg1">
                    <a:lumMod val="65000"/>
                  </a:schemeClr>
                </a:solidFill>
                <a:latin typeface="+mj-lt"/>
              </a:rPr>
              <a:t>RIGHT MARGIN</a:t>
            </a:r>
          </a:p>
        </p:txBody>
      </p:sp>
      <p:pic>
        <p:nvPicPr>
          <p:cNvPr id="21" name="Picture 20" descr="A red and black number&#10;&#10;Description automatically generated">
            <a:extLst>
              <a:ext uri="{FF2B5EF4-FFF2-40B4-BE49-F238E27FC236}">
                <a16:creationId xmlns:a16="http://schemas.microsoft.com/office/drawing/2014/main" id="{90D99A4A-A7D4-0CC7-5FD2-1E4A30D358E9}"/>
              </a:ext>
            </a:extLst>
          </p:cNvPr>
          <p:cNvPicPr>
            <a:picLocks noChangeAspect="1"/>
          </p:cNvPicPr>
          <p:nvPr userDrawn="1"/>
        </p:nvPicPr>
        <p:blipFill>
          <a:blip r:embed="rId56">
            <a:extLst>
              <a:ext uri="{28A0092B-C50C-407E-A947-70E740481C1C}">
                <a14:useLocalDpi xmlns:a14="http://schemas.microsoft.com/office/drawing/2010/main" val="0"/>
              </a:ext>
            </a:extLst>
          </a:blip>
          <a:stretch>
            <a:fillRect/>
          </a:stretch>
        </p:blipFill>
        <p:spPr>
          <a:xfrm>
            <a:off x="609600" y="6518398"/>
            <a:ext cx="603504" cy="145847"/>
          </a:xfrm>
          <a:prstGeom prst="rect">
            <a:avLst/>
          </a:prstGeom>
        </p:spPr>
      </p:pic>
    </p:spTree>
    <p:extLst>
      <p:ext uri="{BB962C8B-B14F-4D97-AF65-F5344CB8AC3E}">
        <p14:creationId xmlns:p14="http://schemas.microsoft.com/office/powerpoint/2010/main" val="3159227904"/>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707" r:id="rId3"/>
    <p:sldLayoutId id="2147483661" r:id="rId4"/>
    <p:sldLayoutId id="2147483651" r:id="rId5"/>
    <p:sldLayoutId id="2147483650" r:id="rId6"/>
    <p:sldLayoutId id="2147483697" r:id="rId7"/>
    <p:sldLayoutId id="2147483699" r:id="rId8"/>
    <p:sldLayoutId id="2147483703" r:id="rId9"/>
    <p:sldLayoutId id="2147483708" r:id="rId10"/>
    <p:sldLayoutId id="2147483712" r:id="rId11"/>
    <p:sldLayoutId id="2147483724" r:id="rId12"/>
    <p:sldLayoutId id="2147483718" r:id="rId13"/>
    <p:sldLayoutId id="2147483710" r:id="rId14"/>
    <p:sldLayoutId id="2147483713" r:id="rId15"/>
    <p:sldLayoutId id="2147483722" r:id="rId16"/>
    <p:sldLayoutId id="2147483683" r:id="rId17"/>
    <p:sldLayoutId id="2147483684" r:id="rId18"/>
    <p:sldLayoutId id="2147483685" r:id="rId19"/>
    <p:sldLayoutId id="2147483726" r:id="rId20"/>
    <p:sldLayoutId id="2147483682" r:id="rId21"/>
    <p:sldLayoutId id="2147483680" r:id="rId22"/>
    <p:sldLayoutId id="2147483677" r:id="rId23"/>
    <p:sldLayoutId id="2147483714" r:id="rId24"/>
    <p:sldLayoutId id="2147483662" r:id="rId25"/>
    <p:sldLayoutId id="2147483663" r:id="rId26"/>
    <p:sldLayoutId id="2147483664" r:id="rId27"/>
    <p:sldLayoutId id="2147483698" r:id="rId28"/>
    <p:sldLayoutId id="2147483700" r:id="rId29"/>
    <p:sldLayoutId id="2147483704" r:id="rId30"/>
    <p:sldLayoutId id="2147483709" r:id="rId31"/>
    <p:sldLayoutId id="2147483716" r:id="rId32"/>
    <p:sldLayoutId id="2147483725" r:id="rId33"/>
    <p:sldLayoutId id="2147483719" r:id="rId34"/>
    <p:sldLayoutId id="2147483711" r:id="rId35"/>
    <p:sldLayoutId id="2147483717" r:id="rId36"/>
    <p:sldLayoutId id="2147483723" r:id="rId37"/>
    <p:sldLayoutId id="2147483688" r:id="rId38"/>
    <p:sldLayoutId id="2147483691" r:id="rId39"/>
    <p:sldLayoutId id="2147483694" r:id="rId40"/>
    <p:sldLayoutId id="2147483727" r:id="rId41"/>
    <p:sldLayoutId id="2147483686" r:id="rId42"/>
    <p:sldLayoutId id="2147483689" r:id="rId43"/>
    <p:sldLayoutId id="2147483692" r:id="rId44"/>
    <p:sldLayoutId id="2147483715" r:id="rId45"/>
    <p:sldLayoutId id="2147483706" r:id="rId46"/>
    <p:sldLayoutId id="2147483655" r:id="rId47"/>
    <p:sldLayoutId id="2147483695" r:id="rId48"/>
    <p:sldLayoutId id="2147483665" r:id="rId49"/>
    <p:sldLayoutId id="2147483701" r:id="rId50"/>
    <p:sldLayoutId id="2147483702" r:id="rId51"/>
    <p:sldLayoutId id="2147483705" r:id="rId52"/>
    <p:sldLayoutId id="2147483671" r:id="rId53"/>
    <p:sldLayoutId id="2147483676" r:id="rId54"/>
  </p:sldLayoutIdLst>
  <p:hf sldNum="0" hdr="0" ftr="0" dt="0"/>
  <p:txStyles>
    <p:titleStyle>
      <a:lvl1pPr algn="l" defTabSz="914400" rtl="0" eaLnBrk="1" latinLnBrk="0" hangingPunct="1">
        <a:lnSpc>
          <a:spcPct val="80000"/>
        </a:lnSpc>
        <a:spcBef>
          <a:spcPct val="0"/>
        </a:spcBef>
        <a:buNone/>
        <a:defRPr sz="3200" kern="1200" spc="-100" baseline="0">
          <a:solidFill>
            <a:schemeClr val="tx1"/>
          </a:solidFill>
          <a:latin typeface="+mj-lt"/>
          <a:ea typeface="+mj-ea"/>
          <a:cs typeface="+mj-cs"/>
        </a:defRPr>
      </a:lvl1pPr>
    </p:titleStyle>
    <p:bodyStyle>
      <a:lvl1pPr marL="182563" indent="-182563" algn="l" defTabSz="914400" rtl="0" eaLnBrk="1" latinLnBrk="0" hangingPunct="1">
        <a:lnSpc>
          <a:spcPct val="110000"/>
        </a:lnSpc>
        <a:spcBef>
          <a:spcPts val="1200"/>
        </a:spcBef>
        <a:spcAft>
          <a:spcPts val="0"/>
        </a:spcAft>
        <a:buSzPct val="70000"/>
        <a:buFont typeface="Wingdings" panose="05000000000000000000" pitchFamily="2" charset="2"/>
        <a:buChar char="§"/>
        <a:defRPr sz="2000" kern="1200">
          <a:solidFill>
            <a:schemeClr val="tx1"/>
          </a:solidFill>
          <a:latin typeface="+mn-lt"/>
          <a:ea typeface="+mn-ea"/>
          <a:cs typeface="+mn-cs"/>
        </a:defRPr>
      </a:lvl1pPr>
      <a:lvl2pPr marL="382588" indent="-157163" algn="l" defTabSz="914400" rtl="0" eaLnBrk="1" latinLnBrk="0" hangingPunct="1">
        <a:lnSpc>
          <a:spcPct val="110000"/>
        </a:lnSpc>
        <a:spcBef>
          <a:spcPts val="1200"/>
        </a:spcBef>
        <a:spcAft>
          <a:spcPts val="0"/>
        </a:spcAft>
        <a:buSzPct val="70000"/>
        <a:buFont typeface="Wingdings" panose="05000000000000000000" pitchFamily="2" charset="2"/>
        <a:buChar char="§"/>
        <a:defRPr sz="1400" kern="1200">
          <a:solidFill>
            <a:schemeClr val="tx1"/>
          </a:solidFill>
          <a:latin typeface="+mn-lt"/>
          <a:ea typeface="+mn-ea"/>
          <a:cs typeface="+mn-cs"/>
        </a:defRPr>
      </a:lvl2pPr>
      <a:lvl3pPr marL="581025" indent="-142875" algn="l" defTabSz="914400" rtl="0" eaLnBrk="1" latinLnBrk="0" hangingPunct="1">
        <a:lnSpc>
          <a:spcPct val="110000"/>
        </a:lnSpc>
        <a:spcBef>
          <a:spcPts val="1200"/>
        </a:spcBef>
        <a:spcAft>
          <a:spcPts val="0"/>
        </a:spcAft>
        <a:buSzPct val="70000"/>
        <a:buFont typeface="Wingdings" panose="05000000000000000000" pitchFamily="2" charset="2"/>
        <a:buChar char="§"/>
        <a:defRPr sz="1200" kern="1200">
          <a:solidFill>
            <a:schemeClr val="tx1"/>
          </a:solidFill>
          <a:latin typeface="+mn-lt"/>
          <a:ea typeface="+mn-ea"/>
          <a:cs typeface="+mn-cs"/>
        </a:defRPr>
      </a:lvl3pPr>
      <a:lvl4pPr marL="669925" indent="-123825" algn="l" defTabSz="914400" rtl="0" eaLnBrk="1" latinLnBrk="0" hangingPunct="1">
        <a:lnSpc>
          <a:spcPct val="110000"/>
        </a:lnSpc>
        <a:spcBef>
          <a:spcPts val="1200"/>
        </a:spcBef>
        <a:spcAft>
          <a:spcPts val="0"/>
        </a:spcAft>
        <a:buSzPct val="70000"/>
        <a:buFont typeface="Wingdings" panose="05000000000000000000" pitchFamily="2" charset="2"/>
        <a:buChar char="§"/>
        <a:defRPr sz="1200" kern="1200">
          <a:solidFill>
            <a:schemeClr val="tx1"/>
          </a:solidFill>
          <a:latin typeface="+mn-lt"/>
          <a:ea typeface="+mn-ea"/>
          <a:cs typeface="+mn-cs"/>
        </a:defRPr>
      </a:lvl4pPr>
      <a:lvl5pPr marL="846138" indent="-130175" algn="l" defTabSz="914400" rtl="0" eaLnBrk="1" latinLnBrk="0" hangingPunct="1">
        <a:lnSpc>
          <a:spcPct val="110000"/>
        </a:lnSpc>
        <a:spcBef>
          <a:spcPts val="1200"/>
        </a:spcBef>
        <a:spcAft>
          <a:spcPts val="0"/>
        </a:spcAft>
        <a:buSzPct val="70000"/>
        <a:buFont typeface="Wingdings" panose="05000000000000000000" pitchFamily="2" charset="2"/>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840" userDrawn="1">
          <p15:clr>
            <a:srgbClr val="A4A3A4"/>
          </p15:clr>
        </p15:guide>
        <p15:guide id="2" pos="384" userDrawn="1">
          <p15:clr>
            <a:srgbClr val="A4A3A4"/>
          </p15:clr>
        </p15:guide>
        <p15:guide id="3" pos="7296" userDrawn="1">
          <p15:clr>
            <a:srgbClr val="A4A3A4"/>
          </p15:clr>
        </p15:guide>
        <p15:guide id="4" orient="horz" pos="3984" userDrawn="1">
          <p15:clr>
            <a:srgbClr val="A4A3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54.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54.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B64A9B-35ED-4C48-9702-81BFC32E721C}"/>
            </a:ext>
          </a:extLst>
        </p:cNvPr>
        <p:cNvGrpSpPr/>
        <p:nvPr/>
      </p:nvGrpSpPr>
      <p:grpSpPr>
        <a:xfrm>
          <a:off x="0" y="0"/>
          <a:ext cx="0" cy="0"/>
          <a:chOff x="0" y="0"/>
          <a:chExt cx="0" cy="0"/>
        </a:xfrm>
      </p:grpSpPr>
      <p:sp>
        <p:nvSpPr>
          <p:cNvPr id="18" name="Title 1">
            <a:extLst>
              <a:ext uri="{FF2B5EF4-FFF2-40B4-BE49-F238E27FC236}">
                <a16:creationId xmlns:a16="http://schemas.microsoft.com/office/drawing/2014/main" id="{5A36F245-10EE-320F-6325-7BC5A3C1367B}"/>
              </a:ext>
            </a:extLst>
          </p:cNvPr>
          <p:cNvSpPr>
            <a:spLocks noGrp="1"/>
          </p:cNvSpPr>
          <p:nvPr>
            <p:ph type="ctrTitle"/>
          </p:nvPr>
        </p:nvSpPr>
        <p:spPr>
          <a:xfrm>
            <a:off x="609599" y="426061"/>
            <a:ext cx="5334001" cy="2387600"/>
          </a:xfrm>
        </p:spPr>
        <p:txBody>
          <a:bodyPr/>
          <a:lstStyle/>
          <a:p>
            <a:r>
              <a:rPr lang="en-US"/>
              <a:t>Accessibility at Adobe</a:t>
            </a:r>
          </a:p>
        </p:txBody>
      </p:sp>
      <p:sp>
        <p:nvSpPr>
          <p:cNvPr id="5" name="Subtitle 4">
            <a:extLst>
              <a:ext uri="{FF2B5EF4-FFF2-40B4-BE49-F238E27FC236}">
                <a16:creationId xmlns:a16="http://schemas.microsoft.com/office/drawing/2014/main" id="{E9EF7C4F-3D1E-36FC-05C1-5E502EC8D4DF}"/>
              </a:ext>
            </a:extLst>
          </p:cNvPr>
          <p:cNvSpPr>
            <a:spLocks noGrp="1"/>
          </p:cNvSpPr>
          <p:nvPr>
            <p:ph type="subTitle" idx="1"/>
          </p:nvPr>
        </p:nvSpPr>
        <p:spPr>
          <a:xfrm>
            <a:off x="609599" y="3012926"/>
            <a:ext cx="5334002" cy="1655762"/>
          </a:xfrm>
        </p:spPr>
        <p:txBody>
          <a:bodyPr>
            <a:normAutofit/>
          </a:bodyPr>
          <a:lstStyle/>
          <a:p>
            <a:r>
              <a:rPr lang="en-US" b="1"/>
              <a:t>Rob Haverty</a:t>
            </a:r>
            <a:br>
              <a:rPr lang="en-US"/>
            </a:br>
            <a:r>
              <a:rPr lang="en-US"/>
              <a:t>Manager, Product Management</a:t>
            </a:r>
            <a:br>
              <a:rPr lang="en-US"/>
            </a:br>
            <a:r>
              <a:rPr lang="en-US"/>
              <a:t>Accessibility</a:t>
            </a:r>
          </a:p>
        </p:txBody>
      </p:sp>
      <p:pic>
        <p:nvPicPr>
          <p:cNvPr id="3" name="Picture 2" descr="People with digital devices showing creativity in design">
            <a:extLst>
              <a:ext uri="{FF2B5EF4-FFF2-40B4-BE49-F238E27FC236}">
                <a16:creationId xmlns:a16="http://schemas.microsoft.com/office/drawing/2014/main" id="{5552F768-6B6E-04D8-ABB5-C90241FBDBCF}"/>
              </a:ext>
              <a:ext uri="{C183D7F6-B498-43B3-948B-1728B52AA6E4}">
                <adec:decorative xmlns:adec="http://schemas.microsoft.com/office/drawing/2017/decorative" val="0"/>
              </a:ext>
            </a:extLst>
          </p:cNvPr>
          <p:cNvPicPr>
            <a:picLocks noChangeAspect="1"/>
          </p:cNvPicPr>
          <p:nvPr/>
        </p:nvPicPr>
        <p:blipFill>
          <a:blip r:embed="rId3"/>
          <a:srcRect l="22231" r="27769"/>
          <a:stretch>
            <a:fillRect/>
          </a:stretch>
        </p:blipFill>
        <p:spPr>
          <a:xfrm>
            <a:off x="6096000" y="10"/>
            <a:ext cx="6096000" cy="6857990"/>
          </a:xfrm>
          <a:prstGeom prst="rect">
            <a:avLst/>
          </a:prstGeom>
          <a:noFill/>
        </p:spPr>
      </p:pic>
    </p:spTree>
    <p:extLst>
      <p:ext uri="{BB962C8B-B14F-4D97-AF65-F5344CB8AC3E}">
        <p14:creationId xmlns:p14="http://schemas.microsoft.com/office/powerpoint/2010/main" val="16370246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8190A9-F8B8-55AC-6271-585FFCB257A8}"/>
              </a:ext>
            </a:extLst>
          </p:cNvPr>
          <p:cNvSpPr>
            <a:spLocks noGrp="1"/>
          </p:cNvSpPr>
          <p:nvPr>
            <p:ph type="ctrTitle"/>
          </p:nvPr>
        </p:nvSpPr>
        <p:spPr>
          <a:xfrm>
            <a:off x="609599" y="426061"/>
            <a:ext cx="5334001" cy="2387600"/>
          </a:xfrm>
        </p:spPr>
        <p:txBody>
          <a:bodyPr anchor="b">
            <a:normAutofit/>
          </a:bodyPr>
          <a:lstStyle/>
          <a:p>
            <a:r>
              <a:rPr lang="en-US"/>
              <a:t>Accessibility in Education</a:t>
            </a:r>
          </a:p>
        </p:txBody>
      </p:sp>
      <p:pic>
        <p:nvPicPr>
          <p:cNvPr id="1026" name="Picture 2" descr="A scroll with ADA letters on a flag">
            <a:extLst>
              <a:ext uri="{FF2B5EF4-FFF2-40B4-BE49-F238E27FC236}">
                <a16:creationId xmlns:a16="http://schemas.microsoft.com/office/drawing/2014/main" id="{10C71A5C-B611-CDE9-632B-41048CEA6C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6665" r="4447"/>
          <a:stretch>
            <a:fillRect/>
          </a:stretch>
        </p:blipFill>
        <p:spPr bwMode="auto">
          <a:xfrm>
            <a:off x="6096000" y="0"/>
            <a:ext cx="6096000" cy="6857990"/>
          </a:xfrm>
          <a:prstGeom prst="rect">
            <a:avLst/>
          </a:prstGeom>
          <a:solidFill>
            <a:srgbClr val="FFFFFF"/>
          </a:solidFill>
        </p:spPr>
      </p:pic>
    </p:spTree>
    <p:extLst>
      <p:ext uri="{BB962C8B-B14F-4D97-AF65-F5344CB8AC3E}">
        <p14:creationId xmlns:p14="http://schemas.microsoft.com/office/powerpoint/2010/main" val="37807927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DC1271-95CF-7D7D-ECF3-881338DE2020}"/>
              </a:ext>
            </a:extLst>
          </p:cNvPr>
          <p:cNvSpPr>
            <a:spLocks noGrp="1"/>
          </p:cNvSpPr>
          <p:nvPr>
            <p:ph type="title"/>
          </p:nvPr>
        </p:nvSpPr>
        <p:spPr>
          <a:xfrm>
            <a:off x="609600" y="264085"/>
            <a:ext cx="10972800" cy="946389"/>
          </a:xfrm>
        </p:spPr>
        <p:txBody>
          <a:bodyPr anchor="ctr">
            <a:normAutofit/>
          </a:bodyPr>
          <a:lstStyle/>
          <a:p>
            <a:r>
              <a:rPr lang="en-US"/>
              <a:t>PDF Accessibility – Acrobat Pro and Reader</a:t>
            </a:r>
          </a:p>
        </p:txBody>
      </p:sp>
      <p:pic>
        <p:nvPicPr>
          <p:cNvPr id="5" name="Picture 4" descr="Setting to Enable cloud-based auto-tagging for accessibility found in accessibility preferences.">
            <a:extLst>
              <a:ext uri="{FF2B5EF4-FFF2-40B4-BE49-F238E27FC236}">
                <a16:creationId xmlns:a16="http://schemas.microsoft.com/office/drawing/2014/main" id="{1472034B-94D6-4947-F0AE-0FE157A7448A}"/>
              </a:ext>
            </a:extLst>
          </p:cNvPr>
          <p:cNvPicPr>
            <a:picLocks noChangeAspect="1"/>
          </p:cNvPicPr>
          <p:nvPr/>
        </p:nvPicPr>
        <p:blipFill>
          <a:blip r:embed="rId3">
            <a:extLst>
              <a:ext uri="{28A0092B-C50C-407E-A947-70E740481C1C}">
                <a14:useLocalDpi xmlns:a14="http://schemas.microsoft.com/office/drawing/2010/main" val="0"/>
              </a:ext>
            </a:extLst>
          </a:blip>
          <a:srcRect r="5254"/>
          <a:stretch>
            <a:fillRect/>
          </a:stretch>
        </p:blipFill>
        <p:spPr>
          <a:xfrm>
            <a:off x="1196431" y="1334324"/>
            <a:ext cx="9799138" cy="4990276"/>
          </a:xfrm>
          <a:prstGeom prst="rect">
            <a:avLst/>
          </a:prstGeom>
          <a:noFill/>
        </p:spPr>
      </p:pic>
    </p:spTree>
    <p:extLst>
      <p:ext uri="{BB962C8B-B14F-4D97-AF65-F5344CB8AC3E}">
        <p14:creationId xmlns:p14="http://schemas.microsoft.com/office/powerpoint/2010/main" val="14236425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5860AC-0C4F-C714-AF27-08257DCFC5E7}"/>
              </a:ext>
            </a:extLst>
          </p:cNvPr>
          <p:cNvSpPr>
            <a:spLocks noGrp="1"/>
          </p:cNvSpPr>
          <p:nvPr>
            <p:ph type="title"/>
          </p:nvPr>
        </p:nvSpPr>
        <p:spPr>
          <a:xfrm>
            <a:off x="609600" y="264085"/>
            <a:ext cx="10972800" cy="946389"/>
          </a:xfrm>
        </p:spPr>
        <p:txBody>
          <a:bodyPr anchor="ctr">
            <a:normAutofit/>
          </a:bodyPr>
          <a:lstStyle/>
          <a:p>
            <a:r>
              <a:rPr lang="en-US"/>
              <a:t>Reading in Liquid Mode</a:t>
            </a:r>
          </a:p>
        </p:txBody>
      </p:sp>
      <p:pic>
        <p:nvPicPr>
          <p:cNvPr id="9" name="Picture 8" descr="Phone screenshots showing using Liquid Mode to read PDF documents&#10;&#10;">
            <a:extLst>
              <a:ext uri="{FF2B5EF4-FFF2-40B4-BE49-F238E27FC236}">
                <a16:creationId xmlns:a16="http://schemas.microsoft.com/office/drawing/2014/main" id="{B3E941F1-B5FB-EC72-551D-AFF61BCD1B91}"/>
              </a:ext>
            </a:extLst>
          </p:cNvPr>
          <p:cNvPicPr>
            <a:picLocks noChangeAspect="1"/>
          </p:cNvPicPr>
          <p:nvPr/>
        </p:nvPicPr>
        <p:blipFill>
          <a:blip r:embed="rId3">
            <a:extLst>
              <a:ext uri="{28A0092B-C50C-407E-A947-70E740481C1C}">
                <a14:useLocalDpi xmlns:a14="http://schemas.microsoft.com/office/drawing/2010/main" val="0"/>
              </a:ext>
            </a:extLst>
          </a:blip>
          <a:srcRect t="5091" r="-3" b="4772"/>
          <a:stretch>
            <a:fillRect/>
          </a:stretch>
        </p:blipFill>
        <p:spPr>
          <a:xfrm>
            <a:off x="1196455" y="1334324"/>
            <a:ext cx="9799090" cy="4990276"/>
          </a:xfrm>
          <a:prstGeom prst="rect">
            <a:avLst/>
          </a:prstGeom>
          <a:noFill/>
        </p:spPr>
      </p:pic>
    </p:spTree>
    <p:extLst>
      <p:ext uri="{BB962C8B-B14F-4D97-AF65-F5344CB8AC3E}">
        <p14:creationId xmlns:p14="http://schemas.microsoft.com/office/powerpoint/2010/main" val="18707742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8FBA88-518F-698A-6894-093D765761FB}"/>
              </a:ext>
            </a:extLst>
          </p:cNvPr>
          <p:cNvSpPr>
            <a:spLocks noGrp="1"/>
          </p:cNvSpPr>
          <p:nvPr>
            <p:ph type="ctrTitle"/>
          </p:nvPr>
        </p:nvSpPr>
        <p:spPr>
          <a:xfrm>
            <a:off x="609599" y="426061"/>
            <a:ext cx="5334001" cy="2387600"/>
          </a:xfrm>
        </p:spPr>
        <p:txBody>
          <a:bodyPr anchor="b">
            <a:normAutofit/>
          </a:bodyPr>
          <a:lstStyle/>
          <a:p>
            <a:r>
              <a:rPr lang="en-US"/>
              <a:t>Apple Accessibility Nutrition Label</a:t>
            </a:r>
          </a:p>
        </p:txBody>
      </p:sp>
      <p:sp>
        <p:nvSpPr>
          <p:cNvPr id="3" name="Content Placeholder 2">
            <a:extLst>
              <a:ext uri="{FF2B5EF4-FFF2-40B4-BE49-F238E27FC236}">
                <a16:creationId xmlns:a16="http://schemas.microsoft.com/office/drawing/2014/main" id="{6CABC6E1-398D-33E7-D745-2A3B9AED48CB}"/>
              </a:ext>
            </a:extLst>
          </p:cNvPr>
          <p:cNvSpPr>
            <a:spLocks noGrp="1"/>
          </p:cNvSpPr>
          <p:nvPr>
            <p:ph type="subTitle" idx="1"/>
          </p:nvPr>
        </p:nvSpPr>
        <p:spPr>
          <a:xfrm>
            <a:off x="609598" y="3012926"/>
            <a:ext cx="5334001" cy="2676674"/>
          </a:xfrm>
        </p:spPr>
        <p:txBody>
          <a:bodyPr>
            <a:normAutofit lnSpcReduction="10000"/>
          </a:bodyPr>
          <a:lstStyle/>
          <a:p>
            <a:r>
              <a:rPr lang="en-US"/>
              <a:t>Premiere iOS (iPhone &amp; iPad)</a:t>
            </a:r>
          </a:p>
          <a:p>
            <a:r>
              <a:rPr lang="en-US"/>
              <a:t>Project Splash (iPhone &amp; iPad)</a:t>
            </a:r>
          </a:p>
          <a:p>
            <a:r>
              <a:rPr lang="en-US"/>
              <a:t>Frame.io (iPhone)</a:t>
            </a:r>
          </a:p>
          <a:p>
            <a:r>
              <a:rPr lang="en-US"/>
              <a:t>Lightroom (iOS)</a:t>
            </a:r>
          </a:p>
          <a:p>
            <a:r>
              <a:rPr lang="en-US"/>
              <a:t>Acrobat Mobile</a:t>
            </a:r>
          </a:p>
        </p:txBody>
      </p:sp>
      <p:pic>
        <p:nvPicPr>
          <p:cNvPr id="5" name="Picture 4" descr="Apple Accessibility Nutrition Label showing multiple supported accessibility features.">
            <a:extLst>
              <a:ext uri="{FF2B5EF4-FFF2-40B4-BE49-F238E27FC236}">
                <a16:creationId xmlns:a16="http://schemas.microsoft.com/office/drawing/2014/main" id="{263F436D-7E3F-81F1-220A-9B71379F67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1013459"/>
            <a:ext cx="6096000" cy="4831081"/>
          </a:xfrm>
          <a:prstGeom prst="rect">
            <a:avLst/>
          </a:prstGeom>
          <a:noFill/>
        </p:spPr>
      </p:pic>
    </p:spTree>
    <p:extLst>
      <p:ext uri="{BB962C8B-B14F-4D97-AF65-F5344CB8AC3E}">
        <p14:creationId xmlns:p14="http://schemas.microsoft.com/office/powerpoint/2010/main" val="37767023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19252-8C93-E3D2-2402-840CAA0BF0AA}"/>
              </a:ext>
            </a:extLst>
          </p:cNvPr>
          <p:cNvSpPr>
            <a:spLocks noGrp="1"/>
          </p:cNvSpPr>
          <p:nvPr>
            <p:ph type="title"/>
          </p:nvPr>
        </p:nvSpPr>
        <p:spPr>
          <a:xfrm>
            <a:off x="609600" y="14702"/>
            <a:ext cx="10972800" cy="946389"/>
          </a:xfrm>
        </p:spPr>
        <p:txBody>
          <a:bodyPr/>
          <a:lstStyle/>
          <a:p>
            <a:r>
              <a:rPr lang="en-US"/>
              <a:t>Express Roadmap</a:t>
            </a:r>
          </a:p>
        </p:txBody>
      </p:sp>
      <p:pic>
        <p:nvPicPr>
          <p:cNvPr id="8" name="Picture 7" descr="Adobe Express Logo">
            <a:extLst>
              <a:ext uri="{FF2B5EF4-FFF2-40B4-BE49-F238E27FC236}">
                <a16:creationId xmlns:a16="http://schemas.microsoft.com/office/drawing/2014/main" id="{ACE4E451-5003-9ED7-F4FC-3E4B7EB35A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3171" y="2000250"/>
            <a:ext cx="10975399" cy="2857499"/>
          </a:xfrm>
          <a:prstGeom prst="rect">
            <a:avLst/>
          </a:prstGeom>
        </p:spPr>
      </p:pic>
    </p:spTree>
    <p:extLst>
      <p:ext uri="{BB962C8B-B14F-4D97-AF65-F5344CB8AC3E}">
        <p14:creationId xmlns:p14="http://schemas.microsoft.com/office/powerpoint/2010/main" val="37935476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9B3459-A560-00C7-FE10-D66A9D19B98A}"/>
              </a:ext>
            </a:extLst>
          </p:cNvPr>
          <p:cNvSpPr>
            <a:spLocks noGrp="1"/>
          </p:cNvSpPr>
          <p:nvPr>
            <p:ph type="title"/>
          </p:nvPr>
        </p:nvSpPr>
        <p:spPr>
          <a:xfrm>
            <a:off x="609600" y="-1371600"/>
            <a:ext cx="10972800" cy="946389"/>
          </a:xfrm>
        </p:spPr>
        <p:txBody>
          <a:bodyPr/>
          <a:lstStyle/>
          <a:p>
            <a:r>
              <a:rPr lang="en-US"/>
              <a:t>Closer Slide</a:t>
            </a:r>
          </a:p>
        </p:txBody>
      </p:sp>
    </p:spTree>
    <p:extLst>
      <p:ext uri="{BB962C8B-B14F-4D97-AF65-F5344CB8AC3E}">
        <p14:creationId xmlns:p14="http://schemas.microsoft.com/office/powerpoint/2010/main" val="3627873526"/>
      </p:ext>
    </p:extLst>
  </p:cSld>
  <p:clrMapOvr>
    <a:masterClrMapping/>
  </p:clrMapOvr>
</p:sld>
</file>

<file path=ppt/theme/theme1.xml><?xml version="1.0" encoding="utf-8"?>
<a:theme xmlns:a="http://schemas.openxmlformats.org/drawingml/2006/main" name="Adobe Template 2024">
  <a:themeElements>
    <a:clrScheme name="Adobe 2024">
      <a:dk1>
        <a:srgbClr val="000000"/>
      </a:dk1>
      <a:lt1>
        <a:srgbClr val="FFFFFF"/>
      </a:lt1>
      <a:dk2>
        <a:srgbClr val="2C2C2C"/>
      </a:dk2>
      <a:lt2>
        <a:srgbClr val="F5F5F5"/>
      </a:lt2>
      <a:accent1>
        <a:srgbClr val="0AA35B"/>
      </a:accent1>
      <a:accent2>
        <a:srgbClr val="3A63F9"/>
      </a:accent2>
      <a:accent3>
        <a:srgbClr val="FF66CC"/>
      </a:accent3>
      <a:accent4>
        <a:srgbClr val="FFA311"/>
      </a:accent4>
      <a:accent5>
        <a:srgbClr val="F3C600"/>
      </a:accent5>
      <a:accent6>
        <a:srgbClr val="EB1000"/>
      </a:accent6>
      <a:hlink>
        <a:srgbClr val="5F5F5F"/>
      </a:hlink>
      <a:folHlink>
        <a:srgbClr val="919191"/>
      </a:folHlink>
    </a:clrScheme>
    <a:fontScheme name="Adobe 2024">
      <a:majorFont>
        <a:latin typeface="Adobe Clean Black"/>
        <a:ea typeface=""/>
        <a:cs typeface=""/>
      </a:majorFont>
      <a:minorFont>
        <a:latin typeface="Adobe Cle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C4C4C4"/>
        </a:solidFill>
        <a:ln>
          <a:noFill/>
        </a:ln>
      </a:spPr>
      <a:bodyPr rtlCol="0" anchor="ctr"/>
      <a:lstStyle>
        <a:defPPr algn="ctr">
          <a:defRPr dirty="0" smtClean="0">
            <a:solidFill>
              <a:schemeClr val="tx1"/>
            </a:solidFill>
          </a:defRPr>
        </a:defPPr>
      </a:lstStyle>
      <a:style>
        <a:lnRef idx="2">
          <a:schemeClr val="accent1">
            <a:shade val="15000"/>
          </a:schemeClr>
        </a:lnRef>
        <a:fillRef idx="1">
          <a:schemeClr val="accent1"/>
        </a:fillRef>
        <a:effectRef idx="0">
          <a:schemeClr val="accent1"/>
        </a:effectRef>
        <a:fontRef idx="minor">
          <a:schemeClr val="lt1"/>
        </a:fontRef>
      </a:style>
    </a:spDef>
    <a:lnDef>
      <a:spPr>
        <a:ln>
          <a:solidFill>
            <a:srgbClr val="000000"/>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lnSpc>
            <a:spcPct val="110000"/>
          </a:lnSpc>
          <a:spcBef>
            <a:spcPts val="900"/>
          </a:spcBef>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FDFCA518-E110-7A4E-8C23-7E933C39BA21}">
  <we:reference id="6a7bd4f3-0563-43af-8c08-79110eebdff6" version="1.1.4.0" store="EXCatalog" storeType="EXCatalog"/>
  <we:alternateReferences>
    <we:reference id="WA104381155" version="1.1.4.0" store="en-US"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97931CFCE0D4840AAE7D38881F4EC9F" ma:contentTypeVersion="19" ma:contentTypeDescription="Create a new document." ma:contentTypeScope="" ma:versionID="55c48107264fb15c4b39278e244873a7">
  <xsd:schema xmlns:xsd="http://www.w3.org/2001/XMLSchema" xmlns:xs="http://www.w3.org/2001/XMLSchema" xmlns:p="http://schemas.microsoft.com/office/2006/metadata/properties" xmlns:ns2="ac14cb9a-8ea6-416e-baed-400c3074665b" xmlns:ns3="98e3f8c6-c96a-46d0-b745-6f69e5de17dc" targetNamespace="http://schemas.microsoft.com/office/2006/metadata/properties" ma:root="true" ma:fieldsID="882df4c749a14e70135397220a5d298d" ns2:_="" ns3:_="">
    <xsd:import namespace="ac14cb9a-8ea6-416e-baed-400c3074665b"/>
    <xsd:import namespace="98e3f8c6-c96a-46d0-b745-6f69e5de17dc"/>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External_x003f_"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c14cb9a-8ea6-416e-baed-400c3074665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External_x003f_" ma:index="12" nillable="true" ma:displayName="External / Non-Adobe Access?" ma:default="No" ma:description="Does anyone outside of Adobe have access?" ma:internalName="External_x003f_">
      <xsd:simpleType>
        <xsd:restriction base="dms:Text">
          <xsd:maxLength value="255"/>
        </xsd:restriction>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ternalName="MediaServiceDateTake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4b1daa41-56b4-4620-81a0-b7316f7f93e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8e3f8c6-c96a-46d0-b745-6f69e5de17dc"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cf8b630b-7aca-4871-8aaf-220b8b74be16}" ma:internalName="TaxCatchAll" ma:showField="CatchAllData" ma:web="98e3f8c6-c96a-46d0-b745-6f69e5de17d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External_x003f_ xmlns="ac14cb9a-8ea6-416e-baed-400c3074665b">No</External_x003f_>
    <TaxCatchAll xmlns="98e3f8c6-c96a-46d0-b745-6f69e5de17dc" xsi:nil="true"/>
    <lcf76f155ced4ddcb4097134ff3c332f xmlns="ac14cb9a-8ea6-416e-baed-400c3074665b">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8AC6BB8-6BA7-4E10-9AA1-A6FCD77A87FC}">
  <ds:schemaRefs>
    <ds:schemaRef ds:uri="98e3f8c6-c96a-46d0-b745-6f69e5de17dc"/>
    <ds:schemaRef ds:uri="ac14cb9a-8ea6-416e-baed-400c3074665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36069ECC-20E0-49A9-BB05-2E7CAA2C58E1}">
  <ds:schemaRefs>
    <ds:schemaRef ds:uri="http://schemas.microsoft.com/office/2006/documentManagement/types"/>
    <ds:schemaRef ds:uri="http://www.w3.org/XML/1998/namespace"/>
    <ds:schemaRef ds:uri="http://purl.org/dc/terms/"/>
    <ds:schemaRef ds:uri="http://schemas.microsoft.com/office/infopath/2007/PartnerControls"/>
    <ds:schemaRef ds:uri="http://purl.org/dc/elements/1.1/"/>
    <ds:schemaRef ds:uri="98e3f8c6-c96a-46d0-b745-6f69e5de17dc"/>
    <ds:schemaRef ds:uri="http://schemas.openxmlformats.org/package/2006/metadata/core-properties"/>
    <ds:schemaRef ds:uri="ac14cb9a-8ea6-416e-baed-400c3074665b"/>
    <ds:schemaRef ds:uri="http://schemas.microsoft.com/office/2006/metadata/properties"/>
    <ds:schemaRef ds:uri="http://purl.org/dc/dcmitype/"/>
  </ds:schemaRefs>
</ds:datastoreItem>
</file>

<file path=customXml/itemProps3.xml><?xml version="1.0" encoding="utf-8"?>
<ds:datastoreItem xmlns:ds="http://schemas.openxmlformats.org/officeDocument/2006/customXml" ds:itemID="{13C468D7-2A62-4899-BEF3-AA07431EA73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517</Words>
  <Application>Microsoft Office PowerPoint</Application>
  <PresentationFormat>Widescreen</PresentationFormat>
  <Paragraphs>42</Paragraphs>
  <Slides>7</Slides>
  <Notes>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vt:i4>
      </vt:variant>
    </vt:vector>
  </HeadingPairs>
  <TitlesOfParts>
    <vt:vector size="13" baseType="lpstr">
      <vt:lpstr>Adobe Clean</vt:lpstr>
      <vt:lpstr>Adobe Clean Black</vt:lpstr>
      <vt:lpstr>Arial</vt:lpstr>
      <vt:lpstr>Calibri</vt:lpstr>
      <vt:lpstr>Wingdings</vt:lpstr>
      <vt:lpstr>Adobe Template 2024</vt:lpstr>
      <vt:lpstr>Accessibility at Adobe</vt:lpstr>
      <vt:lpstr>Accessibility in Education</vt:lpstr>
      <vt:lpstr>PDF Accessibility – Acrobat Pro and Reader</vt:lpstr>
      <vt:lpstr>Reading in Liquid Mode</vt:lpstr>
      <vt:lpstr>Apple Accessibility Nutrition Label</vt:lpstr>
      <vt:lpstr>Express Roadmap</vt:lpstr>
      <vt:lpstr>Closer Slide</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Adobe presentation template</dc:title>
  <dc:subject/>
  <dc:creator>Adobe</dc:creator>
  <cp:keywords/>
  <dc:description/>
  <cp:lastModifiedBy>Rob Haverty</cp:lastModifiedBy>
  <cp:revision>1</cp:revision>
  <dcterms:created xsi:type="dcterms:W3CDTF">2024-01-24T22:04:21Z</dcterms:created>
  <dcterms:modified xsi:type="dcterms:W3CDTF">2025-08-27T15:26:57Z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0x010100997931CFCE0D4840AAE7D38881F4EC9F</vt:lpwstr>
  </property>
  <property fmtid="{D5CDD505-2E9C-101B-9397-08002B2CF9AE}" pid="3" name="MediaServiceImageTags">
    <vt:lpwstr/>
  </property>
</Properties>
</file>