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0" r:id="rId2"/>
    <p:sldMasterId id="2147483777" r:id="rId3"/>
    <p:sldMasterId id="2147483788" r:id="rId4"/>
    <p:sldMasterId id="2147483857" r:id="rId5"/>
  </p:sldMasterIdLst>
  <p:notesMasterIdLst>
    <p:notesMasterId r:id="rId12"/>
  </p:notesMasterIdLst>
  <p:handoutMasterIdLst>
    <p:handoutMasterId r:id="rId13"/>
  </p:handoutMasterIdLst>
  <p:sldIdLst>
    <p:sldId id="257" r:id="rId6"/>
    <p:sldId id="2147483617" r:id="rId7"/>
    <p:sldId id="2147483606" r:id="rId8"/>
    <p:sldId id="2147483607" r:id="rId9"/>
    <p:sldId id="2147483618" r:id="rId10"/>
    <p:sldId id="2147375091" r:id="rId1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47052E-43D5-7376-9D69-83CF62226D03}" name="Lori DeFurio" initials="LD" userId="S::ldefurio@adobe.com::b5a2847b-afbb-4837-a6e3-acaf9d77696c" providerId="AD"/>
  <p188:author id="{BBD1BD34-CD11-B3AA-EC2E-8D5F01818A55}" name="Hina Naqvi" initials="HN" userId="S::hanaqvi@adobe.com::84d4535f-1c77-44cd-952c-11e6ae877e42" providerId="AD"/>
  <p188:author id="{A9EDDC3D-B81B-7017-ED66-EEC3B614AEDB}" name="Melody Chen" initials="MC" userId="S::melodyc@adobe.com::5c7db083-b6d5-4266-9775-7766ef5d0dde" providerId="AD"/>
  <p188:author id="{FDF2A582-1E93-65E9-8724-569F95836A1E}" name="Jorge Alejandro Hernandez Bonilla" initials="" userId="S::jorgeh@adobe.com::42b7f1ab-b8f8-48e1-ad8a-78c9c1f4e970" providerId="AD"/>
  <p188:author id="{ED018AA6-E522-5751-67EF-D315C9BD5CAC}" name="David Lynch" initials="" userId="S::dalynch@adobe.com::13e15856-cd6f-46b8-8e78-ebf3bdb184b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94"/>
    <p:restoredTop sz="96327" autoAdjust="0"/>
  </p:normalViewPr>
  <p:slideViewPr>
    <p:cSldViewPr snapToGrid="0">
      <p:cViewPr varScale="1">
        <p:scale>
          <a:sx n="111" d="100"/>
          <a:sy n="111" d="100"/>
        </p:scale>
        <p:origin x="216" y="568"/>
      </p:cViewPr>
      <p:guideLst/>
    </p:cSldViewPr>
  </p:slideViewPr>
  <p:notesTextViewPr>
    <p:cViewPr>
      <p:scale>
        <a:sx n="1" d="1"/>
        <a:sy n="1" d="1"/>
      </p:scale>
      <p:origin x="0" y="0"/>
    </p:cViewPr>
  </p:notesTextViewPr>
  <p:notesViewPr>
    <p:cSldViewPr snapToGrid="0">
      <p:cViewPr varScale="1">
        <p:scale>
          <a:sx n="78" d="100"/>
          <a:sy n="78" d="100"/>
        </p:scale>
        <p:origin x="586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21DB7E-C4D5-DDDA-33D2-EAC67A5AC86F}"/>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B8DF36-9023-72AB-1830-F02051A4F187}"/>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04BEC64-8F18-449F-A631-2DF7E2EB390E}" type="datetimeFigureOut">
              <a:rPr lang="en-US" smtClean="0"/>
              <a:t>8/25/25</a:t>
            </a:fld>
            <a:endParaRPr lang="en-US"/>
          </a:p>
        </p:txBody>
      </p:sp>
      <p:sp>
        <p:nvSpPr>
          <p:cNvPr id="4" name="Footer Placeholder 3">
            <a:extLst>
              <a:ext uri="{FF2B5EF4-FFF2-40B4-BE49-F238E27FC236}">
                <a16:creationId xmlns:a16="http://schemas.microsoft.com/office/drawing/2014/main" id="{CEB14E5B-D8A1-B405-50D4-F1F694F82F77}"/>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701050-BAD5-EA51-606D-C8829163BF8F}"/>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9F83B0EF-40B3-4531-98F7-B2B213C7F8B1}" type="slidenum">
              <a:rPr lang="en-US" smtClean="0"/>
              <a:t>‹#›</a:t>
            </a:fld>
            <a:endParaRPr lang="en-US"/>
          </a:p>
        </p:txBody>
      </p:sp>
    </p:spTree>
    <p:extLst>
      <p:ext uri="{BB962C8B-B14F-4D97-AF65-F5344CB8AC3E}">
        <p14:creationId xmlns:p14="http://schemas.microsoft.com/office/powerpoint/2010/main" val="2768718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40410" y="767663"/>
            <a:ext cx="5834380" cy="3280084"/>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58497"/>
            <a:ext cx="5852160" cy="374255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1424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200150"/>
            <a:ext cx="2309813" cy="1298575"/>
          </a:xfrm>
        </p:spPr>
      </p:sp>
      <p:sp>
        <p:nvSpPr>
          <p:cNvPr id="3" name="Notes Placeholder 2"/>
          <p:cNvSpPr>
            <a:spLocks noGrp="1"/>
          </p:cNvSpPr>
          <p:nvPr>
            <p:ph type="body" idx="1"/>
          </p:nvPr>
        </p:nvSpPr>
        <p:spPr/>
        <p:txBody>
          <a:bodyPr/>
          <a:lstStyle/>
          <a:p>
            <a:r>
              <a:rPr lang="en-US" sz="1800" b="0" i="0" u="none" strike="noStrike" kern="1200" dirty="0">
                <a:solidFill>
                  <a:schemeClr val="tx1"/>
                </a:solidFill>
                <a:effectLst/>
                <a:latin typeface="+mn-lt"/>
                <a:ea typeface="+mn-ea"/>
                <a:cs typeface="+mn-cs"/>
              </a:rPr>
              <a:t>This presentation provides an in-depth look at the differences between non-binding technical guidelines and legally binding directives around Accessibility standards. It covers various accessibility standards such as PDF/UA, WCAG 2.2, and the Matterhorn Protocol, explaining their key features and compliance requirements. The presentation emphasizes the importance of creating accessible digital content and the limitations of automated accessibility checkers. It also discusses the compliance hierarchy in different regions, including the US, EU, and Australia. Finally, it highlights the challenges and best practices for automating accessibility compliance and setting realistic expectations for achieving full compliance.</a:t>
            </a:r>
            <a:endParaRPr lang="en-US" dirty="0"/>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BB13CB01-5DE8-DB45-A804-28E6F073D23C}" type="slidenum">
              <a:rPr lang="en-US" smtClean="0"/>
              <a:t>1</a:t>
            </a:fld>
            <a:endParaRPr lang="en-US"/>
          </a:p>
        </p:txBody>
      </p:sp>
    </p:spTree>
    <p:extLst>
      <p:ext uri="{BB962C8B-B14F-4D97-AF65-F5344CB8AC3E}">
        <p14:creationId xmlns:p14="http://schemas.microsoft.com/office/powerpoint/2010/main" val="160016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768350"/>
            <a:ext cx="5829300" cy="3279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2</a:t>
            </a:fld>
            <a:endParaRPr lang="en-US"/>
          </a:p>
        </p:txBody>
      </p:sp>
    </p:spTree>
    <p:extLst>
      <p:ext uri="{BB962C8B-B14F-4D97-AF65-F5344CB8AC3E}">
        <p14:creationId xmlns:p14="http://schemas.microsoft.com/office/powerpoint/2010/main" val="3175362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768350"/>
            <a:ext cx="5829300" cy="3279775"/>
          </a:xfrm>
        </p:spPr>
      </p:sp>
      <p:sp>
        <p:nvSpPr>
          <p:cNvPr id="3" name="Notes Placeholder 2"/>
          <p:cNvSpPr>
            <a:spLocks noGrp="1"/>
          </p:cNvSpPr>
          <p:nvPr>
            <p:ph type="body" idx="1"/>
          </p:nvPr>
        </p:nvSpPr>
        <p:spPr/>
        <p:txBody>
          <a:bodyPr/>
          <a:lstStyle/>
          <a:p>
            <a:r>
              <a:rPr lang="en-US" dirty="0"/>
              <a:t>We want to contextualize the importance of accessibility in state and local government. Taking a step back, the World Economic Forum has identified that 17% of the global population has a disability currently, which represents the largest minority group  in the world.</a:t>
            </a:r>
          </a:p>
          <a:p>
            <a:endParaRPr lang="en-US" dirty="0"/>
          </a:p>
          <a:p>
            <a:r>
              <a:rPr lang="en-US" dirty="0"/>
              <a:t>When we look at the U.S. specifically, over 1 in 4 U.S. adults is reported to have a disability. And disabilities come in many forms—there are visual, auditory, physical, psychological impairments, etc.—regardless of whether these disabilities are visible or invisible, affected individuals can face many challenges on a day-to-day basis with online and in-person interactions.</a:t>
            </a:r>
          </a:p>
          <a:p>
            <a:endParaRPr lang="en-US" dirty="0"/>
          </a:p>
          <a:p>
            <a:r>
              <a:rPr lang="en-US" dirty="0"/>
              <a:t>Over half of Americans with disabilities believe that having a disability creates barriers to civic engagement, which means the onus falls on government agencies to ensure it’s as easy as possible for impacted residents to participate fully in the democratic process and access government services. The mandate for government agencies is to serve its entire constituency—no one should be denied access or left behind from a government experience based on their abilities.</a:t>
            </a:r>
          </a:p>
          <a:p>
            <a:endParaRPr lang="en-US" dirty="0"/>
          </a:p>
          <a:p>
            <a:r>
              <a:rPr lang="en-US" dirty="0"/>
              <a:t>Today, there is a lot of progress to be made--in Adobe’s most recent 2025 DGI report, 26 out of 50 states had 10+ accessibility issues on their website. </a:t>
            </a:r>
          </a:p>
          <a:p>
            <a:endParaRPr lang="en-US" dirty="0"/>
          </a:p>
          <a:p>
            <a:endParaRPr lang="en-US" dirty="0"/>
          </a:p>
          <a:p>
            <a:r>
              <a:rPr lang="en-US" dirty="0"/>
              <a:t>1. https://</a:t>
            </a:r>
            <a:r>
              <a:rPr lang="en-US" dirty="0" err="1"/>
              <a:t>www.weforum.org</a:t>
            </a:r>
            <a:r>
              <a:rPr lang="en-US" dirty="0"/>
              <a:t>/impact/disability-inclusion/</a:t>
            </a:r>
          </a:p>
          <a:p>
            <a:r>
              <a:rPr lang="en-US" dirty="0"/>
              <a:t>2. https://</a:t>
            </a:r>
            <a:r>
              <a:rPr lang="en-US" dirty="0" err="1"/>
              <a:t>www.cdc.gov</a:t>
            </a:r>
            <a:r>
              <a:rPr lang="en-US" dirty="0"/>
              <a:t>/disability-and-health/media/pdfs/disability-impacts-all-of-us-</a:t>
            </a:r>
            <a:r>
              <a:rPr lang="en-US" dirty="0" err="1"/>
              <a:t>infographic.pdf</a:t>
            </a:r>
            <a:endParaRPr lang="en-US" dirty="0"/>
          </a:p>
          <a:p>
            <a:r>
              <a:rPr lang="en-US" dirty="0"/>
              <a:t>3. https://</a:t>
            </a:r>
            <a:r>
              <a:rPr lang="en-US" dirty="0" err="1"/>
              <a:t>www.nationalcivicleague.org</a:t>
            </a:r>
            <a:r>
              <a:rPr lang="en-US" dirty="0"/>
              <a:t>/making-civic-engagement-easier-for-people-with-disabilities/</a:t>
            </a:r>
          </a:p>
          <a:p>
            <a:r>
              <a:rPr lang="en-US" dirty="0"/>
              <a:t>4. https://</a:t>
            </a:r>
            <a:r>
              <a:rPr lang="en-US" dirty="0" err="1"/>
              <a:t>business.adobe.com</a:t>
            </a:r>
            <a:r>
              <a:rPr lang="en-US" dirty="0"/>
              <a:t>/resources/reports/digital-government-index-for-united-</a:t>
            </a:r>
            <a:r>
              <a:rPr lang="en-US" dirty="0" err="1"/>
              <a:t>states.html</a:t>
            </a:r>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a:t>
            </a:fld>
            <a:endParaRPr lang="en-US"/>
          </a:p>
        </p:txBody>
      </p:sp>
    </p:spTree>
    <p:extLst>
      <p:ext uri="{BB962C8B-B14F-4D97-AF65-F5344CB8AC3E}">
        <p14:creationId xmlns:p14="http://schemas.microsoft.com/office/powerpoint/2010/main" val="192881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768350"/>
            <a:ext cx="5829300" cy="3279775"/>
          </a:xfrm>
        </p:spPr>
      </p:sp>
      <p:sp>
        <p:nvSpPr>
          <p:cNvPr id="3" name="Notes Placeholder 2"/>
          <p:cNvSpPr>
            <a:spLocks noGrp="1"/>
          </p:cNvSpPr>
          <p:nvPr>
            <p:ph type="body" idx="1"/>
          </p:nvPr>
        </p:nvSpPr>
        <p:spPr/>
        <p:txBody>
          <a:bodyPr/>
          <a:lstStyle/>
          <a:p>
            <a:r>
              <a:rPr lang="en-US" dirty="0"/>
              <a:t>Beyond the fact that investing in accessibility improves constituent engagement, reach, and participation, we can also recognize that the cost of nonconformance for agencies who don’t abide by the DOJ’s most recent mandate is high. The number of ADA-related digital accessibility lawsuits continues to rise every year, with legal penalties ranging up to 150k. But more importantly, the cost of digital exclusion is extraordinarily high. 71% of users with disabilities will leave a site that is not accessible to them. </a:t>
            </a:r>
          </a:p>
          <a:p>
            <a:endParaRPr lang="en-US" dirty="0"/>
          </a:p>
          <a:p>
            <a:endParaRPr lang="en-US" dirty="0"/>
          </a:p>
          <a:p>
            <a:endParaRPr lang="en-US" dirty="0"/>
          </a:p>
          <a:p>
            <a:r>
              <a:rPr lang="en-US" dirty="0"/>
              <a:t>1. https://</a:t>
            </a:r>
            <a:r>
              <a:rPr lang="en-US" dirty="0" err="1"/>
              <a:t>www.adatitleiii.com</a:t>
            </a:r>
            <a:r>
              <a:rPr lang="en-US" dirty="0"/>
              <a:t>/2025/03/ada-title-iii-federal-lawsuit-numbers-rebound-to-8800-in-2024/#:~:text=In%202024%2C%20plaintiffs%20filed%208%2C800,first%20started%20compiling%20these%20numbers.</a:t>
            </a:r>
          </a:p>
          <a:p>
            <a:r>
              <a:rPr lang="en-US" dirty="0"/>
              <a:t>2. https://</a:t>
            </a:r>
            <a:r>
              <a:rPr lang="en-US" dirty="0" err="1"/>
              <a:t>www.audioeye.com</a:t>
            </a:r>
            <a:r>
              <a:rPr lang="en-US" dirty="0"/>
              <a:t>/post/</a:t>
            </a:r>
            <a:r>
              <a:rPr lang="en-US" dirty="0" err="1"/>
              <a:t>ada</a:t>
            </a:r>
            <a:r>
              <a:rPr lang="en-US" dirty="0"/>
              <a:t>-compliance-fines/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https://</a:t>
            </a:r>
            <a:r>
              <a:rPr lang="en-US" dirty="0" err="1"/>
              <a:t>www.forbes.com</a:t>
            </a:r>
            <a:r>
              <a:rPr lang="en-US" dirty="0"/>
              <a:t>/sites/</a:t>
            </a:r>
            <a:r>
              <a:rPr lang="en-US" dirty="0" err="1"/>
              <a:t>ryanrobinson</a:t>
            </a:r>
            <a:r>
              <a:rPr lang="en-US" dirty="0"/>
              <a:t>/2019/09/25/website-accessibility-online-business/?</a:t>
            </a:r>
            <a:r>
              <a:rPr lang="en-US" dirty="0" err="1"/>
              <a:t>sh</a:t>
            </a:r>
            <a:r>
              <a:rPr lang="en-US" dirty="0"/>
              <a:t>=266907859c19</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4</a:t>
            </a:fld>
            <a:endParaRPr lang="en-US"/>
          </a:p>
        </p:txBody>
      </p:sp>
    </p:spTree>
    <p:extLst>
      <p:ext uri="{BB962C8B-B14F-4D97-AF65-F5344CB8AC3E}">
        <p14:creationId xmlns:p14="http://schemas.microsoft.com/office/powerpoint/2010/main" val="755664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C337-9CEA-BCDE-FA26-65B40592A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192D7-B581-965E-5B73-346880B79087}"/>
              </a:ext>
            </a:extLst>
          </p:cNvPr>
          <p:cNvSpPr>
            <a:spLocks noGrp="1" noRot="1" noChangeAspect="1"/>
          </p:cNvSpPr>
          <p:nvPr>
            <p:ph type="sldImg"/>
          </p:nvPr>
        </p:nvSpPr>
        <p:spPr>
          <a:xfrm>
            <a:off x="749300" y="1200150"/>
            <a:ext cx="2309813" cy="1298575"/>
          </a:xfrm>
        </p:spPr>
      </p:sp>
      <p:sp>
        <p:nvSpPr>
          <p:cNvPr id="3" name="Notes Placeholder 2">
            <a:extLst>
              <a:ext uri="{FF2B5EF4-FFF2-40B4-BE49-F238E27FC236}">
                <a16:creationId xmlns:a16="http://schemas.microsoft.com/office/drawing/2014/main" id="{CC2080B6-10A9-D5F8-22CC-3A9FB9967E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additional notes for this slide</a:t>
            </a:r>
          </a:p>
          <a:p>
            <a:endParaRPr lang="en-US" dirty="0"/>
          </a:p>
        </p:txBody>
      </p:sp>
      <p:sp>
        <p:nvSpPr>
          <p:cNvPr id="4" name="Slide Number Placeholder 3">
            <a:extLst>
              <a:ext uri="{FF2B5EF4-FFF2-40B4-BE49-F238E27FC236}">
                <a16:creationId xmlns:a16="http://schemas.microsoft.com/office/drawing/2014/main" id="{5814BCAE-4629-169E-43D3-19E068E6F6BA}"/>
              </a:ext>
            </a:extLst>
          </p:cNvPr>
          <p:cNvSpPr>
            <a:spLocks noGrp="1"/>
          </p:cNvSpPr>
          <p:nvPr>
            <p:ph type="sldNum" sz="quarter" idx="5"/>
          </p:nvPr>
        </p:nvSpPr>
        <p:spPr>
          <a:xfrm>
            <a:off x="4143587" y="9119474"/>
            <a:ext cx="3169920" cy="481726"/>
          </a:xfrm>
          <a:prstGeom prst="rect">
            <a:avLst/>
          </a:prstGeom>
        </p:spPr>
        <p:txBody>
          <a:bodyPr/>
          <a:lstStyle/>
          <a:p>
            <a:fld id="{BB13CB01-5DE8-DB45-A804-28E6F073D23C}" type="slidenum">
              <a:rPr lang="en-US" smtClean="0"/>
              <a:t>6</a:t>
            </a:fld>
            <a:endParaRPr lang="en-US"/>
          </a:p>
        </p:txBody>
      </p:sp>
    </p:spTree>
    <p:extLst>
      <p:ext uri="{BB962C8B-B14F-4D97-AF65-F5344CB8AC3E}">
        <p14:creationId xmlns:p14="http://schemas.microsoft.com/office/powerpoint/2010/main" val="3034395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solidFill>
          <a:srgbClr val="EB1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600" y="1122363"/>
            <a:ext cx="10972800" cy="2387600"/>
          </a:xfrm>
        </p:spPr>
        <p:txBody>
          <a:bodyPr lIns="0" rIns="0" anchor="b">
            <a:noAutofit/>
          </a:bodyPr>
          <a:lstStyle>
            <a:lvl1pPr algn="l">
              <a:lnSpc>
                <a:spcPct val="80000"/>
              </a:lnSpc>
              <a:defRPr sz="7700" spc="-12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600" y="3602038"/>
            <a:ext cx="10972800" cy="1655762"/>
          </a:xfrm>
        </p:spPr>
        <p:txBody>
          <a:bodyPr lIns="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white letter o on a black background&#10;&#10;Description automatically generated">
            <a:extLst>
              <a:ext uri="{FF2B5EF4-FFF2-40B4-BE49-F238E27FC236}">
                <a16:creationId xmlns:a16="http://schemas.microsoft.com/office/drawing/2014/main" id="{E695AAB3-D968-696B-8D8D-3D752EF75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00" y="5997508"/>
            <a:ext cx="1316736" cy="318211"/>
          </a:xfrm>
          <a:prstGeom prst="rect">
            <a:avLst/>
          </a:prstGeom>
        </p:spPr>
      </p:pic>
    </p:spTree>
    <p:extLst>
      <p:ext uri="{BB962C8B-B14F-4D97-AF65-F5344CB8AC3E}">
        <p14:creationId xmlns:p14="http://schemas.microsoft.com/office/powerpoint/2010/main" val="271920007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1334324"/>
            <a:ext cx="493776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1334324"/>
            <a:ext cx="493776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fld id="{1A882866-5A4B-2441-AB11-13CD35AF90CE}" type="slidenum">
              <a:rPr lang="en-US" smtClean="0"/>
              <a:t>‹#›</a:t>
            </a:fld>
            <a:endParaRPr lang="en-US"/>
          </a:p>
        </p:txBody>
      </p:sp>
    </p:spTree>
    <p:extLst>
      <p:ext uri="{BB962C8B-B14F-4D97-AF65-F5344CB8AC3E}">
        <p14:creationId xmlns:p14="http://schemas.microsoft.com/office/powerpoint/2010/main" val="1909995598"/>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66" name="Text Placeholder 65">
            <a:extLst>
              <a:ext uri="{FF2B5EF4-FFF2-40B4-BE49-F238E27FC236}">
                <a16:creationId xmlns:a16="http://schemas.microsoft.com/office/drawing/2014/main" id="{1D89270C-8E24-30A9-B0DE-B76F2BA835CF}"/>
              </a:ext>
            </a:extLst>
          </p:cNvPr>
          <p:cNvSpPr>
            <a:spLocks noGrp="1"/>
          </p:cNvSpPr>
          <p:nvPr>
            <p:ph type="body" sz="quarter" idx="21"/>
          </p:nvPr>
        </p:nvSpPr>
        <p:spPr>
          <a:xfrm>
            <a:off x="341313" y="1409700"/>
            <a:ext cx="3762376" cy="584200"/>
          </a:xfrm>
          <a:solidFill>
            <a:schemeClr val="bg1">
              <a:lumMod val="95000"/>
              <a:alpha val="50000"/>
            </a:schemeClr>
          </a:solidFill>
          <a:ln>
            <a:noFill/>
          </a:ln>
        </p:spPr>
        <p:txBody>
          <a:bodyPr anchor="ctr" anchorCtr="0"/>
          <a:lstStyle>
            <a:lvl1pPr marL="0" indent="0" algn="ctr">
              <a:buNone/>
              <a:defRPr lang="en-US" sz="1600" b="1" kern="1200" dirty="0" smtClean="0">
                <a:solidFill>
                  <a:srgbClr val="000000"/>
                </a:solidFill>
                <a:latin typeface="+mn-lt"/>
                <a:ea typeface="+mn-ea"/>
                <a:cs typeface="+mn-cs"/>
              </a:defRPr>
            </a:lvl1pPr>
          </a:lstStyle>
          <a:p>
            <a:pPr lvl="0"/>
            <a:r>
              <a:rPr lang="en-US"/>
              <a:t>Click to edit Master text styles</a:t>
            </a:r>
          </a:p>
        </p:txBody>
      </p:sp>
      <p:sp>
        <p:nvSpPr>
          <p:cNvPr id="68" name="Rectangle 67">
            <a:extLst>
              <a:ext uri="{FF2B5EF4-FFF2-40B4-BE49-F238E27FC236}">
                <a16:creationId xmlns:a16="http://schemas.microsoft.com/office/drawing/2014/main" id="{488B759D-7F0E-AF64-3E73-72F747B8A80C}"/>
              </a:ext>
            </a:extLst>
          </p:cNvPr>
          <p:cNvSpPr/>
          <p:nvPr userDrawn="1"/>
        </p:nvSpPr>
        <p:spPr>
          <a:xfrm>
            <a:off x="341313" y="2012949"/>
            <a:ext cx="3762376" cy="2259587"/>
          </a:xfrm>
          <a:prstGeom prst="rect">
            <a:avLst/>
          </a:prstGeom>
          <a:solidFill>
            <a:schemeClr val="bg1">
              <a:lumMod val="95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grpSp>
        <p:nvGrpSpPr>
          <p:cNvPr id="9" name="Group 8">
            <a:extLst>
              <a:ext uri="{FF2B5EF4-FFF2-40B4-BE49-F238E27FC236}">
                <a16:creationId xmlns:a16="http://schemas.microsoft.com/office/drawing/2014/main" id="{A28CF444-A84D-5D1E-05B2-1C12880977C8}"/>
              </a:ext>
            </a:extLst>
          </p:cNvPr>
          <p:cNvGrpSpPr/>
          <p:nvPr/>
        </p:nvGrpSpPr>
        <p:grpSpPr>
          <a:xfrm>
            <a:off x="341313" y="4561863"/>
            <a:ext cx="3762376" cy="328720"/>
            <a:chOff x="339724" y="4606313"/>
            <a:chExt cx="3762376" cy="328720"/>
          </a:xfrm>
        </p:grpSpPr>
        <p:sp>
          <p:nvSpPr>
            <p:cNvPr id="31" name="Rectangle: Rounded Corners 30">
              <a:extLst>
                <a:ext uri="{FF2B5EF4-FFF2-40B4-BE49-F238E27FC236}">
                  <a16:creationId xmlns:a16="http://schemas.microsoft.com/office/drawing/2014/main" id="{2512C52D-901F-9CB7-B697-18825A5EA342}"/>
                </a:ext>
              </a:extLst>
            </p:cNvPr>
            <p:cNvSpPr/>
            <p:nvPr/>
          </p:nvSpPr>
          <p:spPr>
            <a:xfrm>
              <a:off x="339724" y="4606313"/>
              <a:ext cx="3762376" cy="328720"/>
            </a:xfrm>
            <a:prstGeom prst="roundRect">
              <a:avLst>
                <a:gd name="adj" fmla="val 0"/>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468000" tIns="45696" rIns="45696" bIns="45696" rtlCol="0" anchor="ctr" anchorCtr="0"/>
            <a:lstStyle/>
            <a:p>
              <a:pPr defTabSz="913852">
                <a:spcBef>
                  <a:spcPts val="1200"/>
                </a:spcBef>
                <a:defRPr/>
              </a:pPr>
              <a:r>
                <a:rPr lang="en-US" sz="1600" b="1">
                  <a:solidFill>
                    <a:srgbClr val="FFFFFF"/>
                  </a:solidFill>
                  <a:latin typeface="+mn-lt"/>
                </a:rPr>
                <a:t>Challenges</a:t>
              </a:r>
            </a:p>
          </p:txBody>
        </p:sp>
        <p:pic>
          <p:nvPicPr>
            <p:cNvPr id="32" name="Graphic 31" descr="Warning outline">
              <a:extLst>
                <a:ext uri="{FF2B5EF4-FFF2-40B4-BE49-F238E27FC236}">
                  <a16:creationId xmlns:a16="http://schemas.microsoft.com/office/drawing/2014/main" id="{AA4DDE9B-95CA-5511-3606-80A888C375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0384" y="4627492"/>
              <a:ext cx="286363" cy="286361"/>
            </a:xfrm>
            <a:prstGeom prst="rect">
              <a:avLst/>
            </a:prstGeom>
            <a:effectLst/>
          </p:spPr>
        </p:pic>
      </p:grpSp>
      <p:grpSp>
        <p:nvGrpSpPr>
          <p:cNvPr id="10" name="Group 9">
            <a:extLst>
              <a:ext uri="{FF2B5EF4-FFF2-40B4-BE49-F238E27FC236}">
                <a16:creationId xmlns:a16="http://schemas.microsoft.com/office/drawing/2014/main" id="{7F42CA5C-9F69-3911-ED72-9F415D8D1A90}"/>
              </a:ext>
            </a:extLst>
          </p:cNvPr>
          <p:cNvGrpSpPr/>
          <p:nvPr/>
        </p:nvGrpSpPr>
        <p:grpSpPr>
          <a:xfrm>
            <a:off x="4196322" y="4557941"/>
            <a:ext cx="3793798" cy="328720"/>
            <a:chOff x="4194733" y="4602391"/>
            <a:chExt cx="3793798" cy="328720"/>
          </a:xfrm>
        </p:grpSpPr>
        <p:grpSp>
          <p:nvGrpSpPr>
            <p:cNvPr id="27" name="Group 26">
              <a:extLst>
                <a:ext uri="{FF2B5EF4-FFF2-40B4-BE49-F238E27FC236}">
                  <a16:creationId xmlns:a16="http://schemas.microsoft.com/office/drawing/2014/main" id="{9B8D98C4-C387-678C-70A6-2AF48688CC73}"/>
                </a:ext>
              </a:extLst>
            </p:cNvPr>
            <p:cNvGrpSpPr/>
            <p:nvPr/>
          </p:nvGrpSpPr>
          <p:grpSpPr>
            <a:xfrm>
              <a:off x="4194733" y="4602391"/>
              <a:ext cx="3793798" cy="328720"/>
              <a:chOff x="4194733" y="4602391"/>
              <a:chExt cx="3793798" cy="328720"/>
            </a:xfrm>
          </p:grpSpPr>
          <p:sp>
            <p:nvSpPr>
              <p:cNvPr id="29" name="Rectangle: Rounded Corners 28">
                <a:extLst>
                  <a:ext uri="{FF2B5EF4-FFF2-40B4-BE49-F238E27FC236}">
                    <a16:creationId xmlns:a16="http://schemas.microsoft.com/office/drawing/2014/main" id="{9C7A8A04-043D-1353-11A7-D2BFE99BD280}"/>
                  </a:ext>
                </a:extLst>
              </p:cNvPr>
              <p:cNvSpPr/>
              <p:nvPr/>
            </p:nvSpPr>
            <p:spPr>
              <a:xfrm>
                <a:off x="4194733" y="4602391"/>
                <a:ext cx="3793798" cy="328720"/>
              </a:xfrm>
              <a:prstGeom prst="roundRect">
                <a:avLst>
                  <a:gd name="adj" fmla="val 0"/>
                </a:avLst>
              </a:prstGeom>
              <a:solidFill>
                <a:schemeClr val="tx2">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468000" tIns="45696" rIns="45696" bIns="45696" rtlCol="0" anchor="ctr" anchorCtr="0"/>
              <a:lstStyle/>
              <a:p>
                <a:pPr defTabSz="913852">
                  <a:spcBef>
                    <a:spcPts val="1200"/>
                  </a:spcBef>
                  <a:defRPr/>
                </a:pPr>
                <a:r>
                  <a:rPr lang="en-US" sz="1600" b="1">
                    <a:solidFill>
                      <a:srgbClr val="FFFFFF"/>
                    </a:solidFill>
                    <a:latin typeface="+mn-lt"/>
                  </a:rPr>
                  <a:t>Approach</a:t>
                </a:r>
              </a:p>
            </p:txBody>
          </p:sp>
          <p:sp>
            <p:nvSpPr>
              <p:cNvPr id="30" name="Rectangle 29">
                <a:extLst>
                  <a:ext uri="{FF2B5EF4-FFF2-40B4-BE49-F238E27FC236}">
                    <a16:creationId xmlns:a16="http://schemas.microsoft.com/office/drawing/2014/main" id="{2F9F7189-1080-5486-5E0D-2AC130C8A5E1}"/>
                  </a:ext>
                </a:extLst>
              </p:cNvPr>
              <p:cNvSpPr/>
              <p:nvPr/>
            </p:nvSpPr>
            <p:spPr>
              <a:xfrm>
                <a:off x="4194733" y="4602391"/>
                <a:ext cx="366711" cy="328081"/>
              </a:xfrm>
              <a:prstGeom prst="rect">
                <a:avLst/>
              </a:prstGeom>
              <a:solidFill>
                <a:schemeClr val="tx1">
                  <a:alpha val="15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chorCtr="0"/>
              <a:lstStyle/>
              <a:p>
                <a:pPr>
                  <a:spcBef>
                    <a:spcPts val="1200"/>
                  </a:spcBef>
                  <a:defRPr/>
                </a:pPr>
                <a:endParaRPr lang="en-AU" sz="1600" b="1">
                  <a:solidFill>
                    <a:srgbClr val="000000"/>
                  </a:solidFill>
                  <a:latin typeface="+mn-lt"/>
                </a:endParaRPr>
              </a:p>
            </p:txBody>
          </p:sp>
        </p:grpSp>
        <p:pic>
          <p:nvPicPr>
            <p:cNvPr id="28" name="Graphic 27" descr="Lights On outline">
              <a:extLst>
                <a:ext uri="{FF2B5EF4-FFF2-40B4-BE49-F238E27FC236}">
                  <a16:creationId xmlns:a16="http://schemas.microsoft.com/office/drawing/2014/main" id="{70B8DDB4-9E71-2F89-C61E-CE6E7D86F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2763" y="4614777"/>
              <a:ext cx="300153" cy="300154"/>
            </a:xfrm>
            <a:prstGeom prst="rect">
              <a:avLst/>
            </a:prstGeom>
            <a:effectLst/>
          </p:spPr>
        </p:pic>
      </p:grpSp>
      <p:sp>
        <p:nvSpPr>
          <p:cNvPr id="11" name="Free-form: Shape 40">
            <a:extLst>
              <a:ext uri="{FF2B5EF4-FFF2-40B4-BE49-F238E27FC236}">
                <a16:creationId xmlns:a16="http://schemas.microsoft.com/office/drawing/2014/main" id="{09E88440-8D10-B259-05DD-3EE48807200E}"/>
              </a:ext>
            </a:extLst>
          </p:cNvPr>
          <p:cNvSpPr>
            <a:spLocks/>
          </p:cNvSpPr>
          <p:nvPr/>
        </p:nvSpPr>
        <p:spPr>
          <a:xfrm flipV="1">
            <a:off x="347689" y="5613816"/>
            <a:ext cx="3747428" cy="590786"/>
          </a:xfrm>
          <a:prstGeom prst="rect">
            <a:avLst/>
          </a:prstGeom>
          <a:solidFill>
            <a:schemeClr val="bg1">
              <a:alpha val="5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45708" rIns="108000" bIns="45708" rtlCol="0" anchor="ctr" anchorCtr="0"/>
          <a:lstStyle/>
          <a:p>
            <a:pPr defTabSz="914126">
              <a:spcBef>
                <a:spcPts val="1200"/>
              </a:spcBef>
              <a:defRPr/>
            </a:pPr>
            <a:endParaRPr lang="en-US" sz="1400">
              <a:solidFill>
                <a:srgbClr val="FFFFFF"/>
              </a:solidFill>
              <a:latin typeface="Adobe Clean"/>
            </a:endParaRPr>
          </a:p>
        </p:txBody>
      </p:sp>
      <p:grpSp>
        <p:nvGrpSpPr>
          <p:cNvPr id="15" name="Group 14">
            <a:extLst>
              <a:ext uri="{FF2B5EF4-FFF2-40B4-BE49-F238E27FC236}">
                <a16:creationId xmlns:a16="http://schemas.microsoft.com/office/drawing/2014/main" id="{1AAFF98F-62B7-B8B9-6927-9E03B0EFC7C2}"/>
              </a:ext>
            </a:extLst>
          </p:cNvPr>
          <p:cNvGrpSpPr/>
          <p:nvPr/>
        </p:nvGrpSpPr>
        <p:grpSpPr>
          <a:xfrm>
            <a:off x="8090626" y="4557601"/>
            <a:ext cx="3760064" cy="331609"/>
            <a:chOff x="8089037" y="4602051"/>
            <a:chExt cx="3760064" cy="331609"/>
          </a:xfrm>
        </p:grpSpPr>
        <p:sp>
          <p:nvSpPr>
            <p:cNvPr id="16" name="Rectangle: Rounded Corners 15">
              <a:extLst>
                <a:ext uri="{FF2B5EF4-FFF2-40B4-BE49-F238E27FC236}">
                  <a16:creationId xmlns:a16="http://schemas.microsoft.com/office/drawing/2014/main" id="{B31EB458-8391-F920-0A88-01C6D1AF6C5A}"/>
                </a:ext>
              </a:extLst>
            </p:cNvPr>
            <p:cNvSpPr/>
            <p:nvPr/>
          </p:nvSpPr>
          <p:spPr>
            <a:xfrm>
              <a:off x="8089037" y="4602051"/>
              <a:ext cx="3760064" cy="328720"/>
            </a:xfrm>
            <a:prstGeom prst="roundRect">
              <a:avLst>
                <a:gd name="adj" fmla="val 0"/>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468000" tIns="45696" rIns="45696" bIns="45696" rtlCol="0" anchor="ctr" anchorCtr="0"/>
            <a:lstStyle/>
            <a:p>
              <a:pPr defTabSz="913852">
                <a:spcBef>
                  <a:spcPts val="1200"/>
                </a:spcBef>
                <a:defRPr/>
              </a:pPr>
              <a:r>
                <a:rPr lang="en-US" sz="1600" b="1">
                  <a:solidFill>
                    <a:srgbClr val="FFFFFF"/>
                  </a:solidFill>
                  <a:latin typeface="+mn-lt"/>
                </a:rPr>
                <a:t>Impact</a:t>
              </a:r>
            </a:p>
          </p:txBody>
        </p:sp>
        <p:sp>
          <p:nvSpPr>
            <p:cNvPr id="17" name="Rectangle 16">
              <a:extLst>
                <a:ext uri="{FF2B5EF4-FFF2-40B4-BE49-F238E27FC236}">
                  <a16:creationId xmlns:a16="http://schemas.microsoft.com/office/drawing/2014/main" id="{4113AA6A-93C8-91B6-538E-A587C0E2D673}"/>
                </a:ext>
              </a:extLst>
            </p:cNvPr>
            <p:cNvSpPr/>
            <p:nvPr/>
          </p:nvSpPr>
          <p:spPr>
            <a:xfrm>
              <a:off x="8089037" y="4602051"/>
              <a:ext cx="366711" cy="328081"/>
            </a:xfrm>
            <a:prstGeom prst="rect">
              <a:avLst/>
            </a:prstGeom>
            <a:solidFill>
              <a:schemeClr val="tx1">
                <a:alpha val="15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chorCtr="0"/>
            <a:lstStyle/>
            <a:p>
              <a:pPr>
                <a:spcBef>
                  <a:spcPts val="1200"/>
                </a:spcBef>
                <a:defRPr/>
              </a:pPr>
              <a:endParaRPr lang="en-AU" sz="1600" b="1">
                <a:solidFill>
                  <a:srgbClr val="000000"/>
                </a:solidFill>
                <a:latin typeface="+mn-lt"/>
              </a:endParaRPr>
            </a:p>
          </p:txBody>
        </p:sp>
        <p:pic>
          <p:nvPicPr>
            <p:cNvPr id="18" name="Graphic 17" descr="Bullseye outline">
              <a:extLst>
                <a:ext uri="{FF2B5EF4-FFF2-40B4-BE49-F238E27FC236}">
                  <a16:creationId xmlns:a16="http://schemas.microsoft.com/office/drawing/2014/main" id="{0881B9AA-C130-8014-7864-87D333A294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10360" y="4609596"/>
              <a:ext cx="324063" cy="324064"/>
            </a:xfrm>
            <a:prstGeom prst="rect">
              <a:avLst/>
            </a:prstGeom>
            <a:effectLst/>
          </p:spPr>
        </p:pic>
      </p:grpSp>
      <p:sp>
        <p:nvSpPr>
          <p:cNvPr id="55" name="Text Placeholder 45">
            <a:extLst>
              <a:ext uri="{FF2B5EF4-FFF2-40B4-BE49-F238E27FC236}">
                <a16:creationId xmlns:a16="http://schemas.microsoft.com/office/drawing/2014/main" id="{1850C84B-A9AE-E37A-20B2-CD65A267CABA}"/>
              </a:ext>
            </a:extLst>
          </p:cNvPr>
          <p:cNvSpPr>
            <a:spLocks noGrp="1"/>
          </p:cNvSpPr>
          <p:nvPr>
            <p:ph type="body" sz="quarter" idx="12"/>
          </p:nvPr>
        </p:nvSpPr>
        <p:spPr>
          <a:xfrm>
            <a:off x="347663" y="4899062"/>
            <a:ext cx="3740150" cy="465810"/>
          </a:xfrm>
          <a:solidFill>
            <a:schemeClr val="bg2"/>
          </a:solidFill>
        </p:spPr>
        <p:txBody>
          <a:bodyPr lIns="108000" rIns="108000" anchor="ctr" anchorCtr="0"/>
          <a:lstStyle>
            <a:lvl1pPr marL="0" indent="0">
              <a:buNone/>
              <a:defRPr sz="1000"/>
            </a:lvl1pPr>
            <a:lvl2pPr marL="216000" indent="0">
              <a:buNone/>
              <a:defRPr sz="1000"/>
            </a:lvl2pPr>
            <a:lvl3pPr marL="576000" indent="0">
              <a:buNone/>
              <a:defRPr sz="1000"/>
            </a:lvl3pPr>
            <a:lvl4pPr marL="936000" indent="0">
              <a:buNone/>
              <a:defRPr sz="1000"/>
            </a:lvl4pPr>
            <a:lvl5pPr marL="1296000" indent="0">
              <a:buNone/>
              <a:defRPr sz="1000"/>
            </a:lvl5pPr>
          </a:lstStyle>
          <a:p>
            <a:pPr lvl="0"/>
            <a:r>
              <a:rPr lang="en-US"/>
              <a:t>Click to edit Master text styles</a:t>
            </a:r>
          </a:p>
        </p:txBody>
      </p:sp>
      <p:sp>
        <p:nvSpPr>
          <p:cNvPr id="56" name="Text Placeholder 45">
            <a:extLst>
              <a:ext uri="{FF2B5EF4-FFF2-40B4-BE49-F238E27FC236}">
                <a16:creationId xmlns:a16="http://schemas.microsoft.com/office/drawing/2014/main" id="{1B64C329-6B4B-BCB7-69A0-EACF8AFA88D3}"/>
              </a:ext>
            </a:extLst>
          </p:cNvPr>
          <p:cNvSpPr>
            <a:spLocks noGrp="1"/>
          </p:cNvSpPr>
          <p:nvPr>
            <p:ph type="body" sz="quarter" idx="13"/>
          </p:nvPr>
        </p:nvSpPr>
        <p:spPr>
          <a:xfrm>
            <a:off x="347663" y="5388012"/>
            <a:ext cx="3740150" cy="465810"/>
          </a:xfrm>
          <a:solidFill>
            <a:schemeClr val="bg2"/>
          </a:solidFill>
        </p:spPr>
        <p:txBody>
          <a:bodyPr lIns="108000" rIns="108000" anchor="ctr" anchorCtr="0"/>
          <a:lstStyle>
            <a:lvl1pPr marL="0" indent="0">
              <a:buNone/>
              <a:defRPr sz="1000"/>
            </a:lvl1pPr>
            <a:lvl2pPr marL="216000" indent="0">
              <a:buNone/>
              <a:defRPr sz="1000"/>
            </a:lvl2pPr>
            <a:lvl3pPr marL="576000" indent="0">
              <a:buNone/>
              <a:defRPr sz="1000"/>
            </a:lvl3pPr>
            <a:lvl4pPr marL="936000" indent="0">
              <a:buNone/>
              <a:defRPr sz="1000"/>
            </a:lvl4pPr>
            <a:lvl5pPr marL="1296000" indent="0">
              <a:buNone/>
              <a:defRPr sz="1000"/>
            </a:lvl5pPr>
          </a:lstStyle>
          <a:p>
            <a:pPr lvl="0"/>
            <a:r>
              <a:rPr lang="en-US"/>
              <a:t>Click to edit Master text styles</a:t>
            </a:r>
          </a:p>
        </p:txBody>
      </p:sp>
      <p:sp>
        <p:nvSpPr>
          <p:cNvPr id="57" name="Text Placeholder 45">
            <a:extLst>
              <a:ext uri="{FF2B5EF4-FFF2-40B4-BE49-F238E27FC236}">
                <a16:creationId xmlns:a16="http://schemas.microsoft.com/office/drawing/2014/main" id="{EE345F3F-79DF-F618-A8D5-56CA73426FE9}"/>
              </a:ext>
            </a:extLst>
          </p:cNvPr>
          <p:cNvSpPr>
            <a:spLocks noGrp="1"/>
          </p:cNvSpPr>
          <p:nvPr>
            <p:ph type="body" sz="quarter" idx="14"/>
          </p:nvPr>
        </p:nvSpPr>
        <p:spPr>
          <a:xfrm>
            <a:off x="347663" y="5876962"/>
            <a:ext cx="3740150" cy="465810"/>
          </a:xfrm>
          <a:solidFill>
            <a:schemeClr val="bg2"/>
          </a:solidFill>
        </p:spPr>
        <p:txBody>
          <a:bodyPr lIns="108000" rIns="108000" anchor="ctr" anchorCtr="0"/>
          <a:lstStyle>
            <a:lvl1pPr marL="0" indent="0">
              <a:buNone/>
              <a:defRPr sz="1000"/>
            </a:lvl1pPr>
            <a:lvl2pPr marL="216000" indent="0">
              <a:buNone/>
              <a:defRPr sz="1000"/>
            </a:lvl2pPr>
            <a:lvl3pPr marL="576000" indent="0">
              <a:buNone/>
              <a:defRPr sz="1000"/>
            </a:lvl3pPr>
            <a:lvl4pPr marL="936000" indent="0">
              <a:buNone/>
              <a:defRPr sz="1000"/>
            </a:lvl4pPr>
            <a:lvl5pPr marL="1296000" indent="0">
              <a:buNone/>
              <a:defRPr sz="1000"/>
            </a:lvl5pPr>
          </a:lstStyle>
          <a:p>
            <a:pPr lvl="0"/>
            <a:r>
              <a:rPr lang="en-US"/>
              <a:t>Click to edit Master text styles</a:t>
            </a:r>
          </a:p>
        </p:txBody>
      </p:sp>
      <p:sp>
        <p:nvSpPr>
          <p:cNvPr id="58" name="Text Placeholder 45">
            <a:extLst>
              <a:ext uri="{FF2B5EF4-FFF2-40B4-BE49-F238E27FC236}">
                <a16:creationId xmlns:a16="http://schemas.microsoft.com/office/drawing/2014/main" id="{2A55D08B-72C3-4DA3-EE6C-FF856A219C11}"/>
              </a:ext>
            </a:extLst>
          </p:cNvPr>
          <p:cNvSpPr>
            <a:spLocks noGrp="1"/>
          </p:cNvSpPr>
          <p:nvPr>
            <p:ph type="body" sz="quarter" idx="15"/>
          </p:nvPr>
        </p:nvSpPr>
        <p:spPr>
          <a:xfrm>
            <a:off x="4196107" y="4899062"/>
            <a:ext cx="3793798" cy="465810"/>
          </a:xfrm>
          <a:solidFill>
            <a:schemeClr val="bg2"/>
          </a:solidFill>
        </p:spPr>
        <p:txBody>
          <a:bodyPr lIns="108000" rIns="108000" anchor="ctr" anchorCtr="0"/>
          <a:lstStyle>
            <a:lvl1pPr marL="0" indent="0">
              <a:buNone/>
              <a:defRPr sz="1000"/>
            </a:lvl1pPr>
            <a:lvl2pPr marL="216000" indent="0">
              <a:buNone/>
              <a:defRPr sz="1000"/>
            </a:lvl2pPr>
            <a:lvl3pPr marL="576000" indent="0">
              <a:buNone/>
              <a:defRPr sz="1000"/>
            </a:lvl3pPr>
            <a:lvl4pPr marL="936000" indent="0">
              <a:buNone/>
              <a:defRPr sz="1000"/>
            </a:lvl4pPr>
            <a:lvl5pPr marL="1296000" indent="0">
              <a:buNone/>
              <a:defRPr sz="1000"/>
            </a:lvl5pPr>
          </a:lstStyle>
          <a:p>
            <a:pPr lvl="0"/>
            <a:r>
              <a:rPr lang="en-US"/>
              <a:t>Click to edit Master text styles</a:t>
            </a:r>
          </a:p>
        </p:txBody>
      </p:sp>
      <p:sp>
        <p:nvSpPr>
          <p:cNvPr id="59" name="Text Placeholder 45">
            <a:extLst>
              <a:ext uri="{FF2B5EF4-FFF2-40B4-BE49-F238E27FC236}">
                <a16:creationId xmlns:a16="http://schemas.microsoft.com/office/drawing/2014/main" id="{3DFE770B-F83E-8401-5FBB-3D8860CCB496}"/>
              </a:ext>
            </a:extLst>
          </p:cNvPr>
          <p:cNvSpPr>
            <a:spLocks noGrp="1"/>
          </p:cNvSpPr>
          <p:nvPr>
            <p:ph type="body" sz="quarter" idx="16"/>
          </p:nvPr>
        </p:nvSpPr>
        <p:spPr>
          <a:xfrm>
            <a:off x="4196107" y="5388012"/>
            <a:ext cx="3793798" cy="465810"/>
          </a:xfrm>
          <a:solidFill>
            <a:schemeClr val="bg2"/>
          </a:solidFill>
        </p:spPr>
        <p:txBody>
          <a:bodyPr lIns="108000" rIns="108000" anchor="ctr" anchorCtr="0"/>
          <a:lstStyle>
            <a:lvl1pPr marL="0" indent="0">
              <a:buNone/>
              <a:defRPr sz="1000"/>
            </a:lvl1pPr>
            <a:lvl2pPr marL="216000" indent="0">
              <a:buNone/>
              <a:defRPr sz="1000"/>
            </a:lvl2pPr>
            <a:lvl3pPr marL="576000" indent="0">
              <a:buNone/>
              <a:defRPr sz="1000"/>
            </a:lvl3pPr>
            <a:lvl4pPr marL="936000" indent="0">
              <a:buNone/>
              <a:defRPr sz="1000"/>
            </a:lvl4pPr>
            <a:lvl5pPr marL="1296000" indent="0">
              <a:buNone/>
              <a:defRPr sz="1000"/>
            </a:lvl5pPr>
          </a:lstStyle>
          <a:p>
            <a:pPr lvl="0"/>
            <a:r>
              <a:rPr lang="en-US"/>
              <a:t>Click to edit Master text styles</a:t>
            </a:r>
          </a:p>
        </p:txBody>
      </p:sp>
      <p:sp>
        <p:nvSpPr>
          <p:cNvPr id="60" name="Text Placeholder 45">
            <a:extLst>
              <a:ext uri="{FF2B5EF4-FFF2-40B4-BE49-F238E27FC236}">
                <a16:creationId xmlns:a16="http://schemas.microsoft.com/office/drawing/2014/main" id="{C81C053B-6680-DC5A-1117-F7A24FCBE2A6}"/>
              </a:ext>
            </a:extLst>
          </p:cNvPr>
          <p:cNvSpPr>
            <a:spLocks noGrp="1"/>
          </p:cNvSpPr>
          <p:nvPr>
            <p:ph type="body" sz="quarter" idx="17"/>
          </p:nvPr>
        </p:nvSpPr>
        <p:spPr>
          <a:xfrm>
            <a:off x="4196107" y="5876962"/>
            <a:ext cx="3793798" cy="465810"/>
          </a:xfrm>
          <a:solidFill>
            <a:schemeClr val="bg2"/>
          </a:solidFill>
        </p:spPr>
        <p:txBody>
          <a:bodyPr lIns="108000" rIns="108000" anchor="ctr" anchorCtr="0"/>
          <a:lstStyle>
            <a:lvl1pPr marL="0" indent="0">
              <a:buNone/>
              <a:defRPr sz="1000"/>
            </a:lvl1pPr>
            <a:lvl2pPr marL="216000" indent="0">
              <a:buNone/>
              <a:defRPr sz="1000"/>
            </a:lvl2pPr>
            <a:lvl3pPr marL="576000" indent="0">
              <a:buNone/>
              <a:defRPr sz="1000"/>
            </a:lvl3pPr>
            <a:lvl4pPr marL="936000" indent="0">
              <a:buNone/>
              <a:defRPr sz="1000"/>
            </a:lvl4pPr>
            <a:lvl5pPr marL="1296000" indent="0">
              <a:buNone/>
              <a:defRPr sz="1000"/>
            </a:lvl5pPr>
          </a:lstStyle>
          <a:p>
            <a:pPr lvl="0"/>
            <a:r>
              <a:rPr lang="en-US"/>
              <a:t>Click to edit Master text styles</a:t>
            </a:r>
          </a:p>
        </p:txBody>
      </p:sp>
      <p:sp>
        <p:nvSpPr>
          <p:cNvPr id="61" name="Text Placeholder 45">
            <a:extLst>
              <a:ext uri="{FF2B5EF4-FFF2-40B4-BE49-F238E27FC236}">
                <a16:creationId xmlns:a16="http://schemas.microsoft.com/office/drawing/2014/main" id="{CD2901F2-D40E-9FE7-1012-07A02F2FEC70}"/>
              </a:ext>
            </a:extLst>
          </p:cNvPr>
          <p:cNvSpPr>
            <a:spLocks noGrp="1"/>
          </p:cNvSpPr>
          <p:nvPr>
            <p:ph type="body" sz="quarter" idx="18"/>
          </p:nvPr>
        </p:nvSpPr>
        <p:spPr>
          <a:xfrm>
            <a:off x="8090410" y="4899062"/>
            <a:ext cx="3753927" cy="465810"/>
          </a:xfrm>
          <a:solidFill>
            <a:schemeClr val="bg2"/>
          </a:solidFill>
        </p:spPr>
        <p:txBody>
          <a:bodyPr lIns="108000" rIns="108000" anchor="ctr" anchorCtr="0"/>
          <a:lstStyle>
            <a:lvl1pPr marL="0" indent="0">
              <a:buNone/>
              <a:defRPr sz="1000"/>
            </a:lvl1pPr>
            <a:lvl2pPr marL="216000" indent="0">
              <a:buNone/>
              <a:defRPr sz="1000"/>
            </a:lvl2pPr>
            <a:lvl3pPr marL="576000" indent="0">
              <a:buNone/>
              <a:defRPr sz="1000"/>
            </a:lvl3pPr>
            <a:lvl4pPr marL="936000" indent="0">
              <a:buNone/>
              <a:defRPr sz="1000"/>
            </a:lvl4pPr>
            <a:lvl5pPr marL="1296000" indent="0">
              <a:buNone/>
              <a:defRPr sz="1000"/>
            </a:lvl5pPr>
          </a:lstStyle>
          <a:p>
            <a:pPr lvl="0"/>
            <a:r>
              <a:rPr lang="en-US"/>
              <a:t>Click to edit Master text styles</a:t>
            </a:r>
          </a:p>
        </p:txBody>
      </p:sp>
      <p:sp>
        <p:nvSpPr>
          <p:cNvPr id="62" name="Text Placeholder 45">
            <a:extLst>
              <a:ext uri="{FF2B5EF4-FFF2-40B4-BE49-F238E27FC236}">
                <a16:creationId xmlns:a16="http://schemas.microsoft.com/office/drawing/2014/main" id="{38BA9A79-502B-2E1A-2971-07516D7577C6}"/>
              </a:ext>
            </a:extLst>
          </p:cNvPr>
          <p:cNvSpPr>
            <a:spLocks noGrp="1"/>
          </p:cNvSpPr>
          <p:nvPr>
            <p:ph type="body" sz="quarter" idx="19"/>
          </p:nvPr>
        </p:nvSpPr>
        <p:spPr>
          <a:xfrm>
            <a:off x="8090410" y="5388012"/>
            <a:ext cx="3753927" cy="465810"/>
          </a:xfrm>
          <a:solidFill>
            <a:schemeClr val="bg2"/>
          </a:solidFill>
        </p:spPr>
        <p:txBody>
          <a:bodyPr lIns="108000" rIns="108000" anchor="ctr" anchorCtr="0"/>
          <a:lstStyle>
            <a:lvl1pPr marL="0" indent="0">
              <a:buNone/>
              <a:defRPr sz="1000"/>
            </a:lvl1pPr>
            <a:lvl2pPr marL="216000" indent="0">
              <a:buNone/>
              <a:defRPr sz="1000"/>
            </a:lvl2pPr>
            <a:lvl3pPr marL="576000" indent="0">
              <a:buNone/>
              <a:defRPr sz="1000"/>
            </a:lvl3pPr>
            <a:lvl4pPr marL="936000" indent="0">
              <a:buNone/>
              <a:defRPr sz="1000"/>
            </a:lvl4pPr>
            <a:lvl5pPr marL="1296000" indent="0">
              <a:buNone/>
              <a:defRPr sz="1000"/>
            </a:lvl5pPr>
          </a:lstStyle>
          <a:p>
            <a:pPr lvl="0"/>
            <a:r>
              <a:rPr lang="en-US"/>
              <a:t>Click to edit Master text styles</a:t>
            </a:r>
          </a:p>
        </p:txBody>
      </p:sp>
      <p:sp>
        <p:nvSpPr>
          <p:cNvPr id="63" name="Text Placeholder 45">
            <a:extLst>
              <a:ext uri="{FF2B5EF4-FFF2-40B4-BE49-F238E27FC236}">
                <a16:creationId xmlns:a16="http://schemas.microsoft.com/office/drawing/2014/main" id="{86B91532-7C69-848D-3E86-9F9EDB7446B5}"/>
              </a:ext>
            </a:extLst>
          </p:cNvPr>
          <p:cNvSpPr>
            <a:spLocks noGrp="1"/>
          </p:cNvSpPr>
          <p:nvPr>
            <p:ph type="body" sz="quarter" idx="20"/>
          </p:nvPr>
        </p:nvSpPr>
        <p:spPr>
          <a:xfrm>
            <a:off x="8090410" y="5876962"/>
            <a:ext cx="3753927" cy="465810"/>
          </a:xfrm>
          <a:solidFill>
            <a:schemeClr val="bg2"/>
          </a:solidFill>
        </p:spPr>
        <p:txBody>
          <a:bodyPr lIns="108000" rIns="108000" anchor="ctr" anchorCtr="0"/>
          <a:lstStyle>
            <a:lvl1pPr marL="0" indent="0">
              <a:buNone/>
              <a:defRPr sz="1000"/>
            </a:lvl1pPr>
            <a:lvl2pPr marL="216000" indent="0">
              <a:buNone/>
              <a:defRPr sz="1000"/>
            </a:lvl2pPr>
            <a:lvl3pPr marL="576000" indent="0">
              <a:buNone/>
              <a:defRPr sz="1000"/>
            </a:lvl3pPr>
            <a:lvl4pPr marL="936000" indent="0">
              <a:buNone/>
              <a:defRPr sz="1000"/>
            </a:lvl4pPr>
            <a:lvl5pPr marL="1296000" indent="0">
              <a:buNone/>
              <a:defRPr sz="1000"/>
            </a:lvl5pPr>
          </a:lstStyle>
          <a:p>
            <a:pPr lvl="0"/>
            <a:r>
              <a:rPr lang="en-US"/>
              <a:t>Click to edit Master text styles</a:t>
            </a:r>
          </a:p>
        </p:txBody>
      </p:sp>
      <p:sp>
        <p:nvSpPr>
          <p:cNvPr id="69" name="Text Placeholder 65">
            <a:extLst>
              <a:ext uri="{FF2B5EF4-FFF2-40B4-BE49-F238E27FC236}">
                <a16:creationId xmlns:a16="http://schemas.microsoft.com/office/drawing/2014/main" id="{F1586D29-E0B3-8482-1837-20A93A376185}"/>
              </a:ext>
            </a:extLst>
          </p:cNvPr>
          <p:cNvSpPr>
            <a:spLocks noGrp="1"/>
          </p:cNvSpPr>
          <p:nvPr>
            <p:ph type="body" sz="quarter" idx="22"/>
          </p:nvPr>
        </p:nvSpPr>
        <p:spPr>
          <a:xfrm>
            <a:off x="406402" y="3696282"/>
            <a:ext cx="3632198" cy="501068"/>
          </a:xfrm>
          <a:noFill/>
          <a:ln>
            <a:noFill/>
          </a:ln>
        </p:spPr>
        <p:txBody>
          <a:bodyPr anchor="ctr" anchorCtr="0"/>
          <a:lstStyle>
            <a:lvl1pPr marL="0" indent="0" algn="ctr">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70" name="Text Placeholder 65">
            <a:extLst>
              <a:ext uri="{FF2B5EF4-FFF2-40B4-BE49-F238E27FC236}">
                <a16:creationId xmlns:a16="http://schemas.microsoft.com/office/drawing/2014/main" id="{EBF95FD6-46AF-8C3C-7756-DDF87E56B652}"/>
              </a:ext>
            </a:extLst>
          </p:cNvPr>
          <p:cNvSpPr>
            <a:spLocks noGrp="1"/>
          </p:cNvSpPr>
          <p:nvPr>
            <p:ph type="body" sz="quarter" idx="23"/>
          </p:nvPr>
        </p:nvSpPr>
        <p:spPr>
          <a:xfrm>
            <a:off x="4196321" y="1409700"/>
            <a:ext cx="3793583" cy="584200"/>
          </a:xfrm>
          <a:solidFill>
            <a:schemeClr val="bg1">
              <a:lumMod val="95000"/>
              <a:alpha val="50000"/>
            </a:schemeClr>
          </a:solidFill>
          <a:ln>
            <a:noFill/>
          </a:ln>
        </p:spPr>
        <p:txBody>
          <a:bodyPr anchor="ctr" anchorCtr="0"/>
          <a:lstStyle>
            <a:lvl1pPr marL="0" indent="0" algn="ctr">
              <a:buNone/>
              <a:defRPr lang="en-US" sz="1600" b="1" kern="1200" dirty="0" smtClean="0">
                <a:solidFill>
                  <a:srgbClr val="000000"/>
                </a:solidFill>
                <a:latin typeface="+mn-lt"/>
                <a:ea typeface="+mn-ea"/>
                <a:cs typeface="+mn-cs"/>
              </a:defRPr>
            </a:lvl1pPr>
          </a:lstStyle>
          <a:p>
            <a:pPr lvl="0"/>
            <a:r>
              <a:rPr lang="en-US"/>
              <a:t>Click to edit Master text styles</a:t>
            </a:r>
          </a:p>
        </p:txBody>
      </p:sp>
      <p:sp>
        <p:nvSpPr>
          <p:cNvPr id="71" name="Rectangle 70">
            <a:extLst>
              <a:ext uri="{FF2B5EF4-FFF2-40B4-BE49-F238E27FC236}">
                <a16:creationId xmlns:a16="http://schemas.microsoft.com/office/drawing/2014/main" id="{E5A3B75B-C874-F9D3-F413-5ABDAC7670DC}"/>
              </a:ext>
            </a:extLst>
          </p:cNvPr>
          <p:cNvSpPr/>
          <p:nvPr userDrawn="1"/>
        </p:nvSpPr>
        <p:spPr>
          <a:xfrm>
            <a:off x="4196321" y="2012949"/>
            <a:ext cx="3793583" cy="2259587"/>
          </a:xfrm>
          <a:prstGeom prst="rect">
            <a:avLst/>
          </a:prstGeom>
          <a:solidFill>
            <a:schemeClr val="bg1">
              <a:lumMod val="95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72" name="Text Placeholder 65">
            <a:extLst>
              <a:ext uri="{FF2B5EF4-FFF2-40B4-BE49-F238E27FC236}">
                <a16:creationId xmlns:a16="http://schemas.microsoft.com/office/drawing/2014/main" id="{8DD9B5EE-BE88-6B03-4A1D-55B9C69C108A}"/>
              </a:ext>
            </a:extLst>
          </p:cNvPr>
          <p:cNvSpPr>
            <a:spLocks noGrp="1"/>
          </p:cNvSpPr>
          <p:nvPr>
            <p:ph type="body" sz="quarter" idx="24"/>
          </p:nvPr>
        </p:nvSpPr>
        <p:spPr>
          <a:xfrm>
            <a:off x="4277013" y="3696282"/>
            <a:ext cx="3632198" cy="501068"/>
          </a:xfrm>
          <a:noFill/>
          <a:ln>
            <a:noFill/>
          </a:ln>
        </p:spPr>
        <p:txBody>
          <a:bodyPr anchor="ctr" anchorCtr="0"/>
          <a:lstStyle>
            <a:lvl1pPr marL="0" indent="0" algn="ctr">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73" name="Text Placeholder 65">
            <a:extLst>
              <a:ext uri="{FF2B5EF4-FFF2-40B4-BE49-F238E27FC236}">
                <a16:creationId xmlns:a16="http://schemas.microsoft.com/office/drawing/2014/main" id="{CA48F143-3B32-89B8-AFE5-E9478F4550D3}"/>
              </a:ext>
            </a:extLst>
          </p:cNvPr>
          <p:cNvSpPr>
            <a:spLocks noGrp="1"/>
          </p:cNvSpPr>
          <p:nvPr>
            <p:ph type="body" sz="quarter" idx="25"/>
          </p:nvPr>
        </p:nvSpPr>
        <p:spPr>
          <a:xfrm>
            <a:off x="8088314" y="1409700"/>
            <a:ext cx="3762376" cy="584200"/>
          </a:xfrm>
          <a:solidFill>
            <a:schemeClr val="bg1">
              <a:lumMod val="95000"/>
              <a:alpha val="50000"/>
            </a:schemeClr>
          </a:solidFill>
          <a:ln>
            <a:noFill/>
          </a:ln>
        </p:spPr>
        <p:txBody>
          <a:bodyPr anchor="ctr" anchorCtr="0"/>
          <a:lstStyle>
            <a:lvl1pPr marL="0" indent="0" algn="ctr">
              <a:buNone/>
              <a:defRPr lang="en-US" sz="1600" b="1" kern="1200" dirty="0" smtClean="0">
                <a:solidFill>
                  <a:srgbClr val="000000"/>
                </a:solidFill>
                <a:latin typeface="+mn-lt"/>
                <a:ea typeface="+mn-ea"/>
                <a:cs typeface="+mn-cs"/>
              </a:defRPr>
            </a:lvl1pPr>
          </a:lstStyle>
          <a:p>
            <a:pPr lvl="0"/>
            <a:r>
              <a:rPr lang="en-US"/>
              <a:t>Click to edit Master text styles</a:t>
            </a:r>
          </a:p>
        </p:txBody>
      </p:sp>
      <p:sp>
        <p:nvSpPr>
          <p:cNvPr id="74" name="Rectangle 73">
            <a:extLst>
              <a:ext uri="{FF2B5EF4-FFF2-40B4-BE49-F238E27FC236}">
                <a16:creationId xmlns:a16="http://schemas.microsoft.com/office/drawing/2014/main" id="{22E37EC4-78F2-C79A-76C8-AD8FA920ACB8}"/>
              </a:ext>
            </a:extLst>
          </p:cNvPr>
          <p:cNvSpPr/>
          <p:nvPr userDrawn="1"/>
        </p:nvSpPr>
        <p:spPr>
          <a:xfrm>
            <a:off x="8088314" y="2012949"/>
            <a:ext cx="3762376" cy="2259587"/>
          </a:xfrm>
          <a:prstGeom prst="rect">
            <a:avLst/>
          </a:prstGeom>
          <a:solidFill>
            <a:schemeClr val="bg1">
              <a:lumMod val="95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75" name="Text Placeholder 65">
            <a:extLst>
              <a:ext uri="{FF2B5EF4-FFF2-40B4-BE49-F238E27FC236}">
                <a16:creationId xmlns:a16="http://schemas.microsoft.com/office/drawing/2014/main" id="{30497AE8-657A-535B-55C6-3427C006D149}"/>
              </a:ext>
            </a:extLst>
          </p:cNvPr>
          <p:cNvSpPr>
            <a:spLocks noGrp="1"/>
          </p:cNvSpPr>
          <p:nvPr>
            <p:ph type="body" sz="quarter" idx="26"/>
          </p:nvPr>
        </p:nvSpPr>
        <p:spPr>
          <a:xfrm>
            <a:off x="8153403" y="3696282"/>
            <a:ext cx="3632198" cy="501068"/>
          </a:xfrm>
          <a:noFill/>
          <a:ln>
            <a:noFill/>
          </a:ln>
        </p:spPr>
        <p:txBody>
          <a:bodyPr anchor="ctr" anchorCtr="0"/>
          <a:lstStyle>
            <a:lvl1pPr marL="0" indent="0" algn="ctr">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77" name="Picture Placeholder 76">
            <a:extLst>
              <a:ext uri="{FF2B5EF4-FFF2-40B4-BE49-F238E27FC236}">
                <a16:creationId xmlns:a16="http://schemas.microsoft.com/office/drawing/2014/main" id="{50E1F722-8C38-CD2F-E22F-98117ADE3B18}"/>
              </a:ext>
            </a:extLst>
          </p:cNvPr>
          <p:cNvSpPr>
            <a:spLocks noGrp="1"/>
          </p:cNvSpPr>
          <p:nvPr>
            <p:ph type="pic" sz="quarter" idx="27" hasCustomPrompt="1"/>
          </p:nvPr>
        </p:nvSpPr>
        <p:spPr>
          <a:xfrm>
            <a:off x="406402" y="2002379"/>
            <a:ext cx="3632198" cy="1693321"/>
          </a:xfrm>
        </p:spPr>
        <p:txBody>
          <a:bodyPr/>
          <a:lstStyle>
            <a:lvl1pPr marL="0" indent="0" algn="ctr">
              <a:buNone/>
              <a:defRPr sz="1600">
                <a:solidFill>
                  <a:schemeClr val="accent2"/>
                </a:solidFill>
              </a:defRPr>
            </a:lvl1pPr>
          </a:lstStyle>
          <a:p>
            <a:r>
              <a:rPr lang="en-AU" sz="1600"/>
              <a:t>Click icon to insert image</a:t>
            </a:r>
            <a:endParaRPr lang="en-AU"/>
          </a:p>
        </p:txBody>
      </p:sp>
      <p:sp>
        <p:nvSpPr>
          <p:cNvPr id="78" name="Picture Placeholder 76">
            <a:extLst>
              <a:ext uri="{FF2B5EF4-FFF2-40B4-BE49-F238E27FC236}">
                <a16:creationId xmlns:a16="http://schemas.microsoft.com/office/drawing/2014/main" id="{CBFD160D-C0F3-5EE7-BF3F-4CE1F3A89D3D}"/>
              </a:ext>
            </a:extLst>
          </p:cNvPr>
          <p:cNvSpPr>
            <a:spLocks noGrp="1"/>
          </p:cNvSpPr>
          <p:nvPr>
            <p:ph type="pic" sz="quarter" idx="28" hasCustomPrompt="1"/>
          </p:nvPr>
        </p:nvSpPr>
        <p:spPr>
          <a:xfrm>
            <a:off x="4283077" y="2002379"/>
            <a:ext cx="3632198" cy="1693321"/>
          </a:xfrm>
        </p:spPr>
        <p:txBody>
          <a:bodyPr/>
          <a:lstStyle>
            <a:lvl1pPr marL="0" indent="0" algn="ctr">
              <a:buNone/>
              <a:defRPr sz="1600">
                <a:solidFill>
                  <a:schemeClr val="accent2"/>
                </a:solidFill>
              </a:defRPr>
            </a:lvl1pPr>
          </a:lstStyle>
          <a:p>
            <a:r>
              <a:rPr lang="en-AU" sz="1600"/>
              <a:t>Click icon to insert image</a:t>
            </a:r>
            <a:endParaRPr lang="en-AU"/>
          </a:p>
        </p:txBody>
      </p:sp>
      <p:sp>
        <p:nvSpPr>
          <p:cNvPr id="79" name="Picture Placeholder 76">
            <a:extLst>
              <a:ext uri="{FF2B5EF4-FFF2-40B4-BE49-F238E27FC236}">
                <a16:creationId xmlns:a16="http://schemas.microsoft.com/office/drawing/2014/main" id="{87B5776F-CF40-B06C-3973-1D886705455D}"/>
              </a:ext>
            </a:extLst>
          </p:cNvPr>
          <p:cNvSpPr>
            <a:spLocks noGrp="1"/>
          </p:cNvSpPr>
          <p:nvPr>
            <p:ph type="pic" sz="quarter" idx="29" hasCustomPrompt="1"/>
          </p:nvPr>
        </p:nvSpPr>
        <p:spPr>
          <a:xfrm>
            <a:off x="8153403" y="2002379"/>
            <a:ext cx="3632198" cy="1693321"/>
          </a:xfrm>
        </p:spPr>
        <p:txBody>
          <a:bodyPr/>
          <a:lstStyle>
            <a:lvl1pPr marL="0" indent="0" algn="ctr">
              <a:buNone/>
              <a:defRPr sz="1600">
                <a:solidFill>
                  <a:schemeClr val="accent2"/>
                </a:solidFill>
              </a:defRPr>
            </a:lvl1pPr>
          </a:lstStyle>
          <a:p>
            <a:r>
              <a:rPr lang="en-AU" sz="1600"/>
              <a:t>Click icon to insert image</a:t>
            </a:r>
            <a:endParaRPr lang="en-AU"/>
          </a:p>
        </p:txBody>
      </p:sp>
    </p:spTree>
    <p:extLst>
      <p:ext uri="{BB962C8B-B14F-4D97-AF65-F5344CB8AC3E}">
        <p14:creationId xmlns:p14="http://schemas.microsoft.com/office/powerpoint/2010/main" val="1356680272"/>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BF27926-9DF9-1786-64FC-D128D69B3D9F}"/>
              </a:ext>
            </a:extLst>
          </p:cNvPr>
          <p:cNvSpPr>
            <a:spLocks noGrp="1"/>
          </p:cNvSpPr>
          <p:nvPr>
            <p:ph type="body" sz="quarter" idx="13"/>
          </p:nvPr>
        </p:nvSpPr>
        <p:spPr>
          <a:xfrm>
            <a:off x="6027420" y="1377950"/>
            <a:ext cx="6164580" cy="1060450"/>
          </a:xfrm>
          <a:solidFill>
            <a:schemeClr val="bg2"/>
          </a:solidFill>
        </p:spPr>
        <p:txBody>
          <a:bodyPr lIns="360000" tIns="36000" bIns="36000" anchor="ctr" anchorCtr="0"/>
          <a:lstStyle>
            <a:lvl1pPr marL="0" indent="0">
              <a:buNone/>
              <a:defRPr sz="1600">
                <a:latin typeface="+mn-lt"/>
              </a:defRPr>
            </a:lvl1pPr>
          </a:lstStyle>
          <a:p>
            <a:pPr lvl="0"/>
            <a:r>
              <a:rPr lang="en-US"/>
              <a:t>Click to edit Master text styles</a:t>
            </a:r>
          </a:p>
        </p:txBody>
      </p:sp>
      <p:sp>
        <p:nvSpPr>
          <p:cNvPr id="16" name="Text Placeholder 14">
            <a:extLst>
              <a:ext uri="{FF2B5EF4-FFF2-40B4-BE49-F238E27FC236}">
                <a16:creationId xmlns:a16="http://schemas.microsoft.com/office/drawing/2014/main" id="{6C092341-E9E0-6EAF-2A7F-784716F8E738}"/>
              </a:ext>
            </a:extLst>
          </p:cNvPr>
          <p:cNvSpPr>
            <a:spLocks noGrp="1"/>
          </p:cNvSpPr>
          <p:nvPr>
            <p:ph type="body" sz="quarter" idx="14"/>
          </p:nvPr>
        </p:nvSpPr>
        <p:spPr>
          <a:xfrm>
            <a:off x="6027420" y="2505710"/>
            <a:ext cx="6164580" cy="1060450"/>
          </a:xfrm>
          <a:solidFill>
            <a:schemeClr val="bg2"/>
          </a:solidFill>
        </p:spPr>
        <p:txBody>
          <a:bodyPr lIns="360000" tIns="36000" bIns="36000" anchor="ctr" anchorCtr="0"/>
          <a:lstStyle>
            <a:lvl1pPr marL="0" indent="0">
              <a:buNone/>
              <a:defRPr sz="1600">
                <a:latin typeface="+mn-lt"/>
              </a:defRPr>
            </a:lvl1pPr>
          </a:lstStyle>
          <a:p>
            <a:pPr lvl="0"/>
            <a:r>
              <a:rPr lang="en-US"/>
              <a:t>Click to edit Master text styles</a:t>
            </a:r>
          </a:p>
        </p:txBody>
      </p:sp>
      <p:sp>
        <p:nvSpPr>
          <p:cNvPr id="17" name="Text Placeholder 14">
            <a:extLst>
              <a:ext uri="{FF2B5EF4-FFF2-40B4-BE49-F238E27FC236}">
                <a16:creationId xmlns:a16="http://schemas.microsoft.com/office/drawing/2014/main" id="{667BBCBB-403B-7069-70FC-C02F136220C7}"/>
              </a:ext>
            </a:extLst>
          </p:cNvPr>
          <p:cNvSpPr>
            <a:spLocks noGrp="1"/>
          </p:cNvSpPr>
          <p:nvPr>
            <p:ph type="body" sz="quarter" idx="15"/>
          </p:nvPr>
        </p:nvSpPr>
        <p:spPr>
          <a:xfrm>
            <a:off x="6027420" y="3633470"/>
            <a:ext cx="6164580" cy="1060450"/>
          </a:xfrm>
          <a:solidFill>
            <a:schemeClr val="bg2"/>
          </a:solidFill>
        </p:spPr>
        <p:txBody>
          <a:bodyPr lIns="360000" tIns="36000" bIns="36000" anchor="ctr" anchorCtr="0"/>
          <a:lstStyle>
            <a:lvl1pPr marL="0" indent="0">
              <a:buNone/>
              <a:defRPr sz="160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pic>
        <p:nvPicPr>
          <p:cNvPr id="5" name="Picture 4" descr="A white rectangular object with black border&#10;&#10;Description automatically generated">
            <a:extLst>
              <a:ext uri="{FF2B5EF4-FFF2-40B4-BE49-F238E27FC236}">
                <a16:creationId xmlns:a16="http://schemas.microsoft.com/office/drawing/2014/main" id="{C499947D-5A6C-30A9-75BE-05FED43887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4" b="-213"/>
          <a:stretch/>
        </p:blipFill>
        <p:spPr>
          <a:xfrm>
            <a:off x="-273609" y="1141512"/>
            <a:ext cx="6912660" cy="3963888"/>
          </a:xfrm>
          <a:prstGeom prst="rect">
            <a:avLst/>
          </a:prstGeom>
          <a:effectLst/>
        </p:spPr>
      </p:pic>
      <p:sp>
        <p:nvSpPr>
          <p:cNvPr id="90" name="Oval 228">
            <a:extLst>
              <a:ext uri="{FF2B5EF4-FFF2-40B4-BE49-F238E27FC236}">
                <a16:creationId xmlns:a16="http://schemas.microsoft.com/office/drawing/2014/main" id="{873CF724-8E6D-1037-046A-293A012C7376}"/>
              </a:ext>
            </a:extLst>
          </p:cNvPr>
          <p:cNvSpPr/>
          <p:nvPr/>
        </p:nvSpPr>
        <p:spPr>
          <a:xfrm>
            <a:off x="333376" y="5157428"/>
            <a:ext cx="7375524" cy="1222624"/>
          </a:xfrm>
          <a:prstGeom prst="rect">
            <a:avLst/>
          </a:prstGeom>
          <a:solidFill>
            <a:srgbClr val="FFFFFF"/>
          </a:solidFill>
          <a:ln w="41275" cap="flat" cmpd="sng" algn="ctr">
            <a:solidFill>
              <a:schemeClr val="accent1"/>
            </a:solidFill>
            <a:prstDash val="solid"/>
            <a:miter lim="800000"/>
          </a:ln>
          <a:effectLst/>
        </p:spPr>
        <p:txBody>
          <a:bodyPr lIns="45720" tIns="45720" rIns="45720" bIns="45720" rtlCol="0" anchor="ctr">
            <a:norm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GB" sz="1800" b="0" i="0" u="none" strike="noStrike" kern="0" cap="none" spc="0" normalizeH="0" baseline="0" noProof="0">
              <a:ln>
                <a:noFill/>
              </a:ln>
              <a:solidFill>
                <a:srgbClr val="2C2C2C"/>
              </a:solidFill>
              <a:effectLst/>
              <a:uLnTx/>
              <a:uFillTx/>
              <a:latin typeface="Adobe Clean Black" panose="020B0A03020404020204" pitchFamily="34" charset="0"/>
              <a:ea typeface="+mn-ea"/>
              <a:cs typeface="+mn-cs"/>
            </a:endParaRPr>
          </a:p>
        </p:txBody>
      </p:sp>
      <p:sp>
        <p:nvSpPr>
          <p:cNvPr id="91" name="Rectangle 90">
            <a:extLst>
              <a:ext uri="{FF2B5EF4-FFF2-40B4-BE49-F238E27FC236}">
                <a16:creationId xmlns:a16="http://schemas.microsoft.com/office/drawing/2014/main" id="{34C58BE9-F670-CEB3-3395-099EE40B6B2D}"/>
              </a:ext>
            </a:extLst>
          </p:cNvPr>
          <p:cNvSpPr>
            <a:spLocks/>
          </p:cNvSpPr>
          <p:nvPr/>
        </p:nvSpPr>
        <p:spPr>
          <a:xfrm>
            <a:off x="333376" y="5157428"/>
            <a:ext cx="2028823" cy="1222624"/>
          </a:xfrm>
          <a:prstGeom prst="rect">
            <a:avLst/>
          </a:prstGeom>
          <a:solidFill>
            <a:schemeClr val="accent1"/>
          </a:solidFill>
          <a:ln w="41275" cap="flat" cmpd="sng" algn="ctr">
            <a:solidFill>
              <a:schemeClr val="accent1"/>
            </a:solidFill>
            <a:prstDash val="solid"/>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dobe Clean" panose="020B0503020404020204" pitchFamily="34" charset="0"/>
              <a:ea typeface="+mn-ea"/>
              <a:cs typeface="+mn-cs"/>
            </a:endParaRPr>
          </a:p>
        </p:txBody>
      </p:sp>
      <p:sp>
        <p:nvSpPr>
          <p:cNvPr id="93" name="Rectangle 92">
            <a:extLst>
              <a:ext uri="{FF2B5EF4-FFF2-40B4-BE49-F238E27FC236}">
                <a16:creationId xmlns:a16="http://schemas.microsoft.com/office/drawing/2014/main" id="{0E4EF2AF-B917-B0D6-AB09-ED672DC887DF}"/>
              </a:ext>
            </a:extLst>
          </p:cNvPr>
          <p:cNvSpPr/>
          <p:nvPr/>
        </p:nvSpPr>
        <p:spPr>
          <a:xfrm>
            <a:off x="460952" y="5395065"/>
            <a:ext cx="747351" cy="7473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rm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2C2C2C"/>
              </a:solidFill>
              <a:effectLst/>
              <a:uLnTx/>
              <a:uFillTx/>
              <a:latin typeface="Adobe Clean" panose="020B0503020404020204" pitchFamily="34" charset="0"/>
              <a:ea typeface="+mn-ea"/>
              <a:cs typeface="+mn-cs"/>
            </a:endParaRPr>
          </a:p>
        </p:txBody>
      </p:sp>
      <p:grpSp>
        <p:nvGrpSpPr>
          <p:cNvPr id="147" name="Group 146">
            <a:extLst>
              <a:ext uri="{FF2B5EF4-FFF2-40B4-BE49-F238E27FC236}">
                <a16:creationId xmlns:a16="http://schemas.microsoft.com/office/drawing/2014/main" id="{CCF085AB-A8F4-285F-72D1-A93D2DE9B2D9}"/>
              </a:ext>
            </a:extLst>
          </p:cNvPr>
          <p:cNvGrpSpPr/>
          <p:nvPr userDrawn="1"/>
        </p:nvGrpSpPr>
        <p:grpSpPr>
          <a:xfrm>
            <a:off x="2508567" y="5660246"/>
            <a:ext cx="209694" cy="216988"/>
            <a:chOff x="7798441" y="3502070"/>
            <a:chExt cx="469424" cy="469424"/>
          </a:xfrm>
          <a:solidFill>
            <a:schemeClr val="accent1"/>
          </a:solidFill>
        </p:grpSpPr>
        <p:sp>
          <p:nvSpPr>
            <p:cNvPr id="148" name="Rectangle 147">
              <a:extLst>
                <a:ext uri="{FF2B5EF4-FFF2-40B4-BE49-F238E27FC236}">
                  <a16:creationId xmlns:a16="http://schemas.microsoft.com/office/drawing/2014/main" id="{FF6D2378-44C7-1F16-4D42-71CD1FA2347A}"/>
                </a:ext>
              </a:extLst>
            </p:cNvPr>
            <p:cNvSpPr/>
            <p:nvPr/>
          </p:nvSpPr>
          <p:spPr>
            <a:xfrm>
              <a:off x="7798441" y="3502070"/>
              <a:ext cx="469424" cy="469424"/>
            </a:xfrm>
            <a:prstGeom prst="rect">
              <a:avLst/>
            </a:prstGeom>
            <a:solidFill>
              <a:schemeClr val="bg1"/>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dobe Clean" panose="020B0503020404020204" pitchFamily="34" charset="0"/>
                <a:ea typeface="+mn-ea"/>
                <a:cs typeface="+mn-cs"/>
              </a:endParaRPr>
            </a:p>
          </p:txBody>
        </p:sp>
        <p:sp>
          <p:nvSpPr>
            <p:cNvPr id="149" name="Freeform: Shape 92">
              <a:extLst>
                <a:ext uri="{FF2B5EF4-FFF2-40B4-BE49-F238E27FC236}">
                  <a16:creationId xmlns:a16="http://schemas.microsoft.com/office/drawing/2014/main" id="{5484DA85-225F-EAE8-05B9-5A75B2A61FBC}"/>
                </a:ext>
              </a:extLst>
            </p:cNvPr>
            <p:cNvSpPr/>
            <p:nvPr/>
          </p:nvSpPr>
          <p:spPr>
            <a:xfrm rot="2700000">
              <a:off x="7876050" y="3638072"/>
              <a:ext cx="197422" cy="197422"/>
            </a:xfrm>
            <a:custGeom>
              <a:avLst/>
              <a:gdLst>
                <a:gd name="connsiteX0" fmla="*/ 0 w 289367"/>
                <a:gd name="connsiteY0" fmla="*/ 0 h 393539"/>
                <a:gd name="connsiteX1" fmla="*/ 289367 w 289367"/>
                <a:gd name="connsiteY1" fmla="*/ 0 h 393539"/>
                <a:gd name="connsiteX2" fmla="*/ 289367 w 289367"/>
                <a:gd name="connsiteY2" fmla="*/ 393539 h 393539"/>
              </a:gdLst>
              <a:ahLst/>
              <a:cxnLst>
                <a:cxn ang="0">
                  <a:pos x="connsiteX0" y="connsiteY0"/>
                </a:cxn>
                <a:cxn ang="0">
                  <a:pos x="connsiteX1" y="connsiteY1"/>
                </a:cxn>
                <a:cxn ang="0">
                  <a:pos x="connsiteX2" y="connsiteY2"/>
                </a:cxn>
              </a:cxnLst>
              <a:rect l="l" t="t" r="r" b="b"/>
              <a:pathLst>
                <a:path w="289367" h="393539">
                  <a:moveTo>
                    <a:pt x="0" y="0"/>
                  </a:moveTo>
                  <a:lnTo>
                    <a:pt x="289367" y="0"/>
                  </a:lnTo>
                  <a:lnTo>
                    <a:pt x="289367" y="393539"/>
                  </a:lnTo>
                </a:path>
              </a:pathLst>
            </a:custGeom>
            <a:noFill/>
            <a:ln w="1587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dobe Clean" panose="020B0503020404020204" pitchFamily="34" charset="0"/>
                <a:ea typeface="+mn-ea"/>
                <a:cs typeface="+mn-cs"/>
              </a:endParaRPr>
            </a:p>
          </p:txBody>
        </p:sp>
      </p:grpSp>
      <p:sp>
        <p:nvSpPr>
          <p:cNvPr id="19" name="Text Placeholder 18">
            <a:extLst>
              <a:ext uri="{FF2B5EF4-FFF2-40B4-BE49-F238E27FC236}">
                <a16:creationId xmlns:a16="http://schemas.microsoft.com/office/drawing/2014/main" id="{B1C8EA31-5BCC-7D32-DDE2-B96CC113874E}"/>
              </a:ext>
            </a:extLst>
          </p:cNvPr>
          <p:cNvSpPr>
            <a:spLocks noGrp="1"/>
          </p:cNvSpPr>
          <p:nvPr>
            <p:ph type="body" sz="quarter" idx="16"/>
          </p:nvPr>
        </p:nvSpPr>
        <p:spPr>
          <a:xfrm>
            <a:off x="1305382" y="5464734"/>
            <a:ext cx="1007342" cy="608013"/>
          </a:xfrm>
        </p:spPr>
        <p:txBody>
          <a:bodyPr anchor="ctr" anchorCtr="0"/>
          <a:lstStyle>
            <a:lvl1pPr marL="0" indent="0">
              <a:buNone/>
              <a:defRPr kumimoji="0" lang="en-AU" sz="1600" b="1" i="0" u="none" strike="noStrike" kern="1200" cap="none" spc="0" normalizeH="0" baseline="0" dirty="0">
                <a:ln>
                  <a:noFill/>
                </a:ln>
                <a:solidFill>
                  <a:schemeClr val="bg1"/>
                </a:solidFill>
                <a:effectLst/>
                <a:uLnTx/>
                <a:uFillTx/>
                <a:latin typeface="+mn-lt"/>
                <a:ea typeface="+mn-ea"/>
                <a:cs typeface="+mn-cs"/>
              </a:defRPr>
            </a:lvl1pPr>
          </a:lstStyle>
          <a:p>
            <a:pPr lvl="0"/>
            <a:r>
              <a:rPr lang="en-US"/>
              <a:t>Click to edit Master text styles</a:t>
            </a:r>
            <a:endParaRPr lang="en-AU"/>
          </a:p>
        </p:txBody>
      </p:sp>
      <p:sp>
        <p:nvSpPr>
          <p:cNvPr id="21" name="Text Placeholder 18">
            <a:extLst>
              <a:ext uri="{FF2B5EF4-FFF2-40B4-BE49-F238E27FC236}">
                <a16:creationId xmlns:a16="http://schemas.microsoft.com/office/drawing/2014/main" id="{6131A6F6-8D30-372F-6677-D58BB8208246}"/>
              </a:ext>
            </a:extLst>
          </p:cNvPr>
          <p:cNvSpPr>
            <a:spLocks noGrp="1"/>
          </p:cNvSpPr>
          <p:nvPr>
            <p:ph type="body" sz="quarter" idx="17" hasCustomPrompt="1"/>
          </p:nvPr>
        </p:nvSpPr>
        <p:spPr>
          <a:xfrm>
            <a:off x="2802455" y="5464734"/>
            <a:ext cx="1293295" cy="608013"/>
          </a:xfrm>
        </p:spPr>
        <p:txBody>
          <a:bodyPr lIns="0" tIns="0" rIns="0" bIns="0" anchor="ctr" anchorCtr="0"/>
          <a:lstStyle>
            <a:lvl1pPr marL="0" indent="0">
              <a:lnSpc>
                <a:spcPct val="100000"/>
              </a:lnSpc>
              <a:buNone/>
              <a:defRPr kumimoji="0" lang="en-AU" sz="1200" b="0" i="0" u="none" strike="noStrike" kern="1200" cap="none" spc="0" normalizeH="0" baseline="0" dirty="0">
                <a:ln>
                  <a:noFill/>
                </a:ln>
                <a:solidFill>
                  <a:schemeClr val="tx2"/>
                </a:solidFill>
                <a:effectLst/>
                <a:uLnTx/>
                <a:uFillTx/>
                <a:latin typeface="+mn-lt"/>
                <a:ea typeface="+mn-ea"/>
                <a:cs typeface="+mn-cs"/>
              </a:defRPr>
            </a:lvl1pPr>
          </a:lstStyle>
          <a:p>
            <a:pPr lvl="0"/>
            <a:r>
              <a:rPr lang="en-US"/>
              <a:t>Click to edit Master </a:t>
            </a:r>
            <a:br>
              <a:rPr lang="en-US"/>
            </a:br>
            <a:r>
              <a:rPr lang="en-US"/>
              <a:t>text styles</a:t>
            </a:r>
            <a:endParaRPr lang="en-AU"/>
          </a:p>
        </p:txBody>
      </p:sp>
      <p:sp>
        <p:nvSpPr>
          <p:cNvPr id="25" name="Text Placeholder 18">
            <a:extLst>
              <a:ext uri="{FF2B5EF4-FFF2-40B4-BE49-F238E27FC236}">
                <a16:creationId xmlns:a16="http://schemas.microsoft.com/office/drawing/2014/main" id="{12A954BA-B87C-4E6E-8AAF-7414FD1BCDB2}"/>
              </a:ext>
            </a:extLst>
          </p:cNvPr>
          <p:cNvSpPr>
            <a:spLocks noGrp="1"/>
          </p:cNvSpPr>
          <p:nvPr>
            <p:ph type="body" sz="quarter" idx="18" hasCustomPrompt="1"/>
          </p:nvPr>
        </p:nvSpPr>
        <p:spPr>
          <a:xfrm>
            <a:off x="4565373" y="5464734"/>
            <a:ext cx="1293295" cy="608013"/>
          </a:xfrm>
        </p:spPr>
        <p:txBody>
          <a:bodyPr lIns="0" tIns="0" rIns="0" bIns="0" anchor="ctr" anchorCtr="0"/>
          <a:lstStyle>
            <a:lvl1pPr marL="0" indent="0">
              <a:lnSpc>
                <a:spcPct val="100000"/>
              </a:lnSpc>
              <a:buNone/>
              <a:defRPr kumimoji="0" lang="en-AU" sz="1200" b="0" i="0" u="none" strike="noStrike" kern="1200" cap="none" spc="0" normalizeH="0" baseline="0" dirty="0">
                <a:ln>
                  <a:noFill/>
                </a:ln>
                <a:solidFill>
                  <a:schemeClr val="tx2"/>
                </a:solidFill>
                <a:effectLst/>
                <a:uLnTx/>
                <a:uFillTx/>
                <a:latin typeface="+mn-lt"/>
                <a:ea typeface="+mn-ea"/>
                <a:cs typeface="+mn-cs"/>
              </a:defRPr>
            </a:lvl1pPr>
          </a:lstStyle>
          <a:p>
            <a:pPr lvl="0"/>
            <a:r>
              <a:rPr lang="en-US"/>
              <a:t>Click to edit Master </a:t>
            </a:r>
            <a:br>
              <a:rPr lang="en-US"/>
            </a:br>
            <a:r>
              <a:rPr lang="en-US"/>
              <a:t>text styles</a:t>
            </a:r>
            <a:endParaRPr lang="en-AU"/>
          </a:p>
        </p:txBody>
      </p:sp>
      <p:sp>
        <p:nvSpPr>
          <p:cNvPr id="29" name="Text Placeholder 18">
            <a:extLst>
              <a:ext uri="{FF2B5EF4-FFF2-40B4-BE49-F238E27FC236}">
                <a16:creationId xmlns:a16="http://schemas.microsoft.com/office/drawing/2014/main" id="{79098EEF-1E5F-43FB-0938-58209F031833}"/>
              </a:ext>
            </a:extLst>
          </p:cNvPr>
          <p:cNvSpPr>
            <a:spLocks noGrp="1"/>
          </p:cNvSpPr>
          <p:nvPr>
            <p:ph type="body" sz="quarter" idx="19" hasCustomPrompt="1"/>
          </p:nvPr>
        </p:nvSpPr>
        <p:spPr>
          <a:xfrm>
            <a:off x="6328292" y="5464734"/>
            <a:ext cx="1293295" cy="608013"/>
          </a:xfrm>
        </p:spPr>
        <p:txBody>
          <a:bodyPr lIns="0" tIns="0" rIns="0" bIns="0" anchor="ctr" anchorCtr="0"/>
          <a:lstStyle>
            <a:lvl1pPr marL="0" indent="0">
              <a:lnSpc>
                <a:spcPct val="100000"/>
              </a:lnSpc>
              <a:buNone/>
              <a:defRPr kumimoji="0" lang="en-AU" sz="1200" b="0" i="0" u="none" strike="noStrike" kern="1200" cap="none" spc="0" normalizeH="0" baseline="0" dirty="0">
                <a:ln>
                  <a:noFill/>
                </a:ln>
                <a:solidFill>
                  <a:schemeClr val="tx2"/>
                </a:solidFill>
                <a:effectLst/>
                <a:uLnTx/>
                <a:uFillTx/>
                <a:latin typeface="+mn-lt"/>
                <a:ea typeface="+mn-ea"/>
                <a:cs typeface="+mn-cs"/>
              </a:defRPr>
            </a:lvl1pPr>
          </a:lstStyle>
          <a:p>
            <a:pPr lvl="0"/>
            <a:r>
              <a:rPr lang="en-US"/>
              <a:t>Click to edit Master </a:t>
            </a:r>
            <a:br>
              <a:rPr lang="en-US"/>
            </a:br>
            <a:r>
              <a:rPr lang="en-US"/>
              <a:t>text styles</a:t>
            </a:r>
            <a:endParaRPr lang="en-AU"/>
          </a:p>
        </p:txBody>
      </p:sp>
      <p:sp>
        <p:nvSpPr>
          <p:cNvPr id="6" name="Text Placeholder 2">
            <a:extLst>
              <a:ext uri="{FF2B5EF4-FFF2-40B4-BE49-F238E27FC236}">
                <a16:creationId xmlns:a16="http://schemas.microsoft.com/office/drawing/2014/main" id="{C750AA6C-6BF9-D2DC-8C54-AE5FBB826AB9}"/>
              </a:ext>
            </a:extLst>
          </p:cNvPr>
          <p:cNvSpPr>
            <a:spLocks noGrp="1"/>
          </p:cNvSpPr>
          <p:nvPr>
            <p:ph idx="12" hasCustomPrompt="1"/>
          </p:nvPr>
        </p:nvSpPr>
        <p:spPr>
          <a:xfrm>
            <a:off x="481987" y="1282701"/>
            <a:ext cx="5401469" cy="3411220"/>
          </a:xfrm>
          <a:prstGeom prst="rect">
            <a:avLst/>
          </a:prstGeom>
        </p:spPr>
        <p:txBody>
          <a:bodyPr vert="horz" lIns="45720" tIns="648000" rIns="45720" bIns="45720" rtlCol="0">
            <a:noAutofit/>
          </a:bodyPr>
          <a:lstStyle>
            <a:lvl1pPr marL="0" indent="0" algn="ctr">
              <a:buNone/>
              <a:defRPr sz="2000">
                <a:solidFill>
                  <a:schemeClr val="accent2"/>
                </a:solidFill>
              </a:defRPr>
            </a:lvl1pPr>
            <a:lvl2pPr marL="177800" indent="-177800">
              <a:defRPr sz="2000"/>
            </a:lvl2pPr>
            <a:lvl3pPr marL="447675" indent="-269875">
              <a:defRPr sz="2000"/>
            </a:lvl3pPr>
            <a:lvl4pPr>
              <a:defRPr sz="2000"/>
            </a:lvl4pPr>
            <a:lvl5pPr>
              <a:defRPr sz="2000"/>
            </a:lvl5pPr>
          </a:lstStyle>
          <a:p>
            <a:pPr marL="0" marR="0" lvl="0" indent="0" algn="l" defTabSz="1088291" rtl="0" eaLnBrk="1" fontAlgn="auto" latinLnBrk="0" hangingPunct="1">
              <a:lnSpc>
                <a:spcPct val="110000"/>
              </a:lnSpc>
              <a:spcBef>
                <a:spcPts val="0"/>
              </a:spcBef>
              <a:spcAft>
                <a:spcPts val="600"/>
              </a:spcAft>
              <a:buClr>
                <a:schemeClr val="tx1"/>
              </a:buClr>
              <a:buSzPct val="70000"/>
              <a:buFont typeface="Arial" panose="020B0604020202020204" pitchFamily="34" charset="0"/>
              <a:buNone/>
              <a:tabLst/>
              <a:defRPr/>
            </a:pPr>
            <a:r>
              <a:rPr lang="en-AU" sz="2000">
                <a:effectLst/>
                <a:latin typeface="Segoe UI" panose="020B0502040204020203" pitchFamily="34" charset="0"/>
              </a:rPr>
              <a:t>Click icon to insert object / image</a:t>
            </a:r>
            <a:endParaRPr lang="en-GB"/>
          </a:p>
          <a:p>
            <a:pPr lvl="0"/>
            <a:endParaRPr lang="en-US"/>
          </a:p>
        </p:txBody>
      </p:sp>
      <p:grpSp>
        <p:nvGrpSpPr>
          <p:cNvPr id="14" name="Group 13">
            <a:extLst>
              <a:ext uri="{FF2B5EF4-FFF2-40B4-BE49-F238E27FC236}">
                <a16:creationId xmlns:a16="http://schemas.microsoft.com/office/drawing/2014/main" id="{5BD326C5-F505-61CC-4BAA-BDB57F447EAA}"/>
              </a:ext>
            </a:extLst>
          </p:cNvPr>
          <p:cNvGrpSpPr/>
          <p:nvPr userDrawn="1"/>
        </p:nvGrpSpPr>
        <p:grpSpPr>
          <a:xfrm>
            <a:off x="4270692" y="5660246"/>
            <a:ext cx="209694" cy="216988"/>
            <a:chOff x="7798441" y="3502070"/>
            <a:chExt cx="469424" cy="469424"/>
          </a:xfrm>
          <a:solidFill>
            <a:schemeClr val="accent1"/>
          </a:solidFill>
        </p:grpSpPr>
        <p:sp>
          <p:nvSpPr>
            <p:cNvPr id="18" name="Rectangle 17">
              <a:extLst>
                <a:ext uri="{FF2B5EF4-FFF2-40B4-BE49-F238E27FC236}">
                  <a16:creationId xmlns:a16="http://schemas.microsoft.com/office/drawing/2014/main" id="{50D5A997-A3DB-E7D3-35D0-5D3669E3E0BC}"/>
                </a:ext>
              </a:extLst>
            </p:cNvPr>
            <p:cNvSpPr/>
            <p:nvPr/>
          </p:nvSpPr>
          <p:spPr>
            <a:xfrm>
              <a:off x="7798441" y="3502070"/>
              <a:ext cx="469424" cy="469424"/>
            </a:xfrm>
            <a:prstGeom prst="rect">
              <a:avLst/>
            </a:prstGeom>
            <a:solidFill>
              <a:schemeClr val="bg1"/>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dobe Clean" panose="020B0503020404020204" pitchFamily="34" charset="0"/>
                <a:ea typeface="+mn-ea"/>
                <a:cs typeface="+mn-cs"/>
              </a:endParaRPr>
            </a:p>
          </p:txBody>
        </p:sp>
        <p:sp>
          <p:nvSpPr>
            <p:cNvPr id="20" name="Freeform: Shape 92">
              <a:extLst>
                <a:ext uri="{FF2B5EF4-FFF2-40B4-BE49-F238E27FC236}">
                  <a16:creationId xmlns:a16="http://schemas.microsoft.com/office/drawing/2014/main" id="{51870D74-E3BF-A013-6685-8AD444C97A71}"/>
                </a:ext>
              </a:extLst>
            </p:cNvPr>
            <p:cNvSpPr/>
            <p:nvPr/>
          </p:nvSpPr>
          <p:spPr>
            <a:xfrm rot="2700000">
              <a:off x="7876050" y="3638072"/>
              <a:ext cx="197422" cy="197422"/>
            </a:xfrm>
            <a:custGeom>
              <a:avLst/>
              <a:gdLst>
                <a:gd name="connsiteX0" fmla="*/ 0 w 289367"/>
                <a:gd name="connsiteY0" fmla="*/ 0 h 393539"/>
                <a:gd name="connsiteX1" fmla="*/ 289367 w 289367"/>
                <a:gd name="connsiteY1" fmla="*/ 0 h 393539"/>
                <a:gd name="connsiteX2" fmla="*/ 289367 w 289367"/>
                <a:gd name="connsiteY2" fmla="*/ 393539 h 393539"/>
              </a:gdLst>
              <a:ahLst/>
              <a:cxnLst>
                <a:cxn ang="0">
                  <a:pos x="connsiteX0" y="connsiteY0"/>
                </a:cxn>
                <a:cxn ang="0">
                  <a:pos x="connsiteX1" y="connsiteY1"/>
                </a:cxn>
                <a:cxn ang="0">
                  <a:pos x="connsiteX2" y="connsiteY2"/>
                </a:cxn>
              </a:cxnLst>
              <a:rect l="l" t="t" r="r" b="b"/>
              <a:pathLst>
                <a:path w="289367" h="393539">
                  <a:moveTo>
                    <a:pt x="0" y="0"/>
                  </a:moveTo>
                  <a:lnTo>
                    <a:pt x="289367" y="0"/>
                  </a:lnTo>
                  <a:lnTo>
                    <a:pt x="289367" y="393539"/>
                  </a:lnTo>
                </a:path>
              </a:pathLst>
            </a:custGeom>
            <a:noFill/>
            <a:ln w="1587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dobe Clean" panose="020B0503020404020204" pitchFamily="34" charset="0"/>
                <a:ea typeface="+mn-ea"/>
                <a:cs typeface="+mn-cs"/>
              </a:endParaRPr>
            </a:p>
          </p:txBody>
        </p:sp>
      </p:grpSp>
      <p:grpSp>
        <p:nvGrpSpPr>
          <p:cNvPr id="30" name="Group 29">
            <a:extLst>
              <a:ext uri="{FF2B5EF4-FFF2-40B4-BE49-F238E27FC236}">
                <a16:creationId xmlns:a16="http://schemas.microsoft.com/office/drawing/2014/main" id="{CE08CAA5-25A1-DCCA-D03D-64366962EA1B}"/>
              </a:ext>
            </a:extLst>
          </p:cNvPr>
          <p:cNvGrpSpPr/>
          <p:nvPr userDrawn="1"/>
        </p:nvGrpSpPr>
        <p:grpSpPr>
          <a:xfrm>
            <a:off x="6032817" y="5660246"/>
            <a:ext cx="209694" cy="216988"/>
            <a:chOff x="7798441" y="3502070"/>
            <a:chExt cx="469424" cy="469424"/>
          </a:xfrm>
          <a:solidFill>
            <a:schemeClr val="accent1"/>
          </a:solidFill>
        </p:grpSpPr>
        <p:sp>
          <p:nvSpPr>
            <p:cNvPr id="31" name="Rectangle 30">
              <a:extLst>
                <a:ext uri="{FF2B5EF4-FFF2-40B4-BE49-F238E27FC236}">
                  <a16:creationId xmlns:a16="http://schemas.microsoft.com/office/drawing/2014/main" id="{ED5286A8-DA93-D060-D16B-FF1ADDAED300}"/>
                </a:ext>
              </a:extLst>
            </p:cNvPr>
            <p:cNvSpPr/>
            <p:nvPr/>
          </p:nvSpPr>
          <p:spPr>
            <a:xfrm>
              <a:off x="7798441" y="3502070"/>
              <a:ext cx="469424" cy="469424"/>
            </a:xfrm>
            <a:prstGeom prst="rect">
              <a:avLst/>
            </a:prstGeom>
            <a:solidFill>
              <a:schemeClr val="bg1"/>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dobe Clean" panose="020B0503020404020204" pitchFamily="34" charset="0"/>
                <a:ea typeface="+mn-ea"/>
                <a:cs typeface="+mn-cs"/>
              </a:endParaRPr>
            </a:p>
          </p:txBody>
        </p:sp>
        <p:sp>
          <p:nvSpPr>
            <p:cNvPr id="32" name="Freeform: Shape 92">
              <a:extLst>
                <a:ext uri="{FF2B5EF4-FFF2-40B4-BE49-F238E27FC236}">
                  <a16:creationId xmlns:a16="http://schemas.microsoft.com/office/drawing/2014/main" id="{4EBE0C2B-56B2-83D7-7EF8-5D78267D0A8E}"/>
                </a:ext>
              </a:extLst>
            </p:cNvPr>
            <p:cNvSpPr/>
            <p:nvPr/>
          </p:nvSpPr>
          <p:spPr>
            <a:xfrm rot="2700000">
              <a:off x="7876050" y="3638072"/>
              <a:ext cx="197422" cy="197422"/>
            </a:xfrm>
            <a:custGeom>
              <a:avLst/>
              <a:gdLst>
                <a:gd name="connsiteX0" fmla="*/ 0 w 289367"/>
                <a:gd name="connsiteY0" fmla="*/ 0 h 393539"/>
                <a:gd name="connsiteX1" fmla="*/ 289367 w 289367"/>
                <a:gd name="connsiteY1" fmla="*/ 0 h 393539"/>
                <a:gd name="connsiteX2" fmla="*/ 289367 w 289367"/>
                <a:gd name="connsiteY2" fmla="*/ 393539 h 393539"/>
              </a:gdLst>
              <a:ahLst/>
              <a:cxnLst>
                <a:cxn ang="0">
                  <a:pos x="connsiteX0" y="connsiteY0"/>
                </a:cxn>
                <a:cxn ang="0">
                  <a:pos x="connsiteX1" y="connsiteY1"/>
                </a:cxn>
                <a:cxn ang="0">
                  <a:pos x="connsiteX2" y="connsiteY2"/>
                </a:cxn>
              </a:cxnLst>
              <a:rect l="l" t="t" r="r" b="b"/>
              <a:pathLst>
                <a:path w="289367" h="393539">
                  <a:moveTo>
                    <a:pt x="0" y="0"/>
                  </a:moveTo>
                  <a:lnTo>
                    <a:pt x="289367" y="0"/>
                  </a:lnTo>
                  <a:lnTo>
                    <a:pt x="289367" y="393539"/>
                  </a:lnTo>
                </a:path>
              </a:pathLst>
            </a:custGeom>
            <a:noFill/>
            <a:ln w="1587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dobe Clean" panose="020B0503020404020204" pitchFamily="34" charset="0"/>
                <a:ea typeface="+mn-ea"/>
                <a:cs typeface="+mn-cs"/>
              </a:endParaRPr>
            </a:p>
          </p:txBody>
        </p:sp>
      </p:grpSp>
    </p:spTree>
    <p:extLst>
      <p:ext uri="{BB962C8B-B14F-4D97-AF65-F5344CB8AC3E}">
        <p14:creationId xmlns:p14="http://schemas.microsoft.com/office/powerpoint/2010/main" val="2679805577"/>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dvantag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9B0B2D6-D44E-85EA-0515-29C56155B169}"/>
              </a:ext>
            </a:extLst>
          </p:cNvPr>
          <p:cNvSpPr/>
          <p:nvPr userDrawn="1"/>
        </p:nvSpPr>
        <p:spPr>
          <a:xfrm>
            <a:off x="6152737" y="1124740"/>
            <a:ext cx="5372513" cy="5144084"/>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8" name="Rectangle 7">
            <a:extLst>
              <a:ext uri="{FF2B5EF4-FFF2-40B4-BE49-F238E27FC236}">
                <a16:creationId xmlns:a16="http://schemas.microsoft.com/office/drawing/2014/main" id="{C2EBB0CF-EDCD-5B9B-91C9-AF5237AB3AEE}"/>
              </a:ext>
            </a:extLst>
          </p:cNvPr>
          <p:cNvSpPr/>
          <p:nvPr userDrawn="1"/>
        </p:nvSpPr>
        <p:spPr>
          <a:xfrm>
            <a:off x="666337" y="1124740"/>
            <a:ext cx="5372513" cy="5144084"/>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5" y="342900"/>
            <a:ext cx="11439525"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6" name="Text Placeholder 12">
            <a:extLst>
              <a:ext uri="{FF2B5EF4-FFF2-40B4-BE49-F238E27FC236}">
                <a16:creationId xmlns:a16="http://schemas.microsoft.com/office/drawing/2014/main" id="{316BCE18-0E78-1D22-0415-DD28231E4F3E}"/>
              </a:ext>
            </a:extLst>
          </p:cNvPr>
          <p:cNvSpPr>
            <a:spLocks noGrp="1"/>
          </p:cNvSpPr>
          <p:nvPr>
            <p:ph type="body" sz="quarter" idx="32"/>
          </p:nvPr>
        </p:nvSpPr>
        <p:spPr>
          <a:xfrm rot="5400000">
            <a:off x="9016293" y="3424143"/>
            <a:ext cx="5144084" cy="545277"/>
          </a:xfrm>
          <a:solidFill>
            <a:schemeClr val="accent1"/>
          </a:solidFill>
          <a:ln>
            <a:noFill/>
          </a:ln>
        </p:spPr>
        <p:txBody>
          <a:bodyPr lIns="0" tIns="0" rIns="0" bIns="0" anchor="ctr" anchorCtr="0">
            <a:noAutofit/>
          </a:bodyPr>
          <a:lstStyle>
            <a:lvl1pPr marL="0" indent="0" algn="ctr">
              <a:lnSpc>
                <a:spcPct val="100000"/>
              </a:lnSpc>
              <a:spcAft>
                <a:spcPts val="1200"/>
              </a:spcAft>
              <a:buNone/>
              <a:defRPr lang="en-US" sz="2000" b="1" kern="1200" dirty="0">
                <a:solidFill>
                  <a:schemeClr val="bg1"/>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7" name="Text Placeholder 12">
            <a:extLst>
              <a:ext uri="{FF2B5EF4-FFF2-40B4-BE49-F238E27FC236}">
                <a16:creationId xmlns:a16="http://schemas.microsoft.com/office/drawing/2014/main" id="{B067C092-8A44-C434-5801-C20849AE188C}"/>
              </a:ext>
            </a:extLst>
          </p:cNvPr>
          <p:cNvSpPr>
            <a:spLocks noGrp="1"/>
          </p:cNvSpPr>
          <p:nvPr>
            <p:ph type="body" sz="quarter" idx="33"/>
          </p:nvPr>
        </p:nvSpPr>
        <p:spPr>
          <a:xfrm rot="16200000">
            <a:off x="-1905704" y="3424142"/>
            <a:ext cx="5144085" cy="545277"/>
          </a:xfrm>
          <a:solidFill>
            <a:schemeClr val="tx2"/>
          </a:solidFill>
          <a:ln>
            <a:noFill/>
          </a:ln>
        </p:spPr>
        <p:txBody>
          <a:bodyPr lIns="0" tIns="0" rIns="0" bIns="0" anchor="ctr" anchorCtr="0">
            <a:noAutofit/>
          </a:bodyPr>
          <a:lstStyle>
            <a:lvl1pPr marL="0" indent="0" algn="ctr">
              <a:lnSpc>
                <a:spcPct val="100000"/>
              </a:lnSpc>
              <a:spcAft>
                <a:spcPts val="1200"/>
              </a:spcAft>
              <a:buNone/>
              <a:defRPr lang="en-US" sz="2000" b="1" kern="1200" dirty="0">
                <a:solidFill>
                  <a:schemeClr val="bg1"/>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9" name="Text Placeholder 65">
            <a:extLst>
              <a:ext uri="{FF2B5EF4-FFF2-40B4-BE49-F238E27FC236}">
                <a16:creationId xmlns:a16="http://schemas.microsoft.com/office/drawing/2014/main" id="{A8F5A278-0187-5B05-CAF1-ED57FD8AF3E1}"/>
              </a:ext>
            </a:extLst>
          </p:cNvPr>
          <p:cNvSpPr>
            <a:spLocks noGrp="1"/>
          </p:cNvSpPr>
          <p:nvPr>
            <p:ph type="body" sz="quarter" idx="22"/>
          </p:nvPr>
        </p:nvSpPr>
        <p:spPr>
          <a:xfrm>
            <a:off x="996949" y="1499971"/>
            <a:ext cx="2136775" cy="501068"/>
          </a:xfrm>
          <a:noFill/>
          <a:ln>
            <a:noFill/>
          </a:ln>
        </p:spPr>
        <p:txBody>
          <a:bodyPr lIns="0" rIns="0" anchor="ctr" anchorCtr="0"/>
          <a:lstStyle>
            <a:lvl1pPr marL="0" indent="0" algn="r">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10" name="Text Placeholder 65">
            <a:extLst>
              <a:ext uri="{FF2B5EF4-FFF2-40B4-BE49-F238E27FC236}">
                <a16:creationId xmlns:a16="http://schemas.microsoft.com/office/drawing/2014/main" id="{99CE4474-EBFC-62EF-A7F3-C8453D48002B}"/>
              </a:ext>
            </a:extLst>
          </p:cNvPr>
          <p:cNvSpPr>
            <a:spLocks noGrp="1"/>
          </p:cNvSpPr>
          <p:nvPr>
            <p:ph type="body" sz="quarter" idx="34"/>
          </p:nvPr>
        </p:nvSpPr>
        <p:spPr>
          <a:xfrm>
            <a:off x="9066529" y="1499971"/>
            <a:ext cx="2136775" cy="501068"/>
          </a:xfrm>
          <a:noFill/>
          <a:ln>
            <a:noFill/>
          </a:ln>
        </p:spPr>
        <p:txBody>
          <a:bodyPr lIns="0" rIns="0" anchor="ctr" anchorCtr="0"/>
          <a:lstStyle>
            <a:lvl1pPr marL="0" indent="0" algn="l">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11" name="Text Placeholder 65">
            <a:extLst>
              <a:ext uri="{FF2B5EF4-FFF2-40B4-BE49-F238E27FC236}">
                <a16:creationId xmlns:a16="http://schemas.microsoft.com/office/drawing/2014/main" id="{46B21185-EC87-3CDF-863A-CDDB8616CDA0}"/>
              </a:ext>
            </a:extLst>
          </p:cNvPr>
          <p:cNvSpPr>
            <a:spLocks noGrp="1"/>
          </p:cNvSpPr>
          <p:nvPr>
            <p:ph type="body" sz="quarter" idx="35"/>
          </p:nvPr>
        </p:nvSpPr>
        <p:spPr>
          <a:xfrm>
            <a:off x="4102100" y="1499971"/>
            <a:ext cx="3987799" cy="501068"/>
          </a:xfrm>
          <a:solidFill>
            <a:schemeClr val="bg1"/>
          </a:solidFill>
          <a:ln>
            <a:noFill/>
          </a:ln>
        </p:spPr>
        <p:txBody>
          <a:bodyPr lIns="0" rIns="0" anchor="ctr" anchorCtr="0"/>
          <a:lstStyle>
            <a:lvl1pPr marL="0" indent="0" algn="ctr">
              <a:buNone/>
              <a:defRPr lang="en-US" sz="1400" b="1" kern="1200" dirty="0" smtClean="0">
                <a:solidFill>
                  <a:schemeClr val="tx2"/>
                </a:solidFill>
                <a:latin typeface="+mn-lt"/>
                <a:ea typeface="+mn-ea"/>
                <a:cs typeface="+mn-cs"/>
              </a:defRPr>
            </a:lvl1pPr>
          </a:lstStyle>
          <a:p>
            <a:pPr lvl="0"/>
            <a:r>
              <a:rPr lang="en-US"/>
              <a:t>Click to edit Master text styles</a:t>
            </a:r>
          </a:p>
        </p:txBody>
      </p:sp>
      <p:sp>
        <p:nvSpPr>
          <p:cNvPr id="12" name="Picture Placeholder 23">
            <a:extLst>
              <a:ext uri="{FF2B5EF4-FFF2-40B4-BE49-F238E27FC236}">
                <a16:creationId xmlns:a16="http://schemas.microsoft.com/office/drawing/2014/main" id="{B69B33DF-3DFC-3086-2D50-1FB5A34B022A}"/>
              </a:ext>
            </a:extLst>
          </p:cNvPr>
          <p:cNvSpPr>
            <a:spLocks noGrp="1"/>
          </p:cNvSpPr>
          <p:nvPr>
            <p:ph type="pic" sz="quarter" idx="14" hasCustomPrompt="1"/>
          </p:nvPr>
        </p:nvSpPr>
        <p:spPr>
          <a:xfrm>
            <a:off x="3290560" y="1389633"/>
            <a:ext cx="709940" cy="721744"/>
          </a:xfrm>
          <a:solidFill>
            <a:schemeClr val="bg1"/>
          </a:solidFill>
          <a:ln w="38100">
            <a:solidFill>
              <a:schemeClr val="tx2"/>
            </a:solidFill>
          </a:ln>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13" name="Picture Placeholder 23">
            <a:extLst>
              <a:ext uri="{FF2B5EF4-FFF2-40B4-BE49-F238E27FC236}">
                <a16:creationId xmlns:a16="http://schemas.microsoft.com/office/drawing/2014/main" id="{BC616D41-89F7-269F-8AF9-D3AF33426DBA}"/>
              </a:ext>
            </a:extLst>
          </p:cNvPr>
          <p:cNvSpPr>
            <a:spLocks noGrp="1"/>
          </p:cNvSpPr>
          <p:nvPr>
            <p:ph type="pic" sz="quarter" idx="36" hasCustomPrompt="1"/>
          </p:nvPr>
        </p:nvSpPr>
        <p:spPr>
          <a:xfrm>
            <a:off x="8228320" y="1389633"/>
            <a:ext cx="709940" cy="721744"/>
          </a:xfrm>
          <a:solidFill>
            <a:schemeClr val="bg1"/>
          </a:solidFill>
          <a:ln w="38100">
            <a:solidFill>
              <a:schemeClr val="accent1"/>
            </a:solidFill>
          </a:ln>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14" name="Text Placeholder 65">
            <a:extLst>
              <a:ext uri="{FF2B5EF4-FFF2-40B4-BE49-F238E27FC236}">
                <a16:creationId xmlns:a16="http://schemas.microsoft.com/office/drawing/2014/main" id="{645D2395-F290-66F1-4923-22F335EFD036}"/>
              </a:ext>
            </a:extLst>
          </p:cNvPr>
          <p:cNvSpPr>
            <a:spLocks noGrp="1"/>
          </p:cNvSpPr>
          <p:nvPr>
            <p:ph type="body" sz="quarter" idx="37"/>
          </p:nvPr>
        </p:nvSpPr>
        <p:spPr>
          <a:xfrm>
            <a:off x="996949" y="2499212"/>
            <a:ext cx="2136775" cy="501068"/>
          </a:xfrm>
          <a:noFill/>
          <a:ln>
            <a:noFill/>
          </a:ln>
        </p:spPr>
        <p:txBody>
          <a:bodyPr lIns="0" rIns="0" anchor="ctr" anchorCtr="0"/>
          <a:lstStyle>
            <a:lvl1pPr marL="0" indent="0" algn="r">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15" name="Text Placeholder 65">
            <a:extLst>
              <a:ext uri="{FF2B5EF4-FFF2-40B4-BE49-F238E27FC236}">
                <a16:creationId xmlns:a16="http://schemas.microsoft.com/office/drawing/2014/main" id="{96B899C2-7430-DCD5-EFD5-DD1D48232FB6}"/>
              </a:ext>
            </a:extLst>
          </p:cNvPr>
          <p:cNvSpPr>
            <a:spLocks noGrp="1"/>
          </p:cNvSpPr>
          <p:nvPr>
            <p:ph type="body" sz="quarter" idx="38"/>
          </p:nvPr>
        </p:nvSpPr>
        <p:spPr>
          <a:xfrm>
            <a:off x="9066529" y="2499212"/>
            <a:ext cx="2136775" cy="501068"/>
          </a:xfrm>
          <a:noFill/>
          <a:ln>
            <a:noFill/>
          </a:ln>
        </p:spPr>
        <p:txBody>
          <a:bodyPr lIns="0" rIns="0" anchor="ctr" anchorCtr="0"/>
          <a:lstStyle>
            <a:lvl1pPr marL="0" indent="0" algn="l">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16" name="Text Placeholder 65">
            <a:extLst>
              <a:ext uri="{FF2B5EF4-FFF2-40B4-BE49-F238E27FC236}">
                <a16:creationId xmlns:a16="http://schemas.microsoft.com/office/drawing/2014/main" id="{565B6E03-77AC-C7E8-B276-572A0B0E5FC8}"/>
              </a:ext>
            </a:extLst>
          </p:cNvPr>
          <p:cNvSpPr>
            <a:spLocks noGrp="1"/>
          </p:cNvSpPr>
          <p:nvPr>
            <p:ph type="body" sz="quarter" idx="39"/>
          </p:nvPr>
        </p:nvSpPr>
        <p:spPr>
          <a:xfrm>
            <a:off x="4102100" y="2499212"/>
            <a:ext cx="3987799" cy="501068"/>
          </a:xfrm>
          <a:solidFill>
            <a:schemeClr val="bg1"/>
          </a:solidFill>
          <a:ln>
            <a:noFill/>
          </a:ln>
        </p:spPr>
        <p:txBody>
          <a:bodyPr lIns="0" rIns="0" anchor="ctr" anchorCtr="0"/>
          <a:lstStyle>
            <a:lvl1pPr marL="0" indent="0" algn="ctr">
              <a:buNone/>
              <a:defRPr lang="en-US" sz="1400" b="1" kern="1200" dirty="0" smtClean="0">
                <a:solidFill>
                  <a:schemeClr val="tx2"/>
                </a:solidFill>
                <a:latin typeface="+mn-lt"/>
                <a:ea typeface="+mn-ea"/>
                <a:cs typeface="+mn-cs"/>
              </a:defRPr>
            </a:lvl1pPr>
          </a:lstStyle>
          <a:p>
            <a:pPr lvl="0"/>
            <a:r>
              <a:rPr lang="en-US"/>
              <a:t>Click to edit Master text styles</a:t>
            </a:r>
          </a:p>
        </p:txBody>
      </p:sp>
      <p:sp>
        <p:nvSpPr>
          <p:cNvPr id="17" name="Picture Placeholder 23">
            <a:extLst>
              <a:ext uri="{FF2B5EF4-FFF2-40B4-BE49-F238E27FC236}">
                <a16:creationId xmlns:a16="http://schemas.microsoft.com/office/drawing/2014/main" id="{5C37EAA6-1234-AC8B-872E-E15C294B5F04}"/>
              </a:ext>
            </a:extLst>
          </p:cNvPr>
          <p:cNvSpPr>
            <a:spLocks noGrp="1"/>
          </p:cNvSpPr>
          <p:nvPr>
            <p:ph type="pic" sz="quarter" idx="40" hasCustomPrompt="1"/>
          </p:nvPr>
        </p:nvSpPr>
        <p:spPr>
          <a:xfrm>
            <a:off x="3290560" y="2388874"/>
            <a:ext cx="709940" cy="721744"/>
          </a:xfrm>
          <a:solidFill>
            <a:schemeClr val="bg1"/>
          </a:solidFill>
          <a:ln w="38100">
            <a:solidFill>
              <a:schemeClr val="tx2"/>
            </a:solidFill>
          </a:ln>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18" name="Picture Placeholder 23">
            <a:extLst>
              <a:ext uri="{FF2B5EF4-FFF2-40B4-BE49-F238E27FC236}">
                <a16:creationId xmlns:a16="http://schemas.microsoft.com/office/drawing/2014/main" id="{5337E2DA-D510-D7F8-018C-495E4B841B31}"/>
              </a:ext>
            </a:extLst>
          </p:cNvPr>
          <p:cNvSpPr>
            <a:spLocks noGrp="1"/>
          </p:cNvSpPr>
          <p:nvPr>
            <p:ph type="pic" sz="quarter" idx="41" hasCustomPrompt="1"/>
          </p:nvPr>
        </p:nvSpPr>
        <p:spPr>
          <a:xfrm>
            <a:off x="8228320" y="2388874"/>
            <a:ext cx="709940" cy="721744"/>
          </a:xfrm>
          <a:solidFill>
            <a:schemeClr val="bg1"/>
          </a:solidFill>
          <a:ln w="38100">
            <a:solidFill>
              <a:schemeClr val="accent1"/>
            </a:solidFill>
          </a:ln>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19" name="Text Placeholder 65">
            <a:extLst>
              <a:ext uri="{FF2B5EF4-FFF2-40B4-BE49-F238E27FC236}">
                <a16:creationId xmlns:a16="http://schemas.microsoft.com/office/drawing/2014/main" id="{FD1C67FC-9F53-43D6-23E9-66E5522C3939}"/>
              </a:ext>
            </a:extLst>
          </p:cNvPr>
          <p:cNvSpPr>
            <a:spLocks noGrp="1"/>
          </p:cNvSpPr>
          <p:nvPr>
            <p:ph type="body" sz="quarter" idx="42"/>
          </p:nvPr>
        </p:nvSpPr>
        <p:spPr>
          <a:xfrm>
            <a:off x="996949" y="3507880"/>
            <a:ext cx="2136775" cy="501068"/>
          </a:xfrm>
          <a:noFill/>
          <a:ln>
            <a:noFill/>
          </a:ln>
        </p:spPr>
        <p:txBody>
          <a:bodyPr lIns="0" rIns="0" anchor="ctr" anchorCtr="0"/>
          <a:lstStyle>
            <a:lvl1pPr marL="0" indent="0" algn="r">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20" name="Text Placeholder 65">
            <a:extLst>
              <a:ext uri="{FF2B5EF4-FFF2-40B4-BE49-F238E27FC236}">
                <a16:creationId xmlns:a16="http://schemas.microsoft.com/office/drawing/2014/main" id="{B4D255B1-F50B-51A8-AB72-344DAF960DB6}"/>
              </a:ext>
            </a:extLst>
          </p:cNvPr>
          <p:cNvSpPr>
            <a:spLocks noGrp="1"/>
          </p:cNvSpPr>
          <p:nvPr>
            <p:ph type="body" sz="quarter" idx="43"/>
          </p:nvPr>
        </p:nvSpPr>
        <p:spPr>
          <a:xfrm>
            <a:off x="9066529" y="3507880"/>
            <a:ext cx="2136775" cy="501068"/>
          </a:xfrm>
          <a:noFill/>
          <a:ln>
            <a:noFill/>
          </a:ln>
        </p:spPr>
        <p:txBody>
          <a:bodyPr lIns="0" rIns="0" anchor="ctr" anchorCtr="0"/>
          <a:lstStyle>
            <a:lvl1pPr marL="0" indent="0" algn="l">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21" name="Text Placeholder 65">
            <a:extLst>
              <a:ext uri="{FF2B5EF4-FFF2-40B4-BE49-F238E27FC236}">
                <a16:creationId xmlns:a16="http://schemas.microsoft.com/office/drawing/2014/main" id="{5F0BAFC1-EF08-ACDE-2908-E2EBB5F47A03}"/>
              </a:ext>
            </a:extLst>
          </p:cNvPr>
          <p:cNvSpPr>
            <a:spLocks noGrp="1"/>
          </p:cNvSpPr>
          <p:nvPr>
            <p:ph type="body" sz="quarter" idx="44"/>
          </p:nvPr>
        </p:nvSpPr>
        <p:spPr>
          <a:xfrm>
            <a:off x="4102100" y="3507880"/>
            <a:ext cx="3987799" cy="501068"/>
          </a:xfrm>
          <a:solidFill>
            <a:schemeClr val="bg1"/>
          </a:solidFill>
          <a:ln>
            <a:noFill/>
          </a:ln>
        </p:spPr>
        <p:txBody>
          <a:bodyPr lIns="0" rIns="0" anchor="ctr" anchorCtr="0"/>
          <a:lstStyle>
            <a:lvl1pPr marL="0" indent="0" algn="ctr">
              <a:buNone/>
              <a:defRPr lang="en-US" sz="1400" b="1" kern="1200" dirty="0" smtClean="0">
                <a:solidFill>
                  <a:schemeClr val="tx2"/>
                </a:solidFill>
                <a:latin typeface="+mn-lt"/>
                <a:ea typeface="+mn-ea"/>
                <a:cs typeface="+mn-cs"/>
              </a:defRPr>
            </a:lvl1pPr>
          </a:lstStyle>
          <a:p>
            <a:pPr lvl="0"/>
            <a:r>
              <a:rPr lang="en-US"/>
              <a:t>Click to edit Master text styles</a:t>
            </a:r>
          </a:p>
        </p:txBody>
      </p:sp>
      <p:sp>
        <p:nvSpPr>
          <p:cNvPr id="22" name="Picture Placeholder 23">
            <a:extLst>
              <a:ext uri="{FF2B5EF4-FFF2-40B4-BE49-F238E27FC236}">
                <a16:creationId xmlns:a16="http://schemas.microsoft.com/office/drawing/2014/main" id="{DCC2F612-5037-B23A-6C07-236E91F70AB8}"/>
              </a:ext>
            </a:extLst>
          </p:cNvPr>
          <p:cNvSpPr>
            <a:spLocks noGrp="1"/>
          </p:cNvSpPr>
          <p:nvPr>
            <p:ph type="pic" sz="quarter" idx="45" hasCustomPrompt="1"/>
          </p:nvPr>
        </p:nvSpPr>
        <p:spPr>
          <a:xfrm>
            <a:off x="3290560" y="3397542"/>
            <a:ext cx="709940" cy="721744"/>
          </a:xfrm>
          <a:solidFill>
            <a:schemeClr val="bg1"/>
          </a:solidFill>
          <a:ln w="38100">
            <a:solidFill>
              <a:schemeClr val="tx2"/>
            </a:solidFill>
          </a:ln>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23" name="Picture Placeholder 23">
            <a:extLst>
              <a:ext uri="{FF2B5EF4-FFF2-40B4-BE49-F238E27FC236}">
                <a16:creationId xmlns:a16="http://schemas.microsoft.com/office/drawing/2014/main" id="{D253BCE4-0B7D-0328-1356-E700BB507A59}"/>
              </a:ext>
            </a:extLst>
          </p:cNvPr>
          <p:cNvSpPr>
            <a:spLocks noGrp="1"/>
          </p:cNvSpPr>
          <p:nvPr>
            <p:ph type="pic" sz="quarter" idx="46" hasCustomPrompt="1"/>
          </p:nvPr>
        </p:nvSpPr>
        <p:spPr>
          <a:xfrm>
            <a:off x="8228320" y="3397542"/>
            <a:ext cx="709940" cy="721744"/>
          </a:xfrm>
          <a:solidFill>
            <a:schemeClr val="bg1"/>
          </a:solidFill>
          <a:ln w="38100">
            <a:solidFill>
              <a:schemeClr val="accent1"/>
            </a:solidFill>
          </a:ln>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24" name="Text Placeholder 65">
            <a:extLst>
              <a:ext uri="{FF2B5EF4-FFF2-40B4-BE49-F238E27FC236}">
                <a16:creationId xmlns:a16="http://schemas.microsoft.com/office/drawing/2014/main" id="{0B2AA27F-919E-4923-2108-BC1EC231F738}"/>
              </a:ext>
            </a:extLst>
          </p:cNvPr>
          <p:cNvSpPr>
            <a:spLocks noGrp="1"/>
          </p:cNvSpPr>
          <p:nvPr>
            <p:ph type="body" sz="quarter" idx="47"/>
          </p:nvPr>
        </p:nvSpPr>
        <p:spPr>
          <a:xfrm>
            <a:off x="996949" y="4488267"/>
            <a:ext cx="2136775" cy="501068"/>
          </a:xfrm>
          <a:noFill/>
          <a:ln>
            <a:noFill/>
          </a:ln>
        </p:spPr>
        <p:txBody>
          <a:bodyPr lIns="0" rIns="0" anchor="ctr" anchorCtr="0"/>
          <a:lstStyle>
            <a:lvl1pPr marL="0" indent="0" algn="r">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25" name="Text Placeholder 65">
            <a:extLst>
              <a:ext uri="{FF2B5EF4-FFF2-40B4-BE49-F238E27FC236}">
                <a16:creationId xmlns:a16="http://schemas.microsoft.com/office/drawing/2014/main" id="{7D054065-B040-1561-D46B-A7074425095F}"/>
              </a:ext>
            </a:extLst>
          </p:cNvPr>
          <p:cNvSpPr>
            <a:spLocks noGrp="1"/>
          </p:cNvSpPr>
          <p:nvPr>
            <p:ph type="body" sz="quarter" idx="48"/>
          </p:nvPr>
        </p:nvSpPr>
        <p:spPr>
          <a:xfrm>
            <a:off x="9066529" y="4488267"/>
            <a:ext cx="2136775" cy="501068"/>
          </a:xfrm>
          <a:noFill/>
          <a:ln>
            <a:noFill/>
          </a:ln>
        </p:spPr>
        <p:txBody>
          <a:bodyPr lIns="0" rIns="0" anchor="ctr" anchorCtr="0"/>
          <a:lstStyle>
            <a:lvl1pPr marL="0" indent="0" algn="l">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26" name="Text Placeholder 65">
            <a:extLst>
              <a:ext uri="{FF2B5EF4-FFF2-40B4-BE49-F238E27FC236}">
                <a16:creationId xmlns:a16="http://schemas.microsoft.com/office/drawing/2014/main" id="{A95CE224-06D7-7161-193B-A5293F105772}"/>
              </a:ext>
            </a:extLst>
          </p:cNvPr>
          <p:cNvSpPr>
            <a:spLocks noGrp="1"/>
          </p:cNvSpPr>
          <p:nvPr>
            <p:ph type="body" sz="quarter" idx="49"/>
          </p:nvPr>
        </p:nvSpPr>
        <p:spPr>
          <a:xfrm>
            <a:off x="4102100" y="4488267"/>
            <a:ext cx="3987799" cy="501068"/>
          </a:xfrm>
          <a:solidFill>
            <a:schemeClr val="bg1"/>
          </a:solidFill>
          <a:ln>
            <a:noFill/>
          </a:ln>
        </p:spPr>
        <p:txBody>
          <a:bodyPr lIns="0" rIns="0" anchor="ctr" anchorCtr="0"/>
          <a:lstStyle>
            <a:lvl1pPr marL="0" indent="0" algn="ctr">
              <a:buNone/>
              <a:defRPr lang="en-US" sz="1400" b="1" kern="1200" dirty="0" smtClean="0">
                <a:solidFill>
                  <a:schemeClr val="tx2"/>
                </a:solidFill>
                <a:latin typeface="+mn-lt"/>
                <a:ea typeface="+mn-ea"/>
                <a:cs typeface="+mn-cs"/>
              </a:defRPr>
            </a:lvl1pPr>
          </a:lstStyle>
          <a:p>
            <a:pPr lvl="0"/>
            <a:r>
              <a:rPr lang="en-US"/>
              <a:t>Click to edit Master text styles</a:t>
            </a:r>
          </a:p>
        </p:txBody>
      </p:sp>
      <p:sp>
        <p:nvSpPr>
          <p:cNvPr id="27" name="Picture Placeholder 23">
            <a:extLst>
              <a:ext uri="{FF2B5EF4-FFF2-40B4-BE49-F238E27FC236}">
                <a16:creationId xmlns:a16="http://schemas.microsoft.com/office/drawing/2014/main" id="{96BF0373-850D-C1FE-8FB9-7EC420494087}"/>
              </a:ext>
            </a:extLst>
          </p:cNvPr>
          <p:cNvSpPr>
            <a:spLocks noGrp="1"/>
          </p:cNvSpPr>
          <p:nvPr>
            <p:ph type="pic" sz="quarter" idx="50" hasCustomPrompt="1"/>
          </p:nvPr>
        </p:nvSpPr>
        <p:spPr>
          <a:xfrm>
            <a:off x="3290560" y="4377929"/>
            <a:ext cx="709940" cy="721744"/>
          </a:xfrm>
          <a:solidFill>
            <a:schemeClr val="bg1"/>
          </a:solidFill>
          <a:ln w="38100">
            <a:solidFill>
              <a:schemeClr val="tx2"/>
            </a:solidFill>
          </a:ln>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28" name="Picture Placeholder 23">
            <a:extLst>
              <a:ext uri="{FF2B5EF4-FFF2-40B4-BE49-F238E27FC236}">
                <a16:creationId xmlns:a16="http://schemas.microsoft.com/office/drawing/2014/main" id="{4C607753-1C46-6206-4FE9-BE6279B62369}"/>
              </a:ext>
            </a:extLst>
          </p:cNvPr>
          <p:cNvSpPr>
            <a:spLocks noGrp="1"/>
          </p:cNvSpPr>
          <p:nvPr>
            <p:ph type="pic" sz="quarter" idx="51" hasCustomPrompt="1"/>
          </p:nvPr>
        </p:nvSpPr>
        <p:spPr>
          <a:xfrm>
            <a:off x="8228320" y="4377929"/>
            <a:ext cx="709940" cy="721744"/>
          </a:xfrm>
          <a:solidFill>
            <a:schemeClr val="bg1"/>
          </a:solidFill>
          <a:ln w="38100">
            <a:solidFill>
              <a:schemeClr val="accent1"/>
            </a:solidFill>
          </a:ln>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29" name="Text Placeholder 65">
            <a:extLst>
              <a:ext uri="{FF2B5EF4-FFF2-40B4-BE49-F238E27FC236}">
                <a16:creationId xmlns:a16="http://schemas.microsoft.com/office/drawing/2014/main" id="{AB2B0546-7834-1955-D171-6811103C2DE7}"/>
              </a:ext>
            </a:extLst>
          </p:cNvPr>
          <p:cNvSpPr>
            <a:spLocks noGrp="1"/>
          </p:cNvSpPr>
          <p:nvPr>
            <p:ph type="body" sz="quarter" idx="52"/>
          </p:nvPr>
        </p:nvSpPr>
        <p:spPr>
          <a:xfrm>
            <a:off x="996949" y="5468655"/>
            <a:ext cx="2136775" cy="501068"/>
          </a:xfrm>
          <a:noFill/>
          <a:ln>
            <a:noFill/>
          </a:ln>
        </p:spPr>
        <p:txBody>
          <a:bodyPr lIns="0" rIns="0" anchor="ctr" anchorCtr="0"/>
          <a:lstStyle>
            <a:lvl1pPr marL="0" indent="0" algn="r">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30" name="Text Placeholder 65">
            <a:extLst>
              <a:ext uri="{FF2B5EF4-FFF2-40B4-BE49-F238E27FC236}">
                <a16:creationId xmlns:a16="http://schemas.microsoft.com/office/drawing/2014/main" id="{F84A9754-E9D1-F1A8-AFE5-E6DFD60B1217}"/>
              </a:ext>
            </a:extLst>
          </p:cNvPr>
          <p:cNvSpPr>
            <a:spLocks noGrp="1"/>
          </p:cNvSpPr>
          <p:nvPr>
            <p:ph type="body" sz="quarter" idx="53"/>
          </p:nvPr>
        </p:nvSpPr>
        <p:spPr>
          <a:xfrm>
            <a:off x="9066529" y="5468655"/>
            <a:ext cx="2136775" cy="501068"/>
          </a:xfrm>
          <a:noFill/>
          <a:ln>
            <a:noFill/>
          </a:ln>
        </p:spPr>
        <p:txBody>
          <a:bodyPr lIns="0" rIns="0" anchor="ctr" anchorCtr="0"/>
          <a:lstStyle>
            <a:lvl1pPr marL="0" indent="0" algn="l">
              <a:buNone/>
              <a:defRPr lang="en-US" sz="1200" kern="1200" dirty="0" smtClean="0">
                <a:solidFill>
                  <a:schemeClr val="tx2"/>
                </a:solidFill>
                <a:latin typeface="+mn-lt"/>
                <a:ea typeface="+mn-ea"/>
                <a:cs typeface="+mn-cs"/>
              </a:defRPr>
            </a:lvl1pPr>
          </a:lstStyle>
          <a:p>
            <a:pPr lvl="0"/>
            <a:r>
              <a:rPr lang="en-US"/>
              <a:t>Click to edit Master text styles</a:t>
            </a:r>
          </a:p>
        </p:txBody>
      </p:sp>
      <p:sp>
        <p:nvSpPr>
          <p:cNvPr id="31" name="Text Placeholder 65">
            <a:extLst>
              <a:ext uri="{FF2B5EF4-FFF2-40B4-BE49-F238E27FC236}">
                <a16:creationId xmlns:a16="http://schemas.microsoft.com/office/drawing/2014/main" id="{05378D6A-19FC-DF67-B9A3-E6D689CF7E23}"/>
              </a:ext>
            </a:extLst>
          </p:cNvPr>
          <p:cNvSpPr>
            <a:spLocks noGrp="1"/>
          </p:cNvSpPr>
          <p:nvPr>
            <p:ph type="body" sz="quarter" idx="54"/>
          </p:nvPr>
        </p:nvSpPr>
        <p:spPr>
          <a:xfrm>
            <a:off x="4102100" y="5468655"/>
            <a:ext cx="3987799" cy="501068"/>
          </a:xfrm>
          <a:solidFill>
            <a:schemeClr val="bg1"/>
          </a:solidFill>
          <a:ln>
            <a:noFill/>
          </a:ln>
        </p:spPr>
        <p:txBody>
          <a:bodyPr lIns="0" rIns="0" anchor="ctr" anchorCtr="0"/>
          <a:lstStyle>
            <a:lvl1pPr marL="0" indent="0" algn="ctr">
              <a:buNone/>
              <a:defRPr lang="en-US" sz="1400" b="1" kern="1200" dirty="0" smtClean="0">
                <a:solidFill>
                  <a:schemeClr val="tx2"/>
                </a:solidFill>
                <a:latin typeface="+mn-lt"/>
                <a:ea typeface="+mn-ea"/>
                <a:cs typeface="+mn-cs"/>
              </a:defRPr>
            </a:lvl1pPr>
          </a:lstStyle>
          <a:p>
            <a:pPr lvl="0"/>
            <a:r>
              <a:rPr lang="en-US"/>
              <a:t>Click to edit Master text styles</a:t>
            </a:r>
          </a:p>
        </p:txBody>
      </p:sp>
      <p:sp>
        <p:nvSpPr>
          <p:cNvPr id="32" name="Picture Placeholder 23">
            <a:extLst>
              <a:ext uri="{FF2B5EF4-FFF2-40B4-BE49-F238E27FC236}">
                <a16:creationId xmlns:a16="http://schemas.microsoft.com/office/drawing/2014/main" id="{86713F16-38F8-403F-29DC-74288E6E3346}"/>
              </a:ext>
            </a:extLst>
          </p:cNvPr>
          <p:cNvSpPr>
            <a:spLocks noGrp="1"/>
          </p:cNvSpPr>
          <p:nvPr>
            <p:ph type="pic" sz="quarter" idx="55" hasCustomPrompt="1"/>
          </p:nvPr>
        </p:nvSpPr>
        <p:spPr>
          <a:xfrm>
            <a:off x="3290560" y="5358317"/>
            <a:ext cx="709940" cy="721744"/>
          </a:xfrm>
          <a:solidFill>
            <a:schemeClr val="bg1"/>
          </a:solidFill>
          <a:ln w="38100">
            <a:solidFill>
              <a:schemeClr val="tx2"/>
            </a:solidFill>
          </a:ln>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33" name="Picture Placeholder 23">
            <a:extLst>
              <a:ext uri="{FF2B5EF4-FFF2-40B4-BE49-F238E27FC236}">
                <a16:creationId xmlns:a16="http://schemas.microsoft.com/office/drawing/2014/main" id="{D469FF4E-2816-28AB-D598-AC5CEC8A1E52}"/>
              </a:ext>
            </a:extLst>
          </p:cNvPr>
          <p:cNvSpPr>
            <a:spLocks noGrp="1"/>
          </p:cNvSpPr>
          <p:nvPr>
            <p:ph type="pic" sz="quarter" idx="56" hasCustomPrompt="1"/>
          </p:nvPr>
        </p:nvSpPr>
        <p:spPr>
          <a:xfrm>
            <a:off x="8228320" y="5358317"/>
            <a:ext cx="709940" cy="721744"/>
          </a:xfrm>
          <a:solidFill>
            <a:schemeClr val="bg1"/>
          </a:solidFill>
          <a:ln w="38100">
            <a:solidFill>
              <a:schemeClr val="accent1"/>
            </a:solidFill>
          </a:ln>
        </p:spPr>
        <p:txBody>
          <a:bodyPr wrap="none" anchor="t" anchorCtr="0">
            <a:noAutofit/>
          </a:bodyPr>
          <a:lstStyle>
            <a:lvl1pPr marL="0" indent="0" algn="ctr">
              <a:buNone/>
              <a:defRPr sz="600">
                <a:solidFill>
                  <a:schemeClr val="accent2"/>
                </a:solidFill>
              </a:defRPr>
            </a:lvl1pPr>
          </a:lstStyle>
          <a:p>
            <a:r>
              <a:rPr lang="en-GB"/>
              <a:t>Click to insert icon</a:t>
            </a:r>
          </a:p>
        </p:txBody>
      </p:sp>
    </p:spTree>
    <p:extLst>
      <p:ext uri="{BB962C8B-B14F-4D97-AF65-F5344CB8AC3E}">
        <p14:creationId xmlns:p14="http://schemas.microsoft.com/office/powerpoint/2010/main" val="1159080197"/>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8DF5A4-84BB-BE23-CFC9-6CCD3506ACBD}"/>
              </a:ext>
            </a:extLst>
          </p:cNvPr>
          <p:cNvSpPr/>
          <p:nvPr userDrawn="1"/>
        </p:nvSpPr>
        <p:spPr>
          <a:xfrm>
            <a:off x="342900" y="2780474"/>
            <a:ext cx="9163957" cy="97681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7" name="Text Placeholder 12">
            <a:extLst>
              <a:ext uri="{FF2B5EF4-FFF2-40B4-BE49-F238E27FC236}">
                <a16:creationId xmlns:a16="http://schemas.microsoft.com/office/drawing/2014/main" id="{C71D92AC-7A08-379C-E55A-8226435B6CFE}"/>
              </a:ext>
            </a:extLst>
          </p:cNvPr>
          <p:cNvSpPr>
            <a:spLocks noGrp="1"/>
          </p:cNvSpPr>
          <p:nvPr>
            <p:ph type="body" sz="quarter" idx="32"/>
          </p:nvPr>
        </p:nvSpPr>
        <p:spPr>
          <a:xfrm>
            <a:off x="9709347" y="1633845"/>
            <a:ext cx="2463800" cy="976818"/>
          </a:xfrm>
          <a:solidFill>
            <a:schemeClr val="accent1"/>
          </a:solidFill>
          <a:ln>
            <a:noFill/>
          </a:ln>
        </p:spPr>
        <p:txBody>
          <a:bodyPr lIns="0" tIns="0" rIns="0" bIns="0" anchor="ctr" anchorCtr="0">
            <a:noAutofit/>
          </a:bodyPr>
          <a:lstStyle>
            <a:lvl1pPr marL="0" indent="0" algn="ctr">
              <a:lnSpc>
                <a:spcPct val="100000"/>
              </a:lnSpc>
              <a:spcAft>
                <a:spcPts val="1200"/>
              </a:spcAft>
              <a:buNone/>
              <a:defRPr lang="en-US" sz="1200" b="0" kern="1200" dirty="0">
                <a:solidFill>
                  <a:schemeClr val="bg1"/>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9" name="Text Placeholder 65">
            <a:extLst>
              <a:ext uri="{FF2B5EF4-FFF2-40B4-BE49-F238E27FC236}">
                <a16:creationId xmlns:a16="http://schemas.microsoft.com/office/drawing/2014/main" id="{CACA8D71-C7F7-ED86-7846-ADB5C271181A}"/>
              </a:ext>
            </a:extLst>
          </p:cNvPr>
          <p:cNvSpPr>
            <a:spLocks noGrp="1"/>
          </p:cNvSpPr>
          <p:nvPr>
            <p:ph type="body" sz="quarter" idx="35"/>
          </p:nvPr>
        </p:nvSpPr>
        <p:spPr>
          <a:xfrm>
            <a:off x="2279650" y="1633845"/>
            <a:ext cx="2790825" cy="976818"/>
          </a:xfrm>
          <a:noFill/>
          <a:ln>
            <a:noFill/>
          </a:ln>
        </p:spPr>
        <p:txBody>
          <a:bodyPr lIns="0" rIns="0" anchor="ctr" anchorCtr="0"/>
          <a:lstStyle>
            <a:lvl1pPr marL="0" indent="0" algn="l">
              <a:buNone/>
              <a:defRPr lang="en-US" sz="1400" b="1" kern="1200" dirty="0" smtClean="0">
                <a:solidFill>
                  <a:schemeClr val="tx2"/>
                </a:solidFill>
                <a:latin typeface="+mn-lt"/>
                <a:ea typeface="+mn-ea"/>
                <a:cs typeface="+mn-cs"/>
              </a:defRPr>
            </a:lvl1pPr>
          </a:lstStyle>
          <a:p>
            <a:pPr lvl="0"/>
            <a:r>
              <a:rPr lang="en-US"/>
              <a:t>Click to edit Master text styles</a:t>
            </a:r>
          </a:p>
        </p:txBody>
      </p:sp>
      <p:sp>
        <p:nvSpPr>
          <p:cNvPr id="10" name="Picture Placeholder 23">
            <a:extLst>
              <a:ext uri="{FF2B5EF4-FFF2-40B4-BE49-F238E27FC236}">
                <a16:creationId xmlns:a16="http://schemas.microsoft.com/office/drawing/2014/main" id="{CD834B14-B2D1-9579-4DC4-15D80BE0209E}"/>
              </a:ext>
            </a:extLst>
          </p:cNvPr>
          <p:cNvSpPr>
            <a:spLocks noGrp="1"/>
          </p:cNvSpPr>
          <p:nvPr>
            <p:ph type="pic" sz="quarter" idx="36" hasCustomPrompt="1"/>
          </p:nvPr>
        </p:nvSpPr>
        <p:spPr>
          <a:xfrm>
            <a:off x="395157" y="1633845"/>
            <a:ext cx="1770193" cy="976818"/>
          </a:xfrm>
          <a:noFill/>
          <a:ln w="38100">
            <a:noFill/>
          </a:ln>
        </p:spPr>
        <p:txBody>
          <a:bodyPr wrap="none" anchor="t" anchorCtr="0">
            <a:noAutofit/>
          </a:bodyPr>
          <a:lstStyle>
            <a:lvl1pPr marL="0" indent="0" algn="ctr">
              <a:buNone/>
              <a:defRPr sz="1100">
                <a:solidFill>
                  <a:schemeClr val="accent2"/>
                </a:solidFill>
              </a:defRPr>
            </a:lvl1pPr>
          </a:lstStyle>
          <a:p>
            <a:r>
              <a:rPr lang="en-GB"/>
              <a:t>Click icon to insert logo</a:t>
            </a:r>
          </a:p>
        </p:txBody>
      </p:sp>
      <p:sp>
        <p:nvSpPr>
          <p:cNvPr id="11" name="Text Placeholder 65">
            <a:extLst>
              <a:ext uri="{FF2B5EF4-FFF2-40B4-BE49-F238E27FC236}">
                <a16:creationId xmlns:a16="http://schemas.microsoft.com/office/drawing/2014/main" id="{3C262BB6-8D3A-CC1E-E66C-7ACA76FA011D}"/>
              </a:ext>
            </a:extLst>
          </p:cNvPr>
          <p:cNvSpPr>
            <a:spLocks noGrp="1"/>
          </p:cNvSpPr>
          <p:nvPr>
            <p:ph type="body" sz="quarter" idx="37"/>
          </p:nvPr>
        </p:nvSpPr>
        <p:spPr>
          <a:xfrm>
            <a:off x="5192534" y="1633845"/>
            <a:ext cx="2198080" cy="976818"/>
          </a:xfrm>
          <a:noFill/>
          <a:ln>
            <a:noFill/>
          </a:ln>
        </p:spPr>
        <p:txBody>
          <a:bodyPr lIns="0" rIns="0" anchor="ctr" anchorCtr="0"/>
          <a:lstStyle>
            <a:lvl1pPr marL="0" indent="0" algn="l">
              <a:buNone/>
              <a:defRPr lang="en-US" sz="1200" b="0" kern="1200" dirty="0" smtClean="0">
                <a:solidFill>
                  <a:schemeClr val="tx2"/>
                </a:solidFill>
                <a:latin typeface="+mn-lt"/>
                <a:ea typeface="+mn-ea"/>
                <a:cs typeface="+mn-cs"/>
              </a:defRPr>
            </a:lvl1pPr>
          </a:lstStyle>
          <a:p>
            <a:pPr lvl="0"/>
            <a:r>
              <a:rPr lang="en-US"/>
              <a:t>Click to edit Master text styles</a:t>
            </a:r>
          </a:p>
        </p:txBody>
      </p:sp>
      <p:sp>
        <p:nvSpPr>
          <p:cNvPr id="12" name="Text Placeholder 65">
            <a:extLst>
              <a:ext uri="{FF2B5EF4-FFF2-40B4-BE49-F238E27FC236}">
                <a16:creationId xmlns:a16="http://schemas.microsoft.com/office/drawing/2014/main" id="{74C032FE-8277-7010-8376-4ADA34DB85B5}"/>
              </a:ext>
            </a:extLst>
          </p:cNvPr>
          <p:cNvSpPr>
            <a:spLocks noGrp="1"/>
          </p:cNvSpPr>
          <p:nvPr>
            <p:ph type="body" sz="quarter" idx="38" hasCustomPrompt="1"/>
          </p:nvPr>
        </p:nvSpPr>
        <p:spPr>
          <a:xfrm>
            <a:off x="7699278" y="1633845"/>
            <a:ext cx="1731379" cy="976818"/>
          </a:xfrm>
          <a:noFill/>
          <a:ln>
            <a:noFill/>
          </a:ln>
        </p:spPr>
        <p:txBody>
          <a:bodyPr lIns="0" rIns="0" anchor="ctr" anchorCtr="0"/>
          <a:lstStyle>
            <a:lvl1pPr marL="0" indent="0" algn="ctr">
              <a:lnSpc>
                <a:spcPct val="90000"/>
              </a:lnSpc>
              <a:spcAft>
                <a:spcPts val="0"/>
              </a:spcAft>
              <a:buNone/>
              <a:defRPr lang="en-US" sz="3600" b="1" kern="1200" dirty="0" smtClean="0">
                <a:solidFill>
                  <a:schemeClr val="accent1"/>
                </a:solidFill>
                <a:latin typeface="+mn-lt"/>
                <a:ea typeface="+mn-ea"/>
                <a:cs typeface="+mn-cs"/>
              </a:defRPr>
            </a:lvl1pPr>
            <a:lvl2pPr marL="0" indent="0" algn="ctr">
              <a:lnSpc>
                <a:spcPct val="90000"/>
              </a:lnSpc>
              <a:spcAft>
                <a:spcPts val="0"/>
              </a:spcAft>
              <a:buNone/>
              <a:defRPr sz="1400"/>
            </a:lvl2pPr>
          </a:lstStyle>
          <a:p>
            <a:pPr lvl="0"/>
            <a:r>
              <a:rPr lang="en-US"/>
              <a:t>xx</a:t>
            </a:r>
          </a:p>
          <a:p>
            <a:pPr lvl="1"/>
            <a:r>
              <a:rPr lang="en-US"/>
              <a:t>Click to edit text styles</a:t>
            </a:r>
          </a:p>
        </p:txBody>
      </p:sp>
      <p:sp>
        <p:nvSpPr>
          <p:cNvPr id="13" name="Text Placeholder 12">
            <a:extLst>
              <a:ext uri="{FF2B5EF4-FFF2-40B4-BE49-F238E27FC236}">
                <a16:creationId xmlns:a16="http://schemas.microsoft.com/office/drawing/2014/main" id="{C2BFBF65-0AED-02A4-E15D-D75A452D91B8}"/>
              </a:ext>
            </a:extLst>
          </p:cNvPr>
          <p:cNvSpPr>
            <a:spLocks noGrp="1"/>
          </p:cNvSpPr>
          <p:nvPr>
            <p:ph type="body" sz="quarter" idx="39"/>
          </p:nvPr>
        </p:nvSpPr>
        <p:spPr>
          <a:xfrm>
            <a:off x="9709347" y="2780474"/>
            <a:ext cx="2463800" cy="976818"/>
          </a:xfrm>
          <a:solidFill>
            <a:schemeClr val="accent1"/>
          </a:solidFill>
          <a:ln>
            <a:noFill/>
          </a:ln>
        </p:spPr>
        <p:txBody>
          <a:bodyPr lIns="0" tIns="0" rIns="0" bIns="0" anchor="ctr" anchorCtr="0">
            <a:noAutofit/>
          </a:bodyPr>
          <a:lstStyle>
            <a:lvl1pPr marL="0" indent="0" algn="ctr">
              <a:lnSpc>
                <a:spcPct val="100000"/>
              </a:lnSpc>
              <a:spcAft>
                <a:spcPts val="1200"/>
              </a:spcAft>
              <a:buNone/>
              <a:defRPr lang="en-US" sz="1200" b="0" kern="1200" dirty="0">
                <a:solidFill>
                  <a:schemeClr val="bg1"/>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14" name="Text Placeholder 65">
            <a:extLst>
              <a:ext uri="{FF2B5EF4-FFF2-40B4-BE49-F238E27FC236}">
                <a16:creationId xmlns:a16="http://schemas.microsoft.com/office/drawing/2014/main" id="{B84F77A8-D392-C185-952E-0347C472B731}"/>
              </a:ext>
            </a:extLst>
          </p:cNvPr>
          <p:cNvSpPr>
            <a:spLocks noGrp="1"/>
          </p:cNvSpPr>
          <p:nvPr>
            <p:ph type="body" sz="quarter" idx="40"/>
          </p:nvPr>
        </p:nvSpPr>
        <p:spPr>
          <a:xfrm>
            <a:off x="2279650" y="2780474"/>
            <a:ext cx="2790825" cy="976818"/>
          </a:xfrm>
          <a:noFill/>
          <a:ln>
            <a:noFill/>
          </a:ln>
        </p:spPr>
        <p:txBody>
          <a:bodyPr lIns="0" rIns="0" anchor="ctr" anchorCtr="0"/>
          <a:lstStyle>
            <a:lvl1pPr marL="0" indent="0" algn="l">
              <a:buNone/>
              <a:defRPr lang="en-US" sz="1400" b="1" kern="1200" dirty="0" smtClean="0">
                <a:solidFill>
                  <a:schemeClr val="tx2"/>
                </a:solidFill>
                <a:latin typeface="+mn-lt"/>
                <a:ea typeface="+mn-ea"/>
                <a:cs typeface="+mn-cs"/>
              </a:defRPr>
            </a:lvl1pPr>
          </a:lstStyle>
          <a:p>
            <a:pPr lvl="0"/>
            <a:r>
              <a:rPr lang="en-US"/>
              <a:t>Click to edit Master text styles</a:t>
            </a:r>
          </a:p>
        </p:txBody>
      </p:sp>
      <p:sp>
        <p:nvSpPr>
          <p:cNvPr id="15" name="Picture Placeholder 23">
            <a:extLst>
              <a:ext uri="{FF2B5EF4-FFF2-40B4-BE49-F238E27FC236}">
                <a16:creationId xmlns:a16="http://schemas.microsoft.com/office/drawing/2014/main" id="{4FEE88F7-AB19-DA54-F366-6B642D4243DC}"/>
              </a:ext>
            </a:extLst>
          </p:cNvPr>
          <p:cNvSpPr>
            <a:spLocks noGrp="1"/>
          </p:cNvSpPr>
          <p:nvPr>
            <p:ph type="pic" sz="quarter" idx="41" hasCustomPrompt="1"/>
          </p:nvPr>
        </p:nvSpPr>
        <p:spPr>
          <a:xfrm>
            <a:off x="395157" y="2780474"/>
            <a:ext cx="1770193" cy="976818"/>
          </a:xfrm>
          <a:noFill/>
          <a:ln w="38100">
            <a:noFill/>
          </a:ln>
        </p:spPr>
        <p:txBody>
          <a:bodyPr wrap="none" anchor="t" anchorCtr="0">
            <a:noAutofit/>
          </a:bodyPr>
          <a:lstStyle>
            <a:lvl1pPr marL="0" indent="0" algn="ctr">
              <a:buNone/>
              <a:defRPr sz="1100">
                <a:solidFill>
                  <a:schemeClr val="accent2"/>
                </a:solidFill>
              </a:defRPr>
            </a:lvl1pPr>
          </a:lstStyle>
          <a:p>
            <a:r>
              <a:rPr lang="en-GB"/>
              <a:t>Click icon to insert logo</a:t>
            </a:r>
          </a:p>
        </p:txBody>
      </p:sp>
      <p:sp>
        <p:nvSpPr>
          <p:cNvPr id="16" name="Text Placeholder 65">
            <a:extLst>
              <a:ext uri="{FF2B5EF4-FFF2-40B4-BE49-F238E27FC236}">
                <a16:creationId xmlns:a16="http://schemas.microsoft.com/office/drawing/2014/main" id="{6DAF9F22-4FCC-CB59-CA33-F81C7C20D918}"/>
              </a:ext>
            </a:extLst>
          </p:cNvPr>
          <p:cNvSpPr>
            <a:spLocks noGrp="1"/>
          </p:cNvSpPr>
          <p:nvPr>
            <p:ph type="body" sz="quarter" idx="42"/>
          </p:nvPr>
        </p:nvSpPr>
        <p:spPr>
          <a:xfrm>
            <a:off x="5192534" y="2780474"/>
            <a:ext cx="2198080" cy="976818"/>
          </a:xfrm>
          <a:noFill/>
          <a:ln>
            <a:noFill/>
          </a:ln>
        </p:spPr>
        <p:txBody>
          <a:bodyPr lIns="0" rIns="0" anchor="ctr" anchorCtr="0"/>
          <a:lstStyle>
            <a:lvl1pPr marL="0" indent="0" algn="l">
              <a:buNone/>
              <a:defRPr lang="en-US" sz="1200" b="0" kern="1200" dirty="0" smtClean="0">
                <a:solidFill>
                  <a:schemeClr val="tx2"/>
                </a:solidFill>
                <a:latin typeface="+mn-lt"/>
                <a:ea typeface="+mn-ea"/>
                <a:cs typeface="+mn-cs"/>
              </a:defRPr>
            </a:lvl1pPr>
          </a:lstStyle>
          <a:p>
            <a:pPr lvl="0"/>
            <a:r>
              <a:rPr lang="en-US"/>
              <a:t>Click to edit Master text styles</a:t>
            </a:r>
          </a:p>
        </p:txBody>
      </p:sp>
      <p:sp>
        <p:nvSpPr>
          <p:cNvPr id="17" name="Text Placeholder 65">
            <a:extLst>
              <a:ext uri="{FF2B5EF4-FFF2-40B4-BE49-F238E27FC236}">
                <a16:creationId xmlns:a16="http://schemas.microsoft.com/office/drawing/2014/main" id="{2145C597-6997-8FB8-69DB-9B431652C958}"/>
              </a:ext>
            </a:extLst>
          </p:cNvPr>
          <p:cNvSpPr>
            <a:spLocks noGrp="1"/>
          </p:cNvSpPr>
          <p:nvPr>
            <p:ph type="body" sz="quarter" idx="43" hasCustomPrompt="1"/>
          </p:nvPr>
        </p:nvSpPr>
        <p:spPr>
          <a:xfrm>
            <a:off x="7699278" y="2780474"/>
            <a:ext cx="1731379" cy="976818"/>
          </a:xfrm>
          <a:noFill/>
          <a:ln>
            <a:noFill/>
          </a:ln>
        </p:spPr>
        <p:txBody>
          <a:bodyPr lIns="0" rIns="0" anchor="ctr" anchorCtr="0"/>
          <a:lstStyle>
            <a:lvl1pPr marL="0" indent="0" algn="ctr">
              <a:lnSpc>
                <a:spcPct val="90000"/>
              </a:lnSpc>
              <a:spcAft>
                <a:spcPts val="0"/>
              </a:spcAft>
              <a:buNone/>
              <a:defRPr lang="en-US" sz="3600" b="1" kern="1200" dirty="0" smtClean="0">
                <a:solidFill>
                  <a:schemeClr val="accent1"/>
                </a:solidFill>
                <a:latin typeface="+mn-lt"/>
                <a:ea typeface="+mn-ea"/>
                <a:cs typeface="+mn-cs"/>
              </a:defRPr>
            </a:lvl1pPr>
            <a:lvl2pPr marL="0" indent="0" algn="ctr">
              <a:lnSpc>
                <a:spcPct val="90000"/>
              </a:lnSpc>
              <a:spcAft>
                <a:spcPts val="0"/>
              </a:spcAft>
              <a:buNone/>
              <a:defRPr sz="1400"/>
            </a:lvl2pPr>
          </a:lstStyle>
          <a:p>
            <a:pPr lvl="0"/>
            <a:r>
              <a:rPr lang="en-US"/>
              <a:t>xx</a:t>
            </a:r>
          </a:p>
          <a:p>
            <a:pPr lvl="1"/>
            <a:r>
              <a:rPr lang="en-US"/>
              <a:t>Click to edit text styles</a:t>
            </a:r>
          </a:p>
        </p:txBody>
      </p:sp>
      <p:sp>
        <p:nvSpPr>
          <p:cNvPr id="19" name="Rectangle 18">
            <a:extLst>
              <a:ext uri="{FF2B5EF4-FFF2-40B4-BE49-F238E27FC236}">
                <a16:creationId xmlns:a16="http://schemas.microsoft.com/office/drawing/2014/main" id="{8960A923-AA3A-230F-B555-46E211C4F419}"/>
              </a:ext>
            </a:extLst>
          </p:cNvPr>
          <p:cNvSpPr/>
          <p:nvPr userDrawn="1"/>
        </p:nvSpPr>
        <p:spPr>
          <a:xfrm>
            <a:off x="342900" y="5079174"/>
            <a:ext cx="9163957" cy="97681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20" name="Text Placeholder 12">
            <a:extLst>
              <a:ext uri="{FF2B5EF4-FFF2-40B4-BE49-F238E27FC236}">
                <a16:creationId xmlns:a16="http://schemas.microsoft.com/office/drawing/2014/main" id="{9ED332D5-4C9A-07C0-F679-F5ADFC0AEDD3}"/>
              </a:ext>
            </a:extLst>
          </p:cNvPr>
          <p:cNvSpPr>
            <a:spLocks noGrp="1"/>
          </p:cNvSpPr>
          <p:nvPr>
            <p:ph type="body" sz="quarter" idx="44"/>
          </p:nvPr>
        </p:nvSpPr>
        <p:spPr>
          <a:xfrm>
            <a:off x="9709347" y="3932545"/>
            <a:ext cx="2463800" cy="976818"/>
          </a:xfrm>
          <a:solidFill>
            <a:schemeClr val="accent1"/>
          </a:solidFill>
          <a:ln>
            <a:noFill/>
          </a:ln>
        </p:spPr>
        <p:txBody>
          <a:bodyPr lIns="0" tIns="0" rIns="0" bIns="0" anchor="ctr" anchorCtr="0">
            <a:noAutofit/>
          </a:bodyPr>
          <a:lstStyle>
            <a:lvl1pPr marL="0" indent="0" algn="ctr">
              <a:lnSpc>
                <a:spcPct val="100000"/>
              </a:lnSpc>
              <a:spcAft>
                <a:spcPts val="1200"/>
              </a:spcAft>
              <a:buNone/>
              <a:defRPr lang="en-US" sz="1200" b="0" kern="1200" dirty="0">
                <a:solidFill>
                  <a:schemeClr val="bg1"/>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1" name="Text Placeholder 65">
            <a:extLst>
              <a:ext uri="{FF2B5EF4-FFF2-40B4-BE49-F238E27FC236}">
                <a16:creationId xmlns:a16="http://schemas.microsoft.com/office/drawing/2014/main" id="{0BAE4304-7951-25B8-63FE-2B9470046F07}"/>
              </a:ext>
            </a:extLst>
          </p:cNvPr>
          <p:cNvSpPr>
            <a:spLocks noGrp="1"/>
          </p:cNvSpPr>
          <p:nvPr>
            <p:ph type="body" sz="quarter" idx="45"/>
          </p:nvPr>
        </p:nvSpPr>
        <p:spPr>
          <a:xfrm>
            <a:off x="2279650" y="3932545"/>
            <a:ext cx="2790825" cy="976818"/>
          </a:xfrm>
          <a:noFill/>
          <a:ln>
            <a:noFill/>
          </a:ln>
        </p:spPr>
        <p:txBody>
          <a:bodyPr lIns="0" rIns="0" anchor="ctr" anchorCtr="0"/>
          <a:lstStyle>
            <a:lvl1pPr marL="0" indent="0" algn="l">
              <a:buNone/>
              <a:defRPr lang="en-US" sz="1400" b="1" kern="1200" dirty="0" smtClean="0">
                <a:solidFill>
                  <a:schemeClr val="tx2"/>
                </a:solidFill>
                <a:latin typeface="+mn-lt"/>
                <a:ea typeface="+mn-ea"/>
                <a:cs typeface="+mn-cs"/>
              </a:defRPr>
            </a:lvl1pPr>
          </a:lstStyle>
          <a:p>
            <a:pPr lvl="0"/>
            <a:r>
              <a:rPr lang="en-US"/>
              <a:t>Click to edit Master text styles</a:t>
            </a:r>
          </a:p>
        </p:txBody>
      </p:sp>
      <p:sp>
        <p:nvSpPr>
          <p:cNvPr id="22" name="Picture Placeholder 23">
            <a:extLst>
              <a:ext uri="{FF2B5EF4-FFF2-40B4-BE49-F238E27FC236}">
                <a16:creationId xmlns:a16="http://schemas.microsoft.com/office/drawing/2014/main" id="{4352E264-F4E6-841F-4285-EB52815DB269}"/>
              </a:ext>
            </a:extLst>
          </p:cNvPr>
          <p:cNvSpPr>
            <a:spLocks noGrp="1"/>
          </p:cNvSpPr>
          <p:nvPr>
            <p:ph type="pic" sz="quarter" idx="46" hasCustomPrompt="1"/>
          </p:nvPr>
        </p:nvSpPr>
        <p:spPr>
          <a:xfrm>
            <a:off x="395157" y="3932545"/>
            <a:ext cx="1770193" cy="976818"/>
          </a:xfrm>
          <a:noFill/>
          <a:ln w="38100">
            <a:noFill/>
          </a:ln>
        </p:spPr>
        <p:txBody>
          <a:bodyPr wrap="none" anchor="t" anchorCtr="0">
            <a:noAutofit/>
          </a:bodyPr>
          <a:lstStyle>
            <a:lvl1pPr marL="0" indent="0" algn="ctr">
              <a:buNone/>
              <a:defRPr sz="1100">
                <a:solidFill>
                  <a:schemeClr val="accent2"/>
                </a:solidFill>
              </a:defRPr>
            </a:lvl1pPr>
          </a:lstStyle>
          <a:p>
            <a:r>
              <a:rPr lang="en-GB"/>
              <a:t>Click icon to insert logo</a:t>
            </a:r>
          </a:p>
        </p:txBody>
      </p:sp>
      <p:sp>
        <p:nvSpPr>
          <p:cNvPr id="23" name="Text Placeholder 65">
            <a:extLst>
              <a:ext uri="{FF2B5EF4-FFF2-40B4-BE49-F238E27FC236}">
                <a16:creationId xmlns:a16="http://schemas.microsoft.com/office/drawing/2014/main" id="{CD6B62E5-B17B-8FDB-D926-A8C88898243E}"/>
              </a:ext>
            </a:extLst>
          </p:cNvPr>
          <p:cNvSpPr>
            <a:spLocks noGrp="1"/>
          </p:cNvSpPr>
          <p:nvPr>
            <p:ph type="body" sz="quarter" idx="47"/>
          </p:nvPr>
        </p:nvSpPr>
        <p:spPr>
          <a:xfrm>
            <a:off x="5192534" y="3932545"/>
            <a:ext cx="2198080" cy="976818"/>
          </a:xfrm>
          <a:noFill/>
          <a:ln>
            <a:noFill/>
          </a:ln>
        </p:spPr>
        <p:txBody>
          <a:bodyPr lIns="0" rIns="0" anchor="ctr" anchorCtr="0"/>
          <a:lstStyle>
            <a:lvl1pPr marL="0" indent="0" algn="l">
              <a:buNone/>
              <a:defRPr lang="en-US" sz="1200" b="0" kern="1200" dirty="0" smtClean="0">
                <a:solidFill>
                  <a:schemeClr val="tx2"/>
                </a:solidFill>
                <a:latin typeface="+mn-lt"/>
                <a:ea typeface="+mn-ea"/>
                <a:cs typeface="+mn-cs"/>
              </a:defRPr>
            </a:lvl1pPr>
          </a:lstStyle>
          <a:p>
            <a:pPr lvl="0"/>
            <a:r>
              <a:rPr lang="en-US"/>
              <a:t>Click to edit Master text styles</a:t>
            </a:r>
          </a:p>
        </p:txBody>
      </p:sp>
      <p:sp>
        <p:nvSpPr>
          <p:cNvPr id="24" name="Text Placeholder 65">
            <a:extLst>
              <a:ext uri="{FF2B5EF4-FFF2-40B4-BE49-F238E27FC236}">
                <a16:creationId xmlns:a16="http://schemas.microsoft.com/office/drawing/2014/main" id="{39A4AD55-F46F-3B57-86D3-B16A34D0E2E6}"/>
              </a:ext>
            </a:extLst>
          </p:cNvPr>
          <p:cNvSpPr>
            <a:spLocks noGrp="1"/>
          </p:cNvSpPr>
          <p:nvPr>
            <p:ph type="body" sz="quarter" idx="48" hasCustomPrompt="1"/>
          </p:nvPr>
        </p:nvSpPr>
        <p:spPr>
          <a:xfrm>
            <a:off x="7699278" y="3932545"/>
            <a:ext cx="1731379" cy="976818"/>
          </a:xfrm>
          <a:noFill/>
          <a:ln>
            <a:noFill/>
          </a:ln>
        </p:spPr>
        <p:txBody>
          <a:bodyPr lIns="0" rIns="0" anchor="ctr" anchorCtr="0"/>
          <a:lstStyle>
            <a:lvl1pPr marL="0" indent="0" algn="ctr">
              <a:lnSpc>
                <a:spcPct val="90000"/>
              </a:lnSpc>
              <a:spcAft>
                <a:spcPts val="0"/>
              </a:spcAft>
              <a:buNone/>
              <a:defRPr lang="en-US" sz="3600" b="1" kern="1200" dirty="0" smtClean="0">
                <a:solidFill>
                  <a:schemeClr val="accent1"/>
                </a:solidFill>
                <a:latin typeface="+mn-lt"/>
                <a:ea typeface="+mn-ea"/>
                <a:cs typeface="+mn-cs"/>
              </a:defRPr>
            </a:lvl1pPr>
            <a:lvl2pPr marL="0" indent="0" algn="ctr">
              <a:lnSpc>
                <a:spcPct val="90000"/>
              </a:lnSpc>
              <a:spcAft>
                <a:spcPts val="0"/>
              </a:spcAft>
              <a:buNone/>
              <a:defRPr sz="1400"/>
            </a:lvl2pPr>
          </a:lstStyle>
          <a:p>
            <a:pPr lvl="0"/>
            <a:r>
              <a:rPr lang="en-US"/>
              <a:t>xx</a:t>
            </a:r>
          </a:p>
          <a:p>
            <a:pPr lvl="1"/>
            <a:r>
              <a:rPr lang="en-US"/>
              <a:t>Click to edit text styles</a:t>
            </a:r>
          </a:p>
        </p:txBody>
      </p:sp>
      <p:sp>
        <p:nvSpPr>
          <p:cNvPr id="25" name="Text Placeholder 12">
            <a:extLst>
              <a:ext uri="{FF2B5EF4-FFF2-40B4-BE49-F238E27FC236}">
                <a16:creationId xmlns:a16="http://schemas.microsoft.com/office/drawing/2014/main" id="{EFE6307B-2F3F-4170-04FF-48A37CF756F4}"/>
              </a:ext>
            </a:extLst>
          </p:cNvPr>
          <p:cNvSpPr>
            <a:spLocks noGrp="1"/>
          </p:cNvSpPr>
          <p:nvPr>
            <p:ph type="body" sz="quarter" idx="49"/>
          </p:nvPr>
        </p:nvSpPr>
        <p:spPr>
          <a:xfrm>
            <a:off x="9709347" y="5079174"/>
            <a:ext cx="2463800" cy="976818"/>
          </a:xfrm>
          <a:solidFill>
            <a:schemeClr val="accent1"/>
          </a:solidFill>
          <a:ln>
            <a:noFill/>
          </a:ln>
        </p:spPr>
        <p:txBody>
          <a:bodyPr lIns="0" tIns="0" rIns="0" bIns="0" anchor="ctr" anchorCtr="0">
            <a:noAutofit/>
          </a:bodyPr>
          <a:lstStyle>
            <a:lvl1pPr marL="0" indent="0" algn="ctr">
              <a:lnSpc>
                <a:spcPct val="100000"/>
              </a:lnSpc>
              <a:spcAft>
                <a:spcPts val="1200"/>
              </a:spcAft>
              <a:buNone/>
              <a:defRPr lang="en-US" sz="1200" b="0" kern="1200" dirty="0">
                <a:solidFill>
                  <a:schemeClr val="bg1"/>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6" name="Text Placeholder 65">
            <a:extLst>
              <a:ext uri="{FF2B5EF4-FFF2-40B4-BE49-F238E27FC236}">
                <a16:creationId xmlns:a16="http://schemas.microsoft.com/office/drawing/2014/main" id="{FC379F96-144E-B94C-ABE3-5D14F700CC73}"/>
              </a:ext>
            </a:extLst>
          </p:cNvPr>
          <p:cNvSpPr>
            <a:spLocks noGrp="1"/>
          </p:cNvSpPr>
          <p:nvPr>
            <p:ph type="body" sz="quarter" idx="50"/>
          </p:nvPr>
        </p:nvSpPr>
        <p:spPr>
          <a:xfrm>
            <a:off x="2279650" y="5079174"/>
            <a:ext cx="2790825" cy="976818"/>
          </a:xfrm>
          <a:noFill/>
          <a:ln>
            <a:noFill/>
          </a:ln>
        </p:spPr>
        <p:txBody>
          <a:bodyPr lIns="0" rIns="0" anchor="ctr" anchorCtr="0"/>
          <a:lstStyle>
            <a:lvl1pPr marL="0" indent="0" algn="l">
              <a:buNone/>
              <a:defRPr lang="en-US" sz="1400" b="1" kern="1200" dirty="0" smtClean="0">
                <a:solidFill>
                  <a:schemeClr val="tx2"/>
                </a:solidFill>
                <a:latin typeface="+mn-lt"/>
                <a:ea typeface="+mn-ea"/>
                <a:cs typeface="+mn-cs"/>
              </a:defRPr>
            </a:lvl1pPr>
          </a:lstStyle>
          <a:p>
            <a:pPr lvl="0"/>
            <a:r>
              <a:rPr lang="en-US"/>
              <a:t>Click to edit Master text styles</a:t>
            </a:r>
          </a:p>
        </p:txBody>
      </p:sp>
      <p:sp>
        <p:nvSpPr>
          <p:cNvPr id="27" name="Picture Placeholder 23">
            <a:extLst>
              <a:ext uri="{FF2B5EF4-FFF2-40B4-BE49-F238E27FC236}">
                <a16:creationId xmlns:a16="http://schemas.microsoft.com/office/drawing/2014/main" id="{04A3B5E7-A0E5-C66D-18EB-587F495CD003}"/>
              </a:ext>
            </a:extLst>
          </p:cNvPr>
          <p:cNvSpPr>
            <a:spLocks noGrp="1"/>
          </p:cNvSpPr>
          <p:nvPr>
            <p:ph type="pic" sz="quarter" idx="51" hasCustomPrompt="1"/>
          </p:nvPr>
        </p:nvSpPr>
        <p:spPr>
          <a:xfrm>
            <a:off x="395157" y="5079174"/>
            <a:ext cx="1770193" cy="976818"/>
          </a:xfrm>
          <a:noFill/>
          <a:ln w="38100">
            <a:noFill/>
          </a:ln>
        </p:spPr>
        <p:txBody>
          <a:bodyPr wrap="none" anchor="t" anchorCtr="0">
            <a:noAutofit/>
          </a:bodyPr>
          <a:lstStyle>
            <a:lvl1pPr marL="0" indent="0" algn="ctr">
              <a:buNone/>
              <a:defRPr sz="1100">
                <a:solidFill>
                  <a:schemeClr val="accent2"/>
                </a:solidFill>
              </a:defRPr>
            </a:lvl1pPr>
          </a:lstStyle>
          <a:p>
            <a:r>
              <a:rPr lang="en-GB"/>
              <a:t>Click icon to insert logo</a:t>
            </a:r>
          </a:p>
        </p:txBody>
      </p:sp>
      <p:sp>
        <p:nvSpPr>
          <p:cNvPr id="28" name="Text Placeholder 65">
            <a:extLst>
              <a:ext uri="{FF2B5EF4-FFF2-40B4-BE49-F238E27FC236}">
                <a16:creationId xmlns:a16="http://schemas.microsoft.com/office/drawing/2014/main" id="{FE88B21F-1C61-1FE5-ACCA-915666AD1FA3}"/>
              </a:ext>
            </a:extLst>
          </p:cNvPr>
          <p:cNvSpPr>
            <a:spLocks noGrp="1"/>
          </p:cNvSpPr>
          <p:nvPr>
            <p:ph type="body" sz="quarter" idx="52"/>
          </p:nvPr>
        </p:nvSpPr>
        <p:spPr>
          <a:xfrm>
            <a:off x="5192534" y="5079174"/>
            <a:ext cx="2198080" cy="976818"/>
          </a:xfrm>
          <a:noFill/>
          <a:ln>
            <a:noFill/>
          </a:ln>
        </p:spPr>
        <p:txBody>
          <a:bodyPr lIns="0" rIns="0" anchor="ctr" anchorCtr="0"/>
          <a:lstStyle>
            <a:lvl1pPr marL="0" indent="0" algn="l">
              <a:buNone/>
              <a:defRPr lang="en-US" sz="1200" b="0" kern="1200" dirty="0" smtClean="0">
                <a:solidFill>
                  <a:schemeClr val="tx2"/>
                </a:solidFill>
                <a:latin typeface="+mn-lt"/>
                <a:ea typeface="+mn-ea"/>
                <a:cs typeface="+mn-cs"/>
              </a:defRPr>
            </a:lvl1pPr>
          </a:lstStyle>
          <a:p>
            <a:pPr lvl="0"/>
            <a:r>
              <a:rPr lang="en-US"/>
              <a:t>Click to edit Master text styles</a:t>
            </a:r>
          </a:p>
        </p:txBody>
      </p:sp>
      <p:sp>
        <p:nvSpPr>
          <p:cNvPr id="29" name="Text Placeholder 65">
            <a:extLst>
              <a:ext uri="{FF2B5EF4-FFF2-40B4-BE49-F238E27FC236}">
                <a16:creationId xmlns:a16="http://schemas.microsoft.com/office/drawing/2014/main" id="{387B956A-853D-A5F3-F293-BDC57F92BA53}"/>
              </a:ext>
            </a:extLst>
          </p:cNvPr>
          <p:cNvSpPr>
            <a:spLocks noGrp="1"/>
          </p:cNvSpPr>
          <p:nvPr>
            <p:ph type="body" sz="quarter" idx="53" hasCustomPrompt="1"/>
          </p:nvPr>
        </p:nvSpPr>
        <p:spPr>
          <a:xfrm>
            <a:off x="7699278" y="5079174"/>
            <a:ext cx="1731379" cy="976818"/>
          </a:xfrm>
          <a:noFill/>
          <a:ln>
            <a:noFill/>
          </a:ln>
        </p:spPr>
        <p:txBody>
          <a:bodyPr lIns="0" rIns="0" anchor="ctr" anchorCtr="0"/>
          <a:lstStyle>
            <a:lvl1pPr marL="0" indent="0" algn="ctr">
              <a:lnSpc>
                <a:spcPct val="90000"/>
              </a:lnSpc>
              <a:spcAft>
                <a:spcPts val="0"/>
              </a:spcAft>
              <a:buNone/>
              <a:defRPr lang="en-US" sz="3600" b="1" kern="1200" dirty="0" smtClean="0">
                <a:solidFill>
                  <a:schemeClr val="accent1"/>
                </a:solidFill>
                <a:latin typeface="+mn-lt"/>
                <a:ea typeface="+mn-ea"/>
                <a:cs typeface="+mn-cs"/>
              </a:defRPr>
            </a:lvl1pPr>
            <a:lvl2pPr marL="0" indent="0" algn="ctr">
              <a:lnSpc>
                <a:spcPct val="90000"/>
              </a:lnSpc>
              <a:spcAft>
                <a:spcPts val="0"/>
              </a:spcAft>
              <a:buNone/>
              <a:defRPr sz="1400"/>
            </a:lvl2pPr>
          </a:lstStyle>
          <a:p>
            <a:pPr lvl="0"/>
            <a:r>
              <a:rPr lang="en-US"/>
              <a:t>xx</a:t>
            </a:r>
          </a:p>
          <a:p>
            <a:pPr lvl="1"/>
            <a:r>
              <a:rPr lang="en-US"/>
              <a:t>Click to edit text styles</a:t>
            </a:r>
          </a:p>
        </p:txBody>
      </p:sp>
    </p:spTree>
    <p:extLst>
      <p:ext uri="{BB962C8B-B14F-4D97-AF65-F5344CB8AC3E}">
        <p14:creationId xmlns:p14="http://schemas.microsoft.com/office/powerpoint/2010/main" val="3283776781"/>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sp>
        <p:nvSpPr>
          <p:cNvPr id="21" name="Text Placeholder 12">
            <a:extLst>
              <a:ext uri="{FF2B5EF4-FFF2-40B4-BE49-F238E27FC236}">
                <a16:creationId xmlns:a16="http://schemas.microsoft.com/office/drawing/2014/main" id="{BE100EA1-69E4-302D-E081-7835633D0B4D}"/>
              </a:ext>
            </a:extLst>
          </p:cNvPr>
          <p:cNvSpPr>
            <a:spLocks noGrp="1"/>
          </p:cNvSpPr>
          <p:nvPr>
            <p:ph type="body" sz="quarter" idx="32"/>
          </p:nvPr>
        </p:nvSpPr>
        <p:spPr>
          <a:xfrm>
            <a:off x="342898" y="1303925"/>
            <a:ext cx="11492509" cy="570848"/>
          </a:xfrm>
          <a:solidFill>
            <a:schemeClr val="accent1"/>
          </a:solidFill>
          <a:ln>
            <a:noFill/>
          </a:ln>
        </p:spPr>
        <p:txBody>
          <a:bodyPr lIns="0" tIns="0" rIns="0" bIns="0" anchor="ctr" anchorCtr="0">
            <a:noAutofit/>
          </a:bodyPr>
          <a:lstStyle>
            <a:lvl1pPr marL="0" indent="0" algn="ctr">
              <a:lnSpc>
                <a:spcPct val="100000"/>
              </a:lnSpc>
              <a:spcAft>
                <a:spcPts val="1200"/>
              </a:spcAft>
              <a:buNone/>
              <a:defRPr lang="en-US" sz="2000" b="1" kern="1200" dirty="0">
                <a:solidFill>
                  <a:schemeClr val="bg1"/>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D8ACB7EF-83A0-7024-B95F-8CB80D94EBAE}"/>
              </a:ext>
            </a:extLst>
          </p:cNvPr>
          <p:cNvSpPr>
            <a:spLocks noGrp="1"/>
          </p:cNvSpPr>
          <p:nvPr>
            <p:ph type="body" sz="quarter" idx="12"/>
          </p:nvPr>
        </p:nvSpPr>
        <p:spPr>
          <a:xfrm>
            <a:off x="356592" y="2044102"/>
            <a:ext cx="3696689" cy="4280497"/>
          </a:xfrm>
          <a:solidFill>
            <a:schemeClr val="bg2"/>
          </a:solidFill>
          <a:ln>
            <a:noFill/>
          </a:ln>
        </p:spPr>
        <p:txBody>
          <a:bodyPr lIns="216000" tIns="180000" rIns="108000" anchor="t" anchorCtr="0">
            <a:noAutofit/>
          </a:bodyPr>
          <a:lstStyle>
            <a:lvl1pPr marL="0" indent="0" algn="l">
              <a:lnSpc>
                <a:spcPct val="100000"/>
              </a:lnSpc>
              <a:spcAft>
                <a:spcPts val="1200"/>
              </a:spcAft>
              <a:buNone/>
              <a:defRPr lang="en-US" sz="1600" b="1"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CEA3AF8D-6F74-D66E-E72A-C9C2719765D4}"/>
              </a:ext>
            </a:extLst>
          </p:cNvPr>
          <p:cNvSpPr>
            <a:spLocks noGrp="1"/>
          </p:cNvSpPr>
          <p:nvPr>
            <p:ph type="body" sz="quarter" idx="28"/>
          </p:nvPr>
        </p:nvSpPr>
        <p:spPr>
          <a:xfrm>
            <a:off x="4240809" y="2044102"/>
            <a:ext cx="3696689" cy="4280497"/>
          </a:xfrm>
          <a:solidFill>
            <a:schemeClr val="bg2"/>
          </a:solidFill>
          <a:ln>
            <a:noFill/>
          </a:ln>
        </p:spPr>
        <p:txBody>
          <a:bodyPr lIns="216000" tIns="180000" rIns="108000" anchor="t" anchorCtr="0">
            <a:noAutofit/>
          </a:bodyPr>
          <a:lstStyle>
            <a:lvl1pPr marL="0" indent="0" algn="l">
              <a:lnSpc>
                <a:spcPct val="100000"/>
              </a:lnSpc>
              <a:spcAft>
                <a:spcPts val="1200"/>
              </a:spcAft>
              <a:buNone/>
              <a:defRPr lang="en-US" sz="1600" b="1"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18" name="Text Placeholder 12">
            <a:extLst>
              <a:ext uri="{FF2B5EF4-FFF2-40B4-BE49-F238E27FC236}">
                <a16:creationId xmlns:a16="http://schemas.microsoft.com/office/drawing/2014/main" id="{9B233EC9-2750-51DF-0B62-7C9B2457E06A}"/>
              </a:ext>
            </a:extLst>
          </p:cNvPr>
          <p:cNvSpPr>
            <a:spLocks noGrp="1"/>
          </p:cNvSpPr>
          <p:nvPr>
            <p:ph type="body" sz="quarter" idx="29"/>
          </p:nvPr>
        </p:nvSpPr>
        <p:spPr>
          <a:xfrm>
            <a:off x="8138718" y="2044102"/>
            <a:ext cx="3696689" cy="4280497"/>
          </a:xfrm>
          <a:solidFill>
            <a:schemeClr val="bg2"/>
          </a:solidFill>
          <a:ln>
            <a:noFill/>
          </a:ln>
        </p:spPr>
        <p:txBody>
          <a:bodyPr lIns="216000" tIns="180000" rIns="108000" anchor="t" anchorCtr="0">
            <a:noAutofit/>
          </a:bodyPr>
          <a:lstStyle>
            <a:lvl1pPr marL="0" indent="0" algn="l">
              <a:lnSpc>
                <a:spcPct val="100000"/>
              </a:lnSpc>
              <a:spcAft>
                <a:spcPts val="1200"/>
              </a:spcAft>
              <a:buNone/>
              <a:defRPr lang="en-US" sz="1600" b="1"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15" name="Picture Placeholder 76">
            <a:extLst>
              <a:ext uri="{FF2B5EF4-FFF2-40B4-BE49-F238E27FC236}">
                <a16:creationId xmlns:a16="http://schemas.microsoft.com/office/drawing/2014/main" id="{CA93F3BE-E238-9934-14B3-1660AE4D18C3}"/>
              </a:ext>
            </a:extLst>
          </p:cNvPr>
          <p:cNvSpPr>
            <a:spLocks noGrp="1"/>
          </p:cNvSpPr>
          <p:nvPr>
            <p:ph type="pic" sz="quarter" idx="27" hasCustomPrompt="1"/>
          </p:nvPr>
        </p:nvSpPr>
        <p:spPr>
          <a:xfrm>
            <a:off x="342899" y="4415351"/>
            <a:ext cx="3710381" cy="1909248"/>
          </a:xfrm>
          <a:noFill/>
          <a:ln w="50800">
            <a:noFill/>
          </a:ln>
        </p:spPr>
        <p:txBody>
          <a:bodyPr/>
          <a:lstStyle>
            <a:lvl1pPr marL="0" indent="0" algn="ctr">
              <a:buNone/>
              <a:defRPr sz="1600">
                <a:solidFill>
                  <a:schemeClr val="accent2"/>
                </a:solidFill>
              </a:defRPr>
            </a:lvl1pPr>
          </a:lstStyle>
          <a:p>
            <a:r>
              <a:rPr lang="en-AU" sz="1600"/>
              <a:t>Click icon to insert graph / image</a:t>
            </a:r>
            <a:endParaRPr lang="en-AU"/>
          </a:p>
        </p:txBody>
      </p:sp>
      <p:sp>
        <p:nvSpPr>
          <p:cNvPr id="19" name="Picture Placeholder 76">
            <a:extLst>
              <a:ext uri="{FF2B5EF4-FFF2-40B4-BE49-F238E27FC236}">
                <a16:creationId xmlns:a16="http://schemas.microsoft.com/office/drawing/2014/main" id="{1732C6A9-C8A6-765C-3A95-8ADB3DA0F6B4}"/>
              </a:ext>
            </a:extLst>
          </p:cNvPr>
          <p:cNvSpPr>
            <a:spLocks noGrp="1"/>
          </p:cNvSpPr>
          <p:nvPr>
            <p:ph type="pic" sz="quarter" idx="30" hasCustomPrompt="1"/>
          </p:nvPr>
        </p:nvSpPr>
        <p:spPr>
          <a:xfrm>
            <a:off x="4227117" y="4415351"/>
            <a:ext cx="3710381" cy="1909248"/>
          </a:xfrm>
          <a:noFill/>
          <a:ln w="50800">
            <a:noFill/>
          </a:ln>
        </p:spPr>
        <p:txBody>
          <a:bodyPr/>
          <a:lstStyle>
            <a:lvl1pPr marL="0" indent="0" algn="ctr">
              <a:buNone/>
              <a:defRPr sz="1600">
                <a:solidFill>
                  <a:schemeClr val="accent2"/>
                </a:solidFill>
              </a:defRPr>
            </a:lvl1pPr>
          </a:lstStyle>
          <a:p>
            <a:r>
              <a:rPr lang="en-AU" sz="1600"/>
              <a:t>Click icon to insert graph / image</a:t>
            </a:r>
            <a:endParaRPr lang="en-AU"/>
          </a:p>
        </p:txBody>
      </p:sp>
      <p:sp>
        <p:nvSpPr>
          <p:cNvPr id="20" name="Picture Placeholder 76">
            <a:extLst>
              <a:ext uri="{FF2B5EF4-FFF2-40B4-BE49-F238E27FC236}">
                <a16:creationId xmlns:a16="http://schemas.microsoft.com/office/drawing/2014/main" id="{3624DDC1-C930-F54F-556F-DF26A62A9EB5}"/>
              </a:ext>
            </a:extLst>
          </p:cNvPr>
          <p:cNvSpPr>
            <a:spLocks noGrp="1"/>
          </p:cNvSpPr>
          <p:nvPr>
            <p:ph type="pic" sz="quarter" idx="31" hasCustomPrompt="1"/>
          </p:nvPr>
        </p:nvSpPr>
        <p:spPr>
          <a:xfrm>
            <a:off x="8125026" y="4415351"/>
            <a:ext cx="3710381" cy="1909248"/>
          </a:xfrm>
          <a:noFill/>
          <a:ln w="50800">
            <a:noFill/>
          </a:ln>
        </p:spPr>
        <p:txBody>
          <a:bodyPr/>
          <a:lstStyle>
            <a:lvl1pPr marL="0" indent="0" algn="ctr">
              <a:buNone/>
              <a:defRPr sz="1600">
                <a:solidFill>
                  <a:schemeClr val="accent2"/>
                </a:solidFill>
              </a:defRPr>
            </a:lvl1pPr>
          </a:lstStyle>
          <a:p>
            <a:r>
              <a:rPr lang="en-AU" sz="1600"/>
              <a:t>Click icon to insert graph / image</a:t>
            </a:r>
            <a:endParaRPr lang="en-AU"/>
          </a:p>
        </p:txBody>
      </p:sp>
    </p:spTree>
    <p:extLst>
      <p:ext uri="{BB962C8B-B14F-4D97-AF65-F5344CB8AC3E}">
        <p14:creationId xmlns:p14="http://schemas.microsoft.com/office/powerpoint/2010/main" val="1637866150"/>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enefits and impact ">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B2316849-9987-5730-A321-8B712EEC9D83}"/>
              </a:ext>
            </a:extLst>
          </p:cNvPr>
          <p:cNvSpPr>
            <a:spLocks noGrp="1"/>
          </p:cNvSpPr>
          <p:nvPr>
            <p:ph type="body" sz="quarter" idx="12"/>
          </p:nvPr>
        </p:nvSpPr>
        <p:spPr>
          <a:xfrm>
            <a:off x="356592" y="3337090"/>
            <a:ext cx="3696689" cy="2987510"/>
          </a:xfrm>
          <a:solidFill>
            <a:schemeClr val="bg2"/>
          </a:solidFill>
          <a:ln>
            <a:noFill/>
          </a:ln>
        </p:spPr>
        <p:txBody>
          <a:bodyPr lIns="144000" tIns="1764000" rIns="72000" bIns="72000" anchor="t" anchorCtr="0">
            <a:noAutofit/>
          </a:bodyPr>
          <a:lstStyle>
            <a:lvl1pPr marL="0" indent="0" algn="l">
              <a:lnSpc>
                <a:spcPct val="100000"/>
              </a:lnSpc>
              <a:spcAft>
                <a:spcPts val="1200"/>
              </a:spcAft>
              <a:buNone/>
              <a:defRPr lang="en-US" sz="1400" b="0"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5" name="Text Placeholder 12">
            <a:extLst>
              <a:ext uri="{FF2B5EF4-FFF2-40B4-BE49-F238E27FC236}">
                <a16:creationId xmlns:a16="http://schemas.microsoft.com/office/drawing/2014/main" id="{C1A02E67-3E98-1510-5279-22231A170028}"/>
              </a:ext>
            </a:extLst>
          </p:cNvPr>
          <p:cNvSpPr>
            <a:spLocks noGrp="1"/>
          </p:cNvSpPr>
          <p:nvPr>
            <p:ph type="body" sz="quarter" idx="32"/>
          </p:nvPr>
        </p:nvSpPr>
        <p:spPr>
          <a:xfrm>
            <a:off x="342898" y="1303925"/>
            <a:ext cx="11492509" cy="570848"/>
          </a:xfrm>
          <a:noFill/>
          <a:ln>
            <a:noFill/>
          </a:ln>
        </p:spPr>
        <p:txBody>
          <a:bodyPr lIns="0" tIns="0" rIns="0" bIns="0" anchor="ctr" anchorCtr="0">
            <a:noAutofit/>
          </a:bodyPr>
          <a:lstStyle>
            <a:lvl1pPr marL="0" indent="0" algn="ctr">
              <a:lnSpc>
                <a:spcPct val="100000"/>
              </a:lnSpc>
              <a:spcAft>
                <a:spcPts val="1200"/>
              </a:spcAft>
              <a:buNone/>
              <a:defRPr lang="en-US" sz="2000" b="1" kern="1200" dirty="0">
                <a:solidFill>
                  <a:schemeClr val="tx2"/>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10" name="Text Placeholder 12">
            <a:extLst>
              <a:ext uri="{FF2B5EF4-FFF2-40B4-BE49-F238E27FC236}">
                <a16:creationId xmlns:a16="http://schemas.microsoft.com/office/drawing/2014/main" id="{C74B1BC3-1E49-58E1-11DC-74A9133366A7}"/>
              </a:ext>
            </a:extLst>
          </p:cNvPr>
          <p:cNvSpPr>
            <a:spLocks noGrp="1"/>
          </p:cNvSpPr>
          <p:nvPr>
            <p:ph type="body" sz="quarter" idx="33"/>
          </p:nvPr>
        </p:nvSpPr>
        <p:spPr>
          <a:xfrm>
            <a:off x="342899" y="1874773"/>
            <a:ext cx="3759202" cy="763652"/>
          </a:xfrm>
          <a:solidFill>
            <a:schemeClr val="accent1"/>
          </a:solidFill>
          <a:ln>
            <a:noFill/>
          </a:ln>
        </p:spPr>
        <p:txBody>
          <a:bodyPr lIns="828000" tIns="0" rIns="0" bIns="0" anchor="ctr" anchorCtr="0">
            <a:noAutofit/>
          </a:bodyPr>
          <a:lstStyle>
            <a:lvl1pPr marL="0" indent="0" algn="l">
              <a:lnSpc>
                <a:spcPct val="100000"/>
              </a:lnSpc>
              <a:spcAft>
                <a:spcPts val="1200"/>
              </a:spcAft>
              <a:buNone/>
              <a:defRPr lang="en-US" sz="1600" b="1" kern="1200" dirty="0">
                <a:solidFill>
                  <a:schemeClr val="bg1"/>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11" name="Picture Placeholder 23">
            <a:extLst>
              <a:ext uri="{FF2B5EF4-FFF2-40B4-BE49-F238E27FC236}">
                <a16:creationId xmlns:a16="http://schemas.microsoft.com/office/drawing/2014/main" id="{155EFFC4-4271-829E-571D-18BE249C155C}"/>
              </a:ext>
            </a:extLst>
          </p:cNvPr>
          <p:cNvSpPr>
            <a:spLocks noGrp="1"/>
          </p:cNvSpPr>
          <p:nvPr>
            <p:ph type="pic" sz="quarter" idx="14" hasCustomPrompt="1"/>
          </p:nvPr>
        </p:nvSpPr>
        <p:spPr>
          <a:xfrm>
            <a:off x="407932" y="1936618"/>
            <a:ext cx="629496" cy="639962"/>
          </a:xfrm>
          <a:solidFill>
            <a:schemeClr val="bg1"/>
          </a:solidFill>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14" name="Text Placeholder 12">
            <a:extLst>
              <a:ext uri="{FF2B5EF4-FFF2-40B4-BE49-F238E27FC236}">
                <a16:creationId xmlns:a16="http://schemas.microsoft.com/office/drawing/2014/main" id="{28851580-2531-AE64-4B82-83DA366EE4AD}"/>
              </a:ext>
            </a:extLst>
          </p:cNvPr>
          <p:cNvSpPr>
            <a:spLocks noGrp="1"/>
          </p:cNvSpPr>
          <p:nvPr>
            <p:ph type="body" sz="quarter" idx="34"/>
          </p:nvPr>
        </p:nvSpPr>
        <p:spPr>
          <a:xfrm>
            <a:off x="356592" y="2941164"/>
            <a:ext cx="3696689" cy="395926"/>
          </a:xfrm>
          <a:noFill/>
          <a:ln>
            <a:noFill/>
          </a:ln>
        </p:spPr>
        <p:txBody>
          <a:bodyPr lIns="0" tIns="0" rIns="0" bIns="0" anchor="ctr" anchorCtr="0">
            <a:noAutofit/>
          </a:bodyPr>
          <a:lstStyle>
            <a:lvl1pPr marL="0" indent="0" algn="l">
              <a:lnSpc>
                <a:spcPct val="100000"/>
              </a:lnSpc>
              <a:spcAft>
                <a:spcPts val="1200"/>
              </a:spcAft>
              <a:buNone/>
              <a:defRPr lang="en-US" sz="1600" b="1"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18" name="Content Placeholder 17">
            <a:extLst>
              <a:ext uri="{FF2B5EF4-FFF2-40B4-BE49-F238E27FC236}">
                <a16:creationId xmlns:a16="http://schemas.microsoft.com/office/drawing/2014/main" id="{45C1666B-FAD6-693D-8E5C-1AD585071AB3}"/>
              </a:ext>
            </a:extLst>
          </p:cNvPr>
          <p:cNvSpPr>
            <a:spLocks noGrp="1"/>
          </p:cNvSpPr>
          <p:nvPr>
            <p:ph sz="quarter" idx="35" hasCustomPrompt="1"/>
          </p:nvPr>
        </p:nvSpPr>
        <p:spPr>
          <a:xfrm>
            <a:off x="376238" y="3353584"/>
            <a:ext cx="1789112" cy="1602611"/>
          </a:xfrm>
          <a:noFill/>
        </p:spPr>
        <p:txBody>
          <a:bodyPr vert="horz" wrap="none" lIns="45720" tIns="45720" rIns="45720" bIns="45720" rtlCol="0" anchor="t" anchorCtr="0">
            <a:noAutofit/>
          </a:bodyPr>
          <a:lstStyle>
            <a:lvl1pPr>
              <a:defRPr lang="en-US" sz="1000" dirty="0" smtClean="0">
                <a:solidFill>
                  <a:schemeClr val="accent2"/>
                </a:solidFill>
              </a:defRPr>
            </a:lvl1pPr>
          </a:lstStyle>
          <a:p>
            <a:pPr lvl="0" algn="ctr"/>
            <a:r>
              <a:rPr lang="en-US"/>
              <a:t>Click icon to insert graphic</a:t>
            </a:r>
          </a:p>
        </p:txBody>
      </p:sp>
      <p:sp>
        <p:nvSpPr>
          <p:cNvPr id="19" name="Text Placeholder 12">
            <a:extLst>
              <a:ext uri="{FF2B5EF4-FFF2-40B4-BE49-F238E27FC236}">
                <a16:creationId xmlns:a16="http://schemas.microsoft.com/office/drawing/2014/main" id="{39857DF8-D213-23A0-1935-818821C3DBC8}"/>
              </a:ext>
            </a:extLst>
          </p:cNvPr>
          <p:cNvSpPr>
            <a:spLocks noGrp="1"/>
          </p:cNvSpPr>
          <p:nvPr>
            <p:ph type="body" sz="quarter" idx="36"/>
          </p:nvPr>
        </p:nvSpPr>
        <p:spPr>
          <a:xfrm>
            <a:off x="2279650" y="3353584"/>
            <a:ext cx="1773631" cy="1602611"/>
          </a:xfrm>
          <a:noFill/>
          <a:ln>
            <a:noFill/>
          </a:ln>
        </p:spPr>
        <p:txBody>
          <a:bodyPr lIns="0" tIns="0" rIns="0" bIns="0" anchor="ctr" anchorCtr="0">
            <a:noAutofit/>
          </a:bodyPr>
          <a:lstStyle>
            <a:lvl1pPr marL="0" indent="0" algn="l">
              <a:lnSpc>
                <a:spcPct val="100000"/>
              </a:lnSpc>
              <a:spcAft>
                <a:spcPts val="1200"/>
              </a:spcAft>
              <a:buNone/>
              <a:defRPr lang="en-US" sz="1200" b="0"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0" name="Text Placeholder 12">
            <a:extLst>
              <a:ext uri="{FF2B5EF4-FFF2-40B4-BE49-F238E27FC236}">
                <a16:creationId xmlns:a16="http://schemas.microsoft.com/office/drawing/2014/main" id="{3D56CE6B-7275-68F5-C6CE-937D5A45CD32}"/>
              </a:ext>
            </a:extLst>
          </p:cNvPr>
          <p:cNvSpPr>
            <a:spLocks noGrp="1"/>
          </p:cNvSpPr>
          <p:nvPr>
            <p:ph type="body" sz="quarter" idx="37"/>
          </p:nvPr>
        </p:nvSpPr>
        <p:spPr>
          <a:xfrm>
            <a:off x="4221581" y="3337090"/>
            <a:ext cx="3696689" cy="2987510"/>
          </a:xfrm>
          <a:solidFill>
            <a:schemeClr val="bg2"/>
          </a:solidFill>
          <a:ln>
            <a:noFill/>
          </a:ln>
        </p:spPr>
        <p:txBody>
          <a:bodyPr lIns="144000" tIns="1764000" rIns="72000" bIns="72000" anchor="t" anchorCtr="0">
            <a:noAutofit/>
          </a:bodyPr>
          <a:lstStyle>
            <a:lvl1pPr marL="0" indent="0" algn="l">
              <a:lnSpc>
                <a:spcPct val="100000"/>
              </a:lnSpc>
              <a:spcAft>
                <a:spcPts val="1200"/>
              </a:spcAft>
              <a:buNone/>
              <a:defRPr lang="en-US" sz="1400" b="0"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B385CC08-82CB-CE7D-ABD4-8284C6A84C1F}"/>
              </a:ext>
            </a:extLst>
          </p:cNvPr>
          <p:cNvSpPr>
            <a:spLocks noGrp="1"/>
          </p:cNvSpPr>
          <p:nvPr>
            <p:ph type="body" sz="quarter" idx="38"/>
          </p:nvPr>
        </p:nvSpPr>
        <p:spPr>
          <a:xfrm>
            <a:off x="4207888" y="1874773"/>
            <a:ext cx="3759202" cy="763652"/>
          </a:xfrm>
          <a:solidFill>
            <a:schemeClr val="accent1"/>
          </a:solidFill>
          <a:ln>
            <a:noFill/>
          </a:ln>
        </p:spPr>
        <p:txBody>
          <a:bodyPr lIns="828000" tIns="0" rIns="0" bIns="0" anchor="ctr" anchorCtr="0">
            <a:noAutofit/>
          </a:bodyPr>
          <a:lstStyle>
            <a:lvl1pPr marL="0" indent="0" algn="l">
              <a:lnSpc>
                <a:spcPct val="100000"/>
              </a:lnSpc>
              <a:spcAft>
                <a:spcPts val="1200"/>
              </a:spcAft>
              <a:buNone/>
              <a:defRPr lang="en-US" sz="1600" b="1" kern="1200" dirty="0">
                <a:solidFill>
                  <a:schemeClr val="bg1"/>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2" name="Picture Placeholder 23">
            <a:extLst>
              <a:ext uri="{FF2B5EF4-FFF2-40B4-BE49-F238E27FC236}">
                <a16:creationId xmlns:a16="http://schemas.microsoft.com/office/drawing/2014/main" id="{6F2B65D4-A7E3-B68A-6C71-AD5E46E93D91}"/>
              </a:ext>
            </a:extLst>
          </p:cNvPr>
          <p:cNvSpPr>
            <a:spLocks noGrp="1"/>
          </p:cNvSpPr>
          <p:nvPr>
            <p:ph type="pic" sz="quarter" idx="39" hasCustomPrompt="1"/>
          </p:nvPr>
        </p:nvSpPr>
        <p:spPr>
          <a:xfrm>
            <a:off x="4272921" y="1936618"/>
            <a:ext cx="629496" cy="639962"/>
          </a:xfrm>
          <a:solidFill>
            <a:schemeClr val="bg1"/>
          </a:solidFill>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23" name="Text Placeholder 12">
            <a:extLst>
              <a:ext uri="{FF2B5EF4-FFF2-40B4-BE49-F238E27FC236}">
                <a16:creationId xmlns:a16="http://schemas.microsoft.com/office/drawing/2014/main" id="{7B1C13E9-7668-C468-7F7A-B4CDFF947205}"/>
              </a:ext>
            </a:extLst>
          </p:cNvPr>
          <p:cNvSpPr>
            <a:spLocks noGrp="1"/>
          </p:cNvSpPr>
          <p:nvPr>
            <p:ph type="body" sz="quarter" idx="40"/>
          </p:nvPr>
        </p:nvSpPr>
        <p:spPr>
          <a:xfrm>
            <a:off x="4221581" y="2941164"/>
            <a:ext cx="3696689" cy="395926"/>
          </a:xfrm>
          <a:noFill/>
          <a:ln>
            <a:noFill/>
          </a:ln>
        </p:spPr>
        <p:txBody>
          <a:bodyPr lIns="0" tIns="0" rIns="0" bIns="0" anchor="ctr" anchorCtr="0">
            <a:noAutofit/>
          </a:bodyPr>
          <a:lstStyle>
            <a:lvl1pPr marL="0" indent="0" algn="l">
              <a:lnSpc>
                <a:spcPct val="100000"/>
              </a:lnSpc>
              <a:spcAft>
                <a:spcPts val="1200"/>
              </a:spcAft>
              <a:buNone/>
              <a:defRPr lang="en-US" sz="1600" b="1"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4" name="Content Placeholder 17">
            <a:extLst>
              <a:ext uri="{FF2B5EF4-FFF2-40B4-BE49-F238E27FC236}">
                <a16:creationId xmlns:a16="http://schemas.microsoft.com/office/drawing/2014/main" id="{39183D0F-FA5F-8172-4D7A-8E65888EE66D}"/>
              </a:ext>
            </a:extLst>
          </p:cNvPr>
          <p:cNvSpPr>
            <a:spLocks noGrp="1"/>
          </p:cNvSpPr>
          <p:nvPr>
            <p:ph sz="quarter" idx="41" hasCustomPrompt="1"/>
          </p:nvPr>
        </p:nvSpPr>
        <p:spPr>
          <a:xfrm>
            <a:off x="4241227" y="3353584"/>
            <a:ext cx="1789112" cy="1602611"/>
          </a:xfrm>
          <a:noFill/>
        </p:spPr>
        <p:txBody>
          <a:bodyPr vert="horz" wrap="none" lIns="45720" tIns="45720" rIns="45720" bIns="45720" rtlCol="0" anchor="t" anchorCtr="0">
            <a:noAutofit/>
          </a:bodyPr>
          <a:lstStyle>
            <a:lvl1pPr>
              <a:defRPr lang="en-US" sz="1000" dirty="0" smtClean="0">
                <a:solidFill>
                  <a:schemeClr val="accent2"/>
                </a:solidFill>
              </a:defRPr>
            </a:lvl1pPr>
          </a:lstStyle>
          <a:p>
            <a:pPr lvl="0" algn="ctr"/>
            <a:r>
              <a:rPr lang="en-US"/>
              <a:t>Click icon to insert graphic</a:t>
            </a:r>
          </a:p>
        </p:txBody>
      </p:sp>
      <p:sp>
        <p:nvSpPr>
          <p:cNvPr id="25" name="Text Placeholder 12">
            <a:extLst>
              <a:ext uri="{FF2B5EF4-FFF2-40B4-BE49-F238E27FC236}">
                <a16:creationId xmlns:a16="http://schemas.microsoft.com/office/drawing/2014/main" id="{CA09A2B9-1D5C-3AB0-8DB1-0CEDD000DC88}"/>
              </a:ext>
            </a:extLst>
          </p:cNvPr>
          <p:cNvSpPr>
            <a:spLocks noGrp="1"/>
          </p:cNvSpPr>
          <p:nvPr>
            <p:ph type="body" sz="quarter" idx="42"/>
          </p:nvPr>
        </p:nvSpPr>
        <p:spPr>
          <a:xfrm>
            <a:off x="6144639" y="3353584"/>
            <a:ext cx="1773631" cy="1602611"/>
          </a:xfrm>
          <a:noFill/>
          <a:ln>
            <a:noFill/>
          </a:ln>
        </p:spPr>
        <p:txBody>
          <a:bodyPr lIns="0" tIns="0" rIns="0" bIns="0" anchor="ctr" anchorCtr="0">
            <a:noAutofit/>
          </a:bodyPr>
          <a:lstStyle>
            <a:lvl1pPr marL="0" indent="0" algn="l">
              <a:lnSpc>
                <a:spcPct val="100000"/>
              </a:lnSpc>
              <a:spcAft>
                <a:spcPts val="1200"/>
              </a:spcAft>
              <a:buNone/>
              <a:defRPr lang="en-US" sz="1200" b="0"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6264C72-A91E-1D45-6671-00E50AEE76D9}"/>
              </a:ext>
            </a:extLst>
          </p:cNvPr>
          <p:cNvSpPr>
            <a:spLocks noGrp="1"/>
          </p:cNvSpPr>
          <p:nvPr>
            <p:ph type="body" sz="quarter" idx="43"/>
          </p:nvPr>
        </p:nvSpPr>
        <p:spPr>
          <a:xfrm>
            <a:off x="8114851" y="3337090"/>
            <a:ext cx="3696689" cy="2987510"/>
          </a:xfrm>
          <a:solidFill>
            <a:schemeClr val="bg2"/>
          </a:solidFill>
          <a:ln>
            <a:noFill/>
          </a:ln>
        </p:spPr>
        <p:txBody>
          <a:bodyPr lIns="144000" tIns="1764000" rIns="72000" bIns="72000" anchor="t" anchorCtr="0">
            <a:noAutofit/>
          </a:bodyPr>
          <a:lstStyle>
            <a:lvl1pPr marL="0" indent="0" algn="l">
              <a:lnSpc>
                <a:spcPct val="100000"/>
              </a:lnSpc>
              <a:spcAft>
                <a:spcPts val="1200"/>
              </a:spcAft>
              <a:buNone/>
              <a:defRPr lang="en-US" sz="1400" b="0"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7" name="Text Placeholder 12">
            <a:extLst>
              <a:ext uri="{FF2B5EF4-FFF2-40B4-BE49-F238E27FC236}">
                <a16:creationId xmlns:a16="http://schemas.microsoft.com/office/drawing/2014/main" id="{F72A9038-4B60-D82B-9276-5704840AA8DD}"/>
              </a:ext>
            </a:extLst>
          </p:cNvPr>
          <p:cNvSpPr>
            <a:spLocks noGrp="1"/>
          </p:cNvSpPr>
          <p:nvPr>
            <p:ph type="body" sz="quarter" idx="44"/>
          </p:nvPr>
        </p:nvSpPr>
        <p:spPr>
          <a:xfrm>
            <a:off x="8101158" y="1874773"/>
            <a:ext cx="3759202" cy="763652"/>
          </a:xfrm>
          <a:solidFill>
            <a:schemeClr val="accent1"/>
          </a:solidFill>
          <a:ln>
            <a:noFill/>
          </a:ln>
        </p:spPr>
        <p:txBody>
          <a:bodyPr lIns="828000" tIns="0" rIns="0" bIns="0" anchor="ctr" anchorCtr="0">
            <a:noAutofit/>
          </a:bodyPr>
          <a:lstStyle>
            <a:lvl1pPr marL="0" indent="0" algn="l">
              <a:lnSpc>
                <a:spcPct val="100000"/>
              </a:lnSpc>
              <a:spcAft>
                <a:spcPts val="1200"/>
              </a:spcAft>
              <a:buNone/>
              <a:defRPr lang="en-US" sz="1600" b="1" kern="1200" dirty="0">
                <a:solidFill>
                  <a:schemeClr val="bg1"/>
                </a:solidFill>
                <a:latin typeface="+mn-lt"/>
                <a:ea typeface="+mn-ea"/>
                <a:cs typeface="+mn-cs"/>
              </a:defRPr>
            </a:lvl1pPr>
            <a:lvl2pPr marL="0" indent="0" algn="l">
              <a:lnSpc>
                <a:spcPct val="100000"/>
              </a:lnSpc>
              <a:buNone/>
              <a:defRPr sz="14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8" name="Picture Placeholder 23">
            <a:extLst>
              <a:ext uri="{FF2B5EF4-FFF2-40B4-BE49-F238E27FC236}">
                <a16:creationId xmlns:a16="http://schemas.microsoft.com/office/drawing/2014/main" id="{30A6BB18-7D98-D492-ADC6-BA0B78F9477B}"/>
              </a:ext>
            </a:extLst>
          </p:cNvPr>
          <p:cNvSpPr>
            <a:spLocks noGrp="1"/>
          </p:cNvSpPr>
          <p:nvPr>
            <p:ph type="pic" sz="quarter" idx="45" hasCustomPrompt="1"/>
          </p:nvPr>
        </p:nvSpPr>
        <p:spPr>
          <a:xfrm>
            <a:off x="8166191" y="1936618"/>
            <a:ext cx="629496" cy="639962"/>
          </a:xfrm>
          <a:solidFill>
            <a:schemeClr val="bg1"/>
          </a:solidFill>
        </p:spPr>
        <p:txBody>
          <a:bodyPr wrap="none" anchor="t" anchorCtr="0">
            <a:noAutofit/>
          </a:bodyPr>
          <a:lstStyle>
            <a:lvl1pPr marL="0" indent="0" algn="ctr">
              <a:buNone/>
              <a:defRPr sz="600">
                <a:solidFill>
                  <a:schemeClr val="accent2"/>
                </a:solidFill>
              </a:defRPr>
            </a:lvl1pPr>
          </a:lstStyle>
          <a:p>
            <a:r>
              <a:rPr lang="en-GB"/>
              <a:t>Click to insert icon</a:t>
            </a:r>
          </a:p>
        </p:txBody>
      </p:sp>
      <p:sp>
        <p:nvSpPr>
          <p:cNvPr id="29" name="Text Placeholder 12">
            <a:extLst>
              <a:ext uri="{FF2B5EF4-FFF2-40B4-BE49-F238E27FC236}">
                <a16:creationId xmlns:a16="http://schemas.microsoft.com/office/drawing/2014/main" id="{0CC9F2E8-E123-C82A-64D4-C0F5D7BC99F4}"/>
              </a:ext>
            </a:extLst>
          </p:cNvPr>
          <p:cNvSpPr>
            <a:spLocks noGrp="1"/>
          </p:cNvSpPr>
          <p:nvPr>
            <p:ph type="body" sz="quarter" idx="46"/>
          </p:nvPr>
        </p:nvSpPr>
        <p:spPr>
          <a:xfrm>
            <a:off x="8114851" y="2941164"/>
            <a:ext cx="3696689" cy="395926"/>
          </a:xfrm>
          <a:noFill/>
          <a:ln>
            <a:noFill/>
          </a:ln>
        </p:spPr>
        <p:txBody>
          <a:bodyPr lIns="0" tIns="0" rIns="0" bIns="0" anchor="ctr" anchorCtr="0">
            <a:noAutofit/>
          </a:bodyPr>
          <a:lstStyle>
            <a:lvl1pPr marL="0" indent="0" algn="l">
              <a:lnSpc>
                <a:spcPct val="100000"/>
              </a:lnSpc>
              <a:spcAft>
                <a:spcPts val="1200"/>
              </a:spcAft>
              <a:buNone/>
              <a:defRPr lang="en-US" sz="1600" b="1"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30" name="Content Placeholder 17">
            <a:extLst>
              <a:ext uri="{FF2B5EF4-FFF2-40B4-BE49-F238E27FC236}">
                <a16:creationId xmlns:a16="http://schemas.microsoft.com/office/drawing/2014/main" id="{2AA13F47-0389-201D-BEA6-AF1515A3561E}"/>
              </a:ext>
            </a:extLst>
          </p:cNvPr>
          <p:cNvSpPr>
            <a:spLocks noGrp="1"/>
          </p:cNvSpPr>
          <p:nvPr>
            <p:ph sz="quarter" idx="47" hasCustomPrompt="1"/>
          </p:nvPr>
        </p:nvSpPr>
        <p:spPr>
          <a:xfrm>
            <a:off x="8134497" y="3353584"/>
            <a:ext cx="1789112" cy="1602611"/>
          </a:xfrm>
          <a:noFill/>
        </p:spPr>
        <p:txBody>
          <a:bodyPr vert="horz" wrap="none" lIns="45720" tIns="45720" rIns="45720" bIns="45720" rtlCol="0" anchor="t" anchorCtr="0">
            <a:noAutofit/>
          </a:bodyPr>
          <a:lstStyle>
            <a:lvl1pPr>
              <a:defRPr lang="en-US" sz="1000" dirty="0" smtClean="0">
                <a:solidFill>
                  <a:schemeClr val="accent2"/>
                </a:solidFill>
              </a:defRPr>
            </a:lvl1pPr>
          </a:lstStyle>
          <a:p>
            <a:pPr lvl="0" algn="ctr"/>
            <a:r>
              <a:rPr lang="en-US"/>
              <a:t>Click icon to insert graphic</a:t>
            </a:r>
          </a:p>
        </p:txBody>
      </p:sp>
      <p:sp>
        <p:nvSpPr>
          <p:cNvPr id="31" name="Text Placeholder 12">
            <a:extLst>
              <a:ext uri="{FF2B5EF4-FFF2-40B4-BE49-F238E27FC236}">
                <a16:creationId xmlns:a16="http://schemas.microsoft.com/office/drawing/2014/main" id="{23FC9AE2-C451-8D71-6B71-E440F022F45B}"/>
              </a:ext>
            </a:extLst>
          </p:cNvPr>
          <p:cNvSpPr>
            <a:spLocks noGrp="1"/>
          </p:cNvSpPr>
          <p:nvPr>
            <p:ph type="body" sz="quarter" idx="48"/>
          </p:nvPr>
        </p:nvSpPr>
        <p:spPr>
          <a:xfrm>
            <a:off x="10037909" y="3353584"/>
            <a:ext cx="1773631" cy="1602611"/>
          </a:xfrm>
          <a:noFill/>
          <a:ln>
            <a:noFill/>
          </a:ln>
        </p:spPr>
        <p:txBody>
          <a:bodyPr lIns="0" tIns="0" rIns="0" bIns="0" anchor="ctr" anchorCtr="0">
            <a:noAutofit/>
          </a:bodyPr>
          <a:lstStyle>
            <a:lvl1pPr marL="0" indent="0" algn="l">
              <a:lnSpc>
                <a:spcPct val="100000"/>
              </a:lnSpc>
              <a:spcAft>
                <a:spcPts val="1200"/>
              </a:spcAft>
              <a:buNone/>
              <a:defRPr lang="en-US" sz="1200" b="0" kern="1200" dirty="0">
                <a:solidFill>
                  <a:schemeClr val="tx1"/>
                </a:solidFill>
                <a:latin typeface="+mn-lt"/>
                <a:ea typeface="+mn-ea"/>
                <a:cs typeface="+mn-cs"/>
              </a:defRPr>
            </a:lvl1pPr>
            <a:lvl2pPr marL="0" indent="0" algn="l">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p:txBody>
      </p:sp>
    </p:spTree>
    <p:extLst>
      <p:ext uri="{BB962C8B-B14F-4D97-AF65-F5344CB8AC3E}">
        <p14:creationId xmlns:p14="http://schemas.microsoft.com/office/powerpoint/2010/main" val="807344861"/>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ull Image + Text Box">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E1C4EB9F-D7ED-5306-3C2C-826F98EFEC2E}"/>
              </a:ext>
            </a:extLst>
          </p:cNvPr>
          <p:cNvSpPr>
            <a:spLocks noGrp="1"/>
          </p:cNvSpPr>
          <p:nvPr>
            <p:ph type="pic" sz="quarter" idx="17" hasCustomPrompt="1"/>
          </p:nvPr>
        </p:nvSpPr>
        <p:spPr>
          <a:xfrm>
            <a:off x="1311275" y="484647"/>
            <a:ext cx="9569450" cy="4900153"/>
          </a:xfrm>
          <a:solidFill>
            <a:schemeClr val="bg2"/>
          </a:solidFill>
          <a:ln w="431800">
            <a:noFill/>
            <a:miter lim="800000"/>
          </a:ln>
        </p:spPr>
        <p:txBody>
          <a:bodyPr tIns="288000"/>
          <a:lstStyle>
            <a:lvl1pPr marL="0" indent="0" algn="ctr">
              <a:buNone/>
              <a:defRPr>
                <a:solidFill>
                  <a:schemeClr val="accent2"/>
                </a:solidFill>
              </a:defRPr>
            </a:lvl1pPr>
          </a:lstStyle>
          <a:p>
            <a:r>
              <a:rPr lang="en-AU"/>
              <a:t>Click icon to insert image</a:t>
            </a: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1311275" y="5511800"/>
            <a:ext cx="9569450" cy="673100"/>
          </a:xfrm>
          <a:noFill/>
        </p:spPr>
        <p:txBody>
          <a:bodyPr anchor="ctr" anchorCtr="0"/>
          <a:lstStyle>
            <a:lvl1pPr algn="ctr">
              <a:defRPr lang="en-GB" sz="2400" b="1" i="0" u="none" kern="1200" dirty="0">
                <a:solidFill>
                  <a:schemeClr val="tx1"/>
                </a:solidFill>
                <a:latin typeface="+mn-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8" name="Rectangle 7">
            <a:extLst>
              <a:ext uri="{FF2B5EF4-FFF2-40B4-BE49-F238E27FC236}">
                <a16:creationId xmlns:a16="http://schemas.microsoft.com/office/drawing/2014/main" id="{D9A199A9-068F-2144-E5D4-6527D40566B5}"/>
              </a:ext>
            </a:extLst>
          </p:cNvPr>
          <p:cNvSpPr/>
          <p:nvPr userDrawn="1"/>
        </p:nvSpPr>
        <p:spPr>
          <a:xfrm>
            <a:off x="0" y="0"/>
            <a:ext cx="133350" cy="6858000"/>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rmAutofit/>
          </a:bodyPr>
          <a:lstStyle/>
          <a:p>
            <a:pPr algn="l">
              <a:spcBef>
                <a:spcPts val="1200"/>
              </a:spcBef>
            </a:pPr>
            <a:endParaRPr lang="en-GB" sz="1400">
              <a:solidFill>
                <a:schemeClr val="tx1"/>
              </a:solidFill>
            </a:endParaRPr>
          </a:p>
        </p:txBody>
      </p:sp>
      <p:sp>
        <p:nvSpPr>
          <p:cNvPr id="9" name="Date Placeholder 3">
            <a:extLst>
              <a:ext uri="{FF2B5EF4-FFF2-40B4-BE49-F238E27FC236}">
                <a16:creationId xmlns:a16="http://schemas.microsoft.com/office/drawing/2014/main" id="{1DD49C67-A522-908B-E4E4-2970BB9A8308}"/>
              </a:ext>
            </a:extLst>
          </p:cNvPr>
          <p:cNvSpPr txBox="1">
            <a:spLocks/>
          </p:cNvSpPr>
          <p:nvPr userDrawn="1"/>
        </p:nvSpPr>
        <p:spPr>
          <a:xfrm>
            <a:off x="9058275" y="6494549"/>
            <a:ext cx="2790825" cy="334875"/>
          </a:xfrm>
          <a:prstGeom prst="rect">
            <a:avLst/>
          </a:prstGeom>
        </p:spPr>
        <p:txBody>
          <a:bodyPr rIns="0" anchor="ct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mn-lt"/>
              </a:rPr>
              <a:t>© 2025 Adobe. All Rights Reserved. Adobe Confidential.</a:t>
            </a:r>
          </a:p>
        </p:txBody>
      </p:sp>
      <p:pic>
        <p:nvPicPr>
          <p:cNvPr id="10" name="Picture 9" descr="A red and black number&#10;&#10;Description automatically generated">
            <a:extLst>
              <a:ext uri="{FF2B5EF4-FFF2-40B4-BE49-F238E27FC236}">
                <a16:creationId xmlns:a16="http://schemas.microsoft.com/office/drawing/2014/main" id="{61DB3E61-E213-93CE-0CC0-6E79EED8606F}"/>
              </a:ext>
            </a:extLst>
          </p:cNvPr>
          <p:cNvPicPr>
            <a:picLocks noChangeAspect="1"/>
          </p:cNvPicPr>
          <p:nvPr userDrawn="1"/>
        </p:nvPicPr>
        <p:blipFill>
          <a:blip r:embed="rId2"/>
          <a:stretch>
            <a:fillRect/>
          </a:stretch>
        </p:blipFill>
        <p:spPr>
          <a:xfrm>
            <a:off x="371474" y="6554353"/>
            <a:ext cx="604273" cy="151247"/>
          </a:xfrm>
          <a:prstGeom prst="rect">
            <a:avLst/>
          </a:prstGeom>
        </p:spPr>
      </p:pic>
    </p:spTree>
    <p:extLst>
      <p:ext uri="{BB962C8B-B14F-4D97-AF65-F5344CB8AC3E}">
        <p14:creationId xmlns:p14="http://schemas.microsoft.com/office/powerpoint/2010/main" val="3491159711"/>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x content with images 2">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113D4489-9178-AC48-B59A-8329C6D7F8B8}"/>
              </a:ext>
            </a:extLst>
          </p:cNvPr>
          <p:cNvSpPr>
            <a:spLocks noGrp="1"/>
          </p:cNvSpPr>
          <p:nvPr>
            <p:ph type="body" sz="quarter" idx="18"/>
          </p:nvPr>
        </p:nvSpPr>
        <p:spPr>
          <a:xfrm>
            <a:off x="365582" y="1872661"/>
            <a:ext cx="3772429" cy="4295910"/>
          </a:xfrm>
          <a:solidFill>
            <a:schemeClr val="bg2"/>
          </a:solidFill>
        </p:spPr>
        <p:txBody>
          <a:bodyPr lIns="108000" tIns="1044000" rIns="108000" bIns="144000"/>
          <a:lstStyle>
            <a:lvl1pPr marL="0" indent="0" algn="ctr">
              <a:lnSpc>
                <a:spcPct val="100000"/>
              </a:lnSpc>
              <a:spcBef>
                <a:spcPts val="1200"/>
              </a:spcBef>
              <a:spcAft>
                <a:spcPts val="0"/>
              </a:spcAft>
              <a:buNone/>
              <a:defRPr sz="1800">
                <a:latin typeface="+mn-lt"/>
              </a:defRPr>
            </a:lvl1pPr>
            <a:lvl2pPr marL="0" indent="0" algn="ctr">
              <a:buNone/>
              <a:defRPr sz="1400"/>
            </a:lvl2pPr>
          </a:lstStyle>
          <a:p>
            <a:pPr lvl="0"/>
            <a:endParaRPr lang="en-US"/>
          </a:p>
        </p:txBody>
      </p:sp>
      <p:sp>
        <p:nvSpPr>
          <p:cNvPr id="14" name="Text Placeholder 11">
            <a:extLst>
              <a:ext uri="{FF2B5EF4-FFF2-40B4-BE49-F238E27FC236}">
                <a16:creationId xmlns:a16="http://schemas.microsoft.com/office/drawing/2014/main" id="{29CE6AFA-6B23-5D70-3542-73156F49DB6C}"/>
              </a:ext>
            </a:extLst>
          </p:cNvPr>
          <p:cNvSpPr>
            <a:spLocks noGrp="1"/>
          </p:cNvSpPr>
          <p:nvPr>
            <p:ph type="body" sz="quarter" idx="19"/>
          </p:nvPr>
        </p:nvSpPr>
        <p:spPr>
          <a:xfrm>
            <a:off x="4221126" y="1872661"/>
            <a:ext cx="3772429" cy="4295910"/>
          </a:xfrm>
          <a:solidFill>
            <a:schemeClr val="bg2"/>
          </a:solidFill>
        </p:spPr>
        <p:txBody>
          <a:bodyPr lIns="108000" tIns="1044000" rIns="108000" bIns="144000"/>
          <a:lstStyle>
            <a:lvl1pPr marL="0" indent="0" algn="ctr">
              <a:lnSpc>
                <a:spcPct val="100000"/>
              </a:lnSpc>
              <a:spcBef>
                <a:spcPts val="1200"/>
              </a:spcBef>
              <a:spcAft>
                <a:spcPts val="0"/>
              </a:spcAft>
              <a:buNone/>
              <a:defRPr sz="1800">
                <a:latin typeface="+mn-lt"/>
              </a:defRPr>
            </a:lvl1pPr>
            <a:lvl2pPr marL="0" indent="0" algn="ctr">
              <a:buNone/>
              <a:defRPr sz="1400"/>
            </a:lvl2pPr>
          </a:lstStyle>
          <a:p>
            <a:pPr lvl="0"/>
            <a:endParaRPr lang="en-US"/>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5" y="342900"/>
            <a:ext cx="11506200"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17" name="Picture Placeholder 76">
            <a:extLst>
              <a:ext uri="{FF2B5EF4-FFF2-40B4-BE49-F238E27FC236}">
                <a16:creationId xmlns:a16="http://schemas.microsoft.com/office/drawing/2014/main" id="{7BABC9FB-D7F4-01C9-4107-8916656C68E9}"/>
              </a:ext>
            </a:extLst>
          </p:cNvPr>
          <p:cNvSpPr>
            <a:spLocks noGrp="1"/>
          </p:cNvSpPr>
          <p:nvPr>
            <p:ph type="pic" sz="quarter" idx="27" hasCustomPrompt="1"/>
          </p:nvPr>
        </p:nvSpPr>
        <p:spPr>
          <a:xfrm>
            <a:off x="1628559" y="1451429"/>
            <a:ext cx="1246474" cy="1225094"/>
          </a:xfrm>
          <a:solidFill>
            <a:schemeClr val="bg1"/>
          </a:solidFill>
          <a:ln w="50800">
            <a:solidFill>
              <a:schemeClr val="accent1"/>
            </a:solidFill>
          </a:ln>
        </p:spPr>
        <p:txBody>
          <a:bodyPr/>
          <a:lstStyle>
            <a:lvl1pPr marL="0" indent="0" algn="ctr">
              <a:buNone/>
              <a:defRPr sz="1600">
                <a:solidFill>
                  <a:schemeClr val="accent2"/>
                </a:solidFill>
              </a:defRPr>
            </a:lvl1pPr>
          </a:lstStyle>
          <a:p>
            <a:r>
              <a:rPr lang="en-AU" sz="1600"/>
              <a:t>Click icon to insert image</a:t>
            </a:r>
            <a:endParaRPr lang="en-AU"/>
          </a:p>
        </p:txBody>
      </p:sp>
      <p:sp>
        <p:nvSpPr>
          <p:cNvPr id="18" name="Picture Placeholder 76">
            <a:extLst>
              <a:ext uri="{FF2B5EF4-FFF2-40B4-BE49-F238E27FC236}">
                <a16:creationId xmlns:a16="http://schemas.microsoft.com/office/drawing/2014/main" id="{0FE8E46C-2906-2A03-CC1E-52A5C372BA69}"/>
              </a:ext>
            </a:extLst>
          </p:cNvPr>
          <p:cNvSpPr>
            <a:spLocks noGrp="1"/>
          </p:cNvSpPr>
          <p:nvPr>
            <p:ph type="pic" sz="quarter" idx="28" hasCustomPrompt="1"/>
          </p:nvPr>
        </p:nvSpPr>
        <p:spPr>
          <a:xfrm>
            <a:off x="5484103" y="1451429"/>
            <a:ext cx="1246474" cy="1225094"/>
          </a:xfrm>
          <a:solidFill>
            <a:schemeClr val="bg1"/>
          </a:solidFill>
          <a:ln w="50800">
            <a:solidFill>
              <a:schemeClr val="accent1"/>
            </a:solidFill>
          </a:ln>
        </p:spPr>
        <p:txBody>
          <a:bodyPr/>
          <a:lstStyle>
            <a:lvl1pPr marL="0" indent="0" algn="ctr">
              <a:buNone/>
              <a:defRPr sz="1600">
                <a:solidFill>
                  <a:schemeClr val="accent2"/>
                </a:solidFill>
              </a:defRPr>
            </a:lvl1pPr>
          </a:lstStyle>
          <a:p>
            <a:r>
              <a:rPr lang="en-AU" sz="1600"/>
              <a:t>Click icon to insert image</a:t>
            </a:r>
            <a:endParaRPr lang="en-AU"/>
          </a:p>
        </p:txBody>
      </p:sp>
      <p:sp>
        <p:nvSpPr>
          <p:cNvPr id="16" name="Text Placeholder 11">
            <a:extLst>
              <a:ext uri="{FF2B5EF4-FFF2-40B4-BE49-F238E27FC236}">
                <a16:creationId xmlns:a16="http://schemas.microsoft.com/office/drawing/2014/main" id="{CEB60A15-FF73-1801-F954-FB642BDA1A91}"/>
              </a:ext>
            </a:extLst>
          </p:cNvPr>
          <p:cNvSpPr>
            <a:spLocks noGrp="1"/>
          </p:cNvSpPr>
          <p:nvPr>
            <p:ph type="body" sz="quarter" idx="30"/>
          </p:nvPr>
        </p:nvSpPr>
        <p:spPr>
          <a:xfrm>
            <a:off x="8076671" y="1872661"/>
            <a:ext cx="3772429" cy="4295910"/>
          </a:xfrm>
          <a:solidFill>
            <a:schemeClr val="bg2"/>
          </a:solidFill>
        </p:spPr>
        <p:txBody>
          <a:bodyPr lIns="108000" tIns="1044000" rIns="108000" bIns="144000"/>
          <a:lstStyle>
            <a:lvl1pPr marL="0" indent="0" algn="ctr">
              <a:lnSpc>
                <a:spcPct val="100000"/>
              </a:lnSpc>
              <a:spcBef>
                <a:spcPts val="1200"/>
              </a:spcBef>
              <a:spcAft>
                <a:spcPts val="0"/>
              </a:spcAft>
              <a:buNone/>
              <a:defRPr lang="en-US" sz="1800" kern="1200" dirty="0">
                <a:solidFill>
                  <a:schemeClr val="tx1"/>
                </a:solidFill>
                <a:latin typeface="+mn-lt"/>
                <a:ea typeface="+mn-ea"/>
                <a:cs typeface="+mn-cs"/>
              </a:defRPr>
            </a:lvl1pPr>
            <a:lvl2pPr marL="0" indent="0" algn="ctr">
              <a:buNone/>
              <a:defRPr sz="1400"/>
            </a:lvl2pPr>
          </a:lstStyle>
          <a:p>
            <a:pPr lvl="0"/>
            <a:endParaRPr lang="en-US"/>
          </a:p>
        </p:txBody>
      </p:sp>
      <p:sp>
        <p:nvSpPr>
          <p:cNvPr id="19" name="Picture Placeholder 76">
            <a:extLst>
              <a:ext uri="{FF2B5EF4-FFF2-40B4-BE49-F238E27FC236}">
                <a16:creationId xmlns:a16="http://schemas.microsoft.com/office/drawing/2014/main" id="{755381C0-889B-E4B4-0A31-F63C3CE57DA5}"/>
              </a:ext>
            </a:extLst>
          </p:cNvPr>
          <p:cNvSpPr>
            <a:spLocks noGrp="1"/>
          </p:cNvSpPr>
          <p:nvPr>
            <p:ph type="pic" sz="quarter" idx="29" hasCustomPrompt="1"/>
          </p:nvPr>
        </p:nvSpPr>
        <p:spPr>
          <a:xfrm>
            <a:off x="9339648" y="1451429"/>
            <a:ext cx="1246474" cy="1225094"/>
          </a:xfrm>
          <a:solidFill>
            <a:schemeClr val="bg1"/>
          </a:solidFill>
          <a:ln w="50800">
            <a:solidFill>
              <a:schemeClr val="accent1"/>
            </a:solidFill>
          </a:ln>
        </p:spPr>
        <p:txBody>
          <a:bodyPr/>
          <a:lstStyle>
            <a:lvl1pPr marL="0" indent="0" algn="ctr">
              <a:buNone/>
              <a:defRPr sz="1600">
                <a:solidFill>
                  <a:schemeClr val="accent2"/>
                </a:solidFill>
              </a:defRPr>
            </a:lvl1pPr>
          </a:lstStyle>
          <a:p>
            <a:r>
              <a:rPr lang="en-AU" sz="1600"/>
              <a:t>Click icon to insert image</a:t>
            </a:r>
            <a:endParaRPr lang="en-AU"/>
          </a:p>
        </p:txBody>
      </p:sp>
    </p:spTree>
    <p:extLst>
      <p:ext uri="{BB962C8B-B14F-4D97-AF65-F5344CB8AC3E}">
        <p14:creationId xmlns:p14="http://schemas.microsoft.com/office/powerpoint/2010/main" val="185892211"/>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dobe Solutions">
    <p:spTree>
      <p:nvGrpSpPr>
        <p:cNvPr id="1" name=""/>
        <p:cNvGrpSpPr/>
        <p:nvPr/>
      </p:nvGrpSpPr>
      <p:grpSpPr>
        <a:xfrm>
          <a:off x="0" y="0"/>
          <a:ext cx="0" cy="0"/>
          <a:chOff x="0" y="0"/>
          <a:chExt cx="0" cy="0"/>
        </a:xfrm>
      </p:grpSpPr>
      <p:sp>
        <p:nvSpPr>
          <p:cNvPr id="7" name="Pentagon 9">
            <a:extLst>
              <a:ext uri="{FF2B5EF4-FFF2-40B4-BE49-F238E27FC236}">
                <a16:creationId xmlns:a16="http://schemas.microsoft.com/office/drawing/2014/main" id="{D7672C3E-623C-9C26-0233-CF9FF50B67B5}"/>
              </a:ext>
            </a:extLst>
          </p:cNvPr>
          <p:cNvSpPr/>
          <p:nvPr userDrawn="1"/>
        </p:nvSpPr>
        <p:spPr>
          <a:xfrm rot="16200000" flipV="1">
            <a:off x="4751750" y="-2171270"/>
            <a:ext cx="2832961" cy="12052300"/>
          </a:xfrm>
          <a:prstGeom prst="homePlat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78" rtl="0" eaLnBrk="1" fontAlgn="auto" latinLnBrk="0" hangingPunct="1">
              <a:lnSpc>
                <a:spcPct val="100000"/>
              </a:lnSpc>
              <a:spcBef>
                <a:spcPts val="0"/>
              </a:spcBef>
              <a:spcAft>
                <a:spcPts val="0"/>
              </a:spcAft>
              <a:buClrTx/>
              <a:buSzTx/>
              <a:buFontTx/>
              <a:buNone/>
              <a:tabLst/>
              <a:defRPr/>
            </a:pPr>
            <a:endParaRPr kumimoji="0" lang="en-US" sz="1797" b="0" i="0" u="none" strike="noStrike" kern="0" cap="none" spc="0" normalizeH="0" baseline="0" noProof="0">
              <a:ln>
                <a:noFill/>
              </a:ln>
              <a:solidFill>
                <a:prstClr val="white"/>
              </a:solidFill>
              <a:effectLst/>
              <a:uLnTx/>
              <a:uFillTx/>
              <a:latin typeface="Adobe Clean" panose="020B0503020404020204" pitchFamily="34" charset="0"/>
              <a:ea typeface="+mn-ea"/>
              <a:cs typeface="+mn-cs"/>
            </a:endParaRP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5" y="342900"/>
            <a:ext cx="11506200"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17" name="Picture Placeholder 76">
            <a:extLst>
              <a:ext uri="{FF2B5EF4-FFF2-40B4-BE49-F238E27FC236}">
                <a16:creationId xmlns:a16="http://schemas.microsoft.com/office/drawing/2014/main" id="{7BABC9FB-D7F4-01C9-4107-8916656C68E9}"/>
              </a:ext>
            </a:extLst>
          </p:cNvPr>
          <p:cNvSpPr>
            <a:spLocks noGrp="1"/>
          </p:cNvSpPr>
          <p:nvPr>
            <p:ph type="pic" sz="quarter" idx="27" hasCustomPrompt="1"/>
          </p:nvPr>
        </p:nvSpPr>
        <p:spPr>
          <a:xfrm>
            <a:off x="1031659" y="1451429"/>
            <a:ext cx="1785552" cy="1754926"/>
          </a:xfrm>
          <a:solidFill>
            <a:schemeClr val="bg1"/>
          </a:solidFill>
          <a:ln w="50800">
            <a:solidFill>
              <a:schemeClr val="accent1"/>
            </a:solidFill>
          </a:ln>
        </p:spPr>
        <p:txBody>
          <a:bodyPr/>
          <a:lstStyle>
            <a:lvl1pPr marL="0" indent="0" algn="ctr">
              <a:buNone/>
              <a:defRPr sz="1600">
                <a:solidFill>
                  <a:schemeClr val="accent2"/>
                </a:solidFill>
              </a:defRPr>
            </a:lvl1pPr>
          </a:lstStyle>
          <a:p>
            <a:r>
              <a:rPr lang="en-AU" sz="1600"/>
              <a:t>Click icon to insert graph / image</a:t>
            </a:r>
            <a:endParaRPr lang="en-AU"/>
          </a:p>
        </p:txBody>
      </p:sp>
      <p:sp>
        <p:nvSpPr>
          <p:cNvPr id="18" name="Picture Placeholder 76">
            <a:extLst>
              <a:ext uri="{FF2B5EF4-FFF2-40B4-BE49-F238E27FC236}">
                <a16:creationId xmlns:a16="http://schemas.microsoft.com/office/drawing/2014/main" id="{0FE8E46C-2906-2A03-CC1E-52A5C372BA69}"/>
              </a:ext>
            </a:extLst>
          </p:cNvPr>
          <p:cNvSpPr>
            <a:spLocks noGrp="1"/>
          </p:cNvSpPr>
          <p:nvPr>
            <p:ph type="pic" sz="quarter" idx="28" hasCustomPrompt="1"/>
          </p:nvPr>
        </p:nvSpPr>
        <p:spPr>
          <a:xfrm>
            <a:off x="5198353" y="1451429"/>
            <a:ext cx="1785552" cy="1754926"/>
          </a:xfrm>
          <a:solidFill>
            <a:schemeClr val="bg1"/>
          </a:solidFill>
          <a:ln w="50800">
            <a:solidFill>
              <a:schemeClr val="accent1"/>
            </a:solidFill>
          </a:ln>
        </p:spPr>
        <p:txBody>
          <a:bodyPr/>
          <a:lstStyle>
            <a:lvl1pPr marL="0" indent="0" algn="ctr">
              <a:buNone/>
              <a:defRPr sz="1600">
                <a:solidFill>
                  <a:schemeClr val="accent2"/>
                </a:solidFill>
              </a:defRPr>
            </a:lvl1pPr>
          </a:lstStyle>
          <a:p>
            <a:r>
              <a:rPr lang="en-AU" sz="1600"/>
              <a:t>Click icon to insert graph / image</a:t>
            </a:r>
            <a:endParaRPr lang="en-AU"/>
          </a:p>
        </p:txBody>
      </p:sp>
      <p:sp>
        <p:nvSpPr>
          <p:cNvPr id="19" name="Picture Placeholder 76">
            <a:extLst>
              <a:ext uri="{FF2B5EF4-FFF2-40B4-BE49-F238E27FC236}">
                <a16:creationId xmlns:a16="http://schemas.microsoft.com/office/drawing/2014/main" id="{755381C0-889B-E4B4-0A31-F63C3CE57DA5}"/>
              </a:ext>
            </a:extLst>
          </p:cNvPr>
          <p:cNvSpPr>
            <a:spLocks noGrp="1"/>
          </p:cNvSpPr>
          <p:nvPr>
            <p:ph type="pic" sz="quarter" idx="29" hasCustomPrompt="1"/>
          </p:nvPr>
        </p:nvSpPr>
        <p:spPr>
          <a:xfrm>
            <a:off x="9365048" y="1451429"/>
            <a:ext cx="1785552" cy="1754926"/>
          </a:xfrm>
          <a:solidFill>
            <a:schemeClr val="bg1"/>
          </a:solidFill>
          <a:ln w="50800">
            <a:solidFill>
              <a:schemeClr val="accent1"/>
            </a:solidFill>
          </a:ln>
        </p:spPr>
        <p:txBody>
          <a:bodyPr/>
          <a:lstStyle>
            <a:lvl1pPr marL="0" indent="0" algn="ctr">
              <a:buNone/>
              <a:defRPr sz="1600">
                <a:solidFill>
                  <a:schemeClr val="accent2"/>
                </a:solidFill>
              </a:defRPr>
            </a:lvl1pPr>
          </a:lstStyle>
          <a:p>
            <a:r>
              <a:rPr lang="en-AU" sz="1600"/>
              <a:t>Click icon to insert graph / image</a:t>
            </a:r>
            <a:endParaRPr lang="en-AU"/>
          </a:p>
        </p:txBody>
      </p:sp>
      <p:sp>
        <p:nvSpPr>
          <p:cNvPr id="5" name="Picture Placeholder 76">
            <a:extLst>
              <a:ext uri="{FF2B5EF4-FFF2-40B4-BE49-F238E27FC236}">
                <a16:creationId xmlns:a16="http://schemas.microsoft.com/office/drawing/2014/main" id="{90575069-912A-D7D0-427D-17F30D94F39D}"/>
              </a:ext>
            </a:extLst>
          </p:cNvPr>
          <p:cNvSpPr>
            <a:spLocks noGrp="1"/>
          </p:cNvSpPr>
          <p:nvPr>
            <p:ph type="pic" sz="quarter" idx="30" hasCustomPrompt="1"/>
          </p:nvPr>
        </p:nvSpPr>
        <p:spPr>
          <a:xfrm>
            <a:off x="7281700" y="1451429"/>
            <a:ext cx="1785552" cy="1754926"/>
          </a:xfrm>
          <a:solidFill>
            <a:schemeClr val="bg1"/>
          </a:solidFill>
          <a:ln w="50800">
            <a:solidFill>
              <a:schemeClr val="accent1"/>
            </a:solidFill>
          </a:ln>
        </p:spPr>
        <p:txBody>
          <a:bodyPr/>
          <a:lstStyle>
            <a:lvl1pPr marL="0" indent="0" algn="ctr">
              <a:buNone/>
              <a:defRPr sz="1600">
                <a:solidFill>
                  <a:schemeClr val="accent2"/>
                </a:solidFill>
              </a:defRPr>
            </a:lvl1pPr>
          </a:lstStyle>
          <a:p>
            <a:r>
              <a:rPr lang="en-AU" sz="1600"/>
              <a:t>Click icon to insert graph / image</a:t>
            </a:r>
            <a:endParaRPr lang="en-AU"/>
          </a:p>
        </p:txBody>
      </p:sp>
      <p:sp>
        <p:nvSpPr>
          <p:cNvPr id="6" name="Picture Placeholder 76">
            <a:extLst>
              <a:ext uri="{FF2B5EF4-FFF2-40B4-BE49-F238E27FC236}">
                <a16:creationId xmlns:a16="http://schemas.microsoft.com/office/drawing/2014/main" id="{6DF2A93D-AF89-E0E3-D57F-9D836740CA45}"/>
              </a:ext>
            </a:extLst>
          </p:cNvPr>
          <p:cNvSpPr>
            <a:spLocks noGrp="1"/>
          </p:cNvSpPr>
          <p:nvPr>
            <p:ph type="pic" sz="quarter" idx="31" hasCustomPrompt="1"/>
          </p:nvPr>
        </p:nvSpPr>
        <p:spPr>
          <a:xfrm>
            <a:off x="3115006" y="1451429"/>
            <a:ext cx="1785552" cy="1754926"/>
          </a:xfrm>
          <a:solidFill>
            <a:schemeClr val="bg1"/>
          </a:solidFill>
          <a:ln w="50800">
            <a:solidFill>
              <a:schemeClr val="accent1"/>
            </a:solidFill>
          </a:ln>
        </p:spPr>
        <p:txBody>
          <a:bodyPr/>
          <a:lstStyle>
            <a:lvl1pPr marL="0" indent="0" algn="ctr">
              <a:buNone/>
              <a:defRPr sz="1600">
                <a:solidFill>
                  <a:schemeClr val="accent2"/>
                </a:solidFill>
              </a:defRPr>
            </a:lvl1pPr>
          </a:lstStyle>
          <a:p>
            <a:r>
              <a:rPr lang="en-AU" sz="1600"/>
              <a:t>Click icon to insert graph / image</a:t>
            </a:r>
            <a:endParaRPr lang="en-AU"/>
          </a:p>
        </p:txBody>
      </p:sp>
      <p:sp>
        <p:nvSpPr>
          <p:cNvPr id="15" name="Text Placeholder 12">
            <a:extLst>
              <a:ext uri="{FF2B5EF4-FFF2-40B4-BE49-F238E27FC236}">
                <a16:creationId xmlns:a16="http://schemas.microsoft.com/office/drawing/2014/main" id="{A52C9E4C-6DF6-0A29-0E9E-66F9E09D2604}"/>
              </a:ext>
            </a:extLst>
          </p:cNvPr>
          <p:cNvSpPr>
            <a:spLocks noGrp="1"/>
          </p:cNvSpPr>
          <p:nvPr>
            <p:ph type="body" sz="quarter" idx="12"/>
          </p:nvPr>
        </p:nvSpPr>
        <p:spPr>
          <a:xfrm>
            <a:off x="1031659" y="3376183"/>
            <a:ext cx="1785552" cy="1884792"/>
          </a:xfrm>
          <a:noFill/>
          <a:ln>
            <a:noFill/>
          </a:ln>
        </p:spPr>
        <p:txBody>
          <a:bodyPr lIns="0" rIns="0" anchor="t" anchorCtr="0">
            <a:normAutofit/>
          </a:bodyPr>
          <a:lstStyle>
            <a:lvl1pPr marL="0" indent="0" algn="ctr">
              <a:lnSpc>
                <a:spcPct val="100000"/>
              </a:lnSpc>
              <a:spcAft>
                <a:spcPts val="1200"/>
              </a:spcAft>
              <a:buNone/>
              <a:defRPr lang="en-US" sz="1600" b="1" kern="1200" dirty="0">
                <a:solidFill>
                  <a:schemeClr val="tx1"/>
                </a:solidFill>
                <a:latin typeface="+mn-lt"/>
                <a:ea typeface="+mn-ea"/>
                <a:cs typeface="+mn-cs"/>
              </a:defRPr>
            </a:lvl1pPr>
            <a:lvl2pPr marL="0" indent="0" algn="ctr">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4BEC0D67-77DF-285D-8914-6555F2A7C04B}"/>
              </a:ext>
            </a:extLst>
          </p:cNvPr>
          <p:cNvSpPr>
            <a:spLocks noGrp="1"/>
          </p:cNvSpPr>
          <p:nvPr>
            <p:ph type="body" sz="quarter" idx="32"/>
          </p:nvPr>
        </p:nvSpPr>
        <p:spPr>
          <a:xfrm>
            <a:off x="3108109" y="3376183"/>
            <a:ext cx="1785552" cy="1884792"/>
          </a:xfrm>
          <a:noFill/>
          <a:ln>
            <a:noFill/>
          </a:ln>
        </p:spPr>
        <p:txBody>
          <a:bodyPr lIns="0" rIns="0" anchor="t" anchorCtr="0">
            <a:normAutofit/>
          </a:bodyPr>
          <a:lstStyle>
            <a:lvl1pPr marL="0" indent="0" algn="ctr">
              <a:lnSpc>
                <a:spcPct val="100000"/>
              </a:lnSpc>
              <a:spcAft>
                <a:spcPts val="1200"/>
              </a:spcAft>
              <a:buNone/>
              <a:defRPr lang="en-US" sz="1600" b="1" kern="1200" dirty="0">
                <a:solidFill>
                  <a:schemeClr val="tx1"/>
                </a:solidFill>
                <a:latin typeface="+mn-lt"/>
                <a:ea typeface="+mn-ea"/>
                <a:cs typeface="+mn-cs"/>
              </a:defRPr>
            </a:lvl1pPr>
            <a:lvl2pPr marL="0" indent="0" algn="ctr">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21" name="Text Placeholder 12">
            <a:extLst>
              <a:ext uri="{FF2B5EF4-FFF2-40B4-BE49-F238E27FC236}">
                <a16:creationId xmlns:a16="http://schemas.microsoft.com/office/drawing/2014/main" id="{B4630B6C-82EF-4B79-24A9-84D5E86646AA}"/>
              </a:ext>
            </a:extLst>
          </p:cNvPr>
          <p:cNvSpPr>
            <a:spLocks noGrp="1"/>
          </p:cNvSpPr>
          <p:nvPr>
            <p:ph type="body" sz="quarter" idx="33"/>
          </p:nvPr>
        </p:nvSpPr>
        <p:spPr>
          <a:xfrm>
            <a:off x="5203609" y="3376183"/>
            <a:ext cx="1785552" cy="1884792"/>
          </a:xfrm>
          <a:noFill/>
          <a:ln>
            <a:noFill/>
          </a:ln>
        </p:spPr>
        <p:txBody>
          <a:bodyPr lIns="0" rIns="0" anchor="t" anchorCtr="0">
            <a:normAutofit/>
          </a:bodyPr>
          <a:lstStyle>
            <a:lvl1pPr marL="0" indent="0" algn="ctr">
              <a:lnSpc>
                <a:spcPct val="100000"/>
              </a:lnSpc>
              <a:spcAft>
                <a:spcPts val="1200"/>
              </a:spcAft>
              <a:buNone/>
              <a:defRPr lang="en-US" sz="1600" b="1" kern="1200" dirty="0">
                <a:solidFill>
                  <a:schemeClr val="tx1"/>
                </a:solidFill>
                <a:latin typeface="+mn-lt"/>
                <a:ea typeface="+mn-ea"/>
                <a:cs typeface="+mn-cs"/>
              </a:defRPr>
            </a:lvl1pPr>
            <a:lvl2pPr marL="0" indent="0" algn="ctr">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6E0BADD4-AEEB-86BE-A6E3-6F4AB866E269}"/>
              </a:ext>
            </a:extLst>
          </p:cNvPr>
          <p:cNvSpPr>
            <a:spLocks noGrp="1"/>
          </p:cNvSpPr>
          <p:nvPr>
            <p:ph type="body" sz="quarter" idx="34"/>
          </p:nvPr>
        </p:nvSpPr>
        <p:spPr>
          <a:xfrm>
            <a:off x="7308634" y="3376183"/>
            <a:ext cx="1785552" cy="1884792"/>
          </a:xfrm>
          <a:noFill/>
          <a:ln>
            <a:noFill/>
          </a:ln>
        </p:spPr>
        <p:txBody>
          <a:bodyPr lIns="0" rIns="0" anchor="t" anchorCtr="0">
            <a:normAutofit/>
          </a:bodyPr>
          <a:lstStyle>
            <a:lvl1pPr marL="0" indent="0" algn="ctr">
              <a:lnSpc>
                <a:spcPct val="100000"/>
              </a:lnSpc>
              <a:spcAft>
                <a:spcPts val="1200"/>
              </a:spcAft>
              <a:buNone/>
              <a:defRPr lang="en-US" sz="1600" b="1" kern="1200" dirty="0">
                <a:solidFill>
                  <a:schemeClr val="tx1"/>
                </a:solidFill>
                <a:latin typeface="+mn-lt"/>
                <a:ea typeface="+mn-ea"/>
                <a:cs typeface="+mn-cs"/>
              </a:defRPr>
            </a:lvl1pPr>
            <a:lvl2pPr marL="0" indent="0" algn="ctr">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8C9EEEC5-04B6-0FD2-06DA-283BB7F6D2FB}"/>
              </a:ext>
            </a:extLst>
          </p:cNvPr>
          <p:cNvSpPr>
            <a:spLocks noGrp="1"/>
          </p:cNvSpPr>
          <p:nvPr>
            <p:ph type="body" sz="quarter" idx="35"/>
          </p:nvPr>
        </p:nvSpPr>
        <p:spPr>
          <a:xfrm>
            <a:off x="9394609" y="3376183"/>
            <a:ext cx="1785552" cy="1884792"/>
          </a:xfrm>
          <a:noFill/>
          <a:ln>
            <a:noFill/>
          </a:ln>
        </p:spPr>
        <p:txBody>
          <a:bodyPr lIns="0" rIns="0" anchor="t" anchorCtr="0">
            <a:normAutofit/>
          </a:bodyPr>
          <a:lstStyle>
            <a:lvl1pPr marL="0" indent="0" algn="ctr">
              <a:lnSpc>
                <a:spcPct val="100000"/>
              </a:lnSpc>
              <a:spcAft>
                <a:spcPts val="1200"/>
              </a:spcAft>
              <a:buNone/>
              <a:defRPr lang="en-US" sz="1600" b="1" kern="1200" dirty="0">
                <a:solidFill>
                  <a:schemeClr val="tx1"/>
                </a:solidFill>
                <a:latin typeface="+mn-lt"/>
                <a:ea typeface="+mn-ea"/>
                <a:cs typeface="+mn-cs"/>
              </a:defRPr>
            </a:lvl1pPr>
            <a:lvl2pPr marL="0" indent="0" algn="ctr">
              <a:lnSpc>
                <a:spcPct val="100000"/>
              </a:lnSpc>
              <a:buNone/>
              <a:defRPr sz="1400">
                <a:solidFill>
                  <a:schemeClr val="tx1"/>
                </a:solidFill>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50874190"/>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x content and Image RHS">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113D4489-9178-AC48-B59A-8329C6D7F8B8}"/>
              </a:ext>
            </a:extLst>
          </p:cNvPr>
          <p:cNvSpPr>
            <a:spLocks noGrp="1"/>
          </p:cNvSpPr>
          <p:nvPr>
            <p:ph type="body" sz="quarter" idx="18" hasCustomPrompt="1"/>
          </p:nvPr>
        </p:nvSpPr>
        <p:spPr>
          <a:xfrm>
            <a:off x="365580" y="1695449"/>
            <a:ext cx="2883693" cy="4562475"/>
          </a:xfrm>
          <a:solidFill>
            <a:schemeClr val="bg1">
              <a:lumMod val="95000"/>
            </a:schemeClr>
          </a:solidFill>
        </p:spPr>
        <p:txBody>
          <a:bodyPr lIns="180000" tIns="720000" rIns="180000" bIns="144000"/>
          <a:lstStyle>
            <a:lvl1pPr marL="0" indent="0" algn="ctr">
              <a:lnSpc>
                <a:spcPct val="100000"/>
              </a:lnSpc>
              <a:spcAft>
                <a:spcPts val="1200"/>
              </a:spcAft>
              <a:buNone/>
              <a:defRPr sz="1800" b="1" baseline="0">
                <a:latin typeface="+mn-lt"/>
              </a:defRPr>
            </a:lvl1pPr>
            <a:lvl2pPr marL="0" indent="0" algn="ctr">
              <a:buNone/>
              <a:defRPr sz="1400" baseline="0">
                <a:latin typeface="+mn-lt"/>
              </a:defRPr>
            </a:lvl2pPr>
          </a:lstStyle>
          <a:p>
            <a:pPr lvl="0"/>
            <a:r>
              <a:rPr lang="en-US"/>
              <a:t>1st level</a:t>
            </a:r>
          </a:p>
          <a:p>
            <a:pPr lvl="1"/>
            <a:r>
              <a:rPr lang="en-US"/>
              <a:t>2nd level</a:t>
            </a:r>
          </a:p>
        </p:txBody>
      </p:sp>
      <p:sp>
        <p:nvSpPr>
          <p:cNvPr id="14" name="Text Placeholder 11">
            <a:extLst>
              <a:ext uri="{FF2B5EF4-FFF2-40B4-BE49-F238E27FC236}">
                <a16:creationId xmlns:a16="http://schemas.microsoft.com/office/drawing/2014/main" id="{29CE6AFA-6B23-5D70-3542-73156F49DB6C}"/>
              </a:ext>
            </a:extLst>
          </p:cNvPr>
          <p:cNvSpPr>
            <a:spLocks noGrp="1"/>
          </p:cNvSpPr>
          <p:nvPr>
            <p:ph type="body" sz="quarter" idx="19" hasCustomPrompt="1"/>
          </p:nvPr>
        </p:nvSpPr>
        <p:spPr>
          <a:xfrm>
            <a:off x="3283627" y="1695449"/>
            <a:ext cx="2883693" cy="4562475"/>
          </a:xfrm>
          <a:solidFill>
            <a:schemeClr val="bg2">
              <a:alpha val="50000"/>
            </a:schemeClr>
          </a:solidFill>
        </p:spPr>
        <p:txBody>
          <a:bodyPr lIns="180000" tIns="720000" rIns="180000" bIns="144000"/>
          <a:lstStyle>
            <a:lvl1pPr marL="0" indent="0" algn="ctr">
              <a:lnSpc>
                <a:spcPct val="100000"/>
              </a:lnSpc>
              <a:spcAft>
                <a:spcPts val="1200"/>
              </a:spcAft>
              <a:buFont typeface="Arial" panose="020B0604020202020204" pitchFamily="34" charset="0"/>
              <a:buNone/>
              <a:defRPr lang="en-US" sz="1800" b="1" kern="1200" baseline="0" dirty="0" smtClean="0">
                <a:solidFill>
                  <a:schemeClr val="tx1"/>
                </a:solidFill>
                <a:latin typeface="+mn-lt"/>
                <a:ea typeface="+mn-ea"/>
                <a:cs typeface="+mn-cs"/>
              </a:defRPr>
            </a:lvl1pPr>
            <a:lvl2pPr marL="0" indent="0" algn="ctr">
              <a:buNone/>
              <a:defRPr sz="1400">
                <a:latin typeface="+mn-lt"/>
              </a:defRPr>
            </a:lvl2pPr>
          </a:lstStyle>
          <a:p>
            <a:pPr marL="0" lvl="0" indent="0" algn="ctr" defTabSz="1088291" rtl="0" eaLnBrk="1" latinLnBrk="0" hangingPunct="1">
              <a:lnSpc>
                <a:spcPct val="100000"/>
              </a:lnSpc>
              <a:spcBef>
                <a:spcPts val="0"/>
              </a:spcBef>
              <a:spcAft>
                <a:spcPts val="1200"/>
              </a:spcAft>
              <a:buClr>
                <a:schemeClr val="tx1"/>
              </a:buClr>
              <a:buSzPct val="70000"/>
              <a:buFont typeface="Arial" panose="020B0604020202020204" pitchFamily="34" charset="0"/>
              <a:buNone/>
            </a:pPr>
            <a:r>
              <a:rPr lang="en-US"/>
              <a:t>1st level</a:t>
            </a:r>
          </a:p>
          <a:p>
            <a:pPr lvl="1"/>
            <a:r>
              <a:rPr lang="en-US"/>
              <a:t>2nd level</a:t>
            </a:r>
          </a:p>
        </p:txBody>
      </p:sp>
      <p:sp>
        <p:nvSpPr>
          <p:cNvPr id="15" name="Text Placeholder 11">
            <a:extLst>
              <a:ext uri="{FF2B5EF4-FFF2-40B4-BE49-F238E27FC236}">
                <a16:creationId xmlns:a16="http://schemas.microsoft.com/office/drawing/2014/main" id="{18E36196-B4BA-F94C-13DA-E58C3140A7FE}"/>
              </a:ext>
            </a:extLst>
          </p:cNvPr>
          <p:cNvSpPr>
            <a:spLocks noGrp="1"/>
          </p:cNvSpPr>
          <p:nvPr>
            <p:ph type="body" sz="quarter" idx="20" hasCustomPrompt="1"/>
          </p:nvPr>
        </p:nvSpPr>
        <p:spPr>
          <a:xfrm>
            <a:off x="6211102" y="1695449"/>
            <a:ext cx="2883693" cy="4562475"/>
          </a:xfrm>
          <a:solidFill>
            <a:schemeClr val="bg1">
              <a:lumMod val="95000"/>
            </a:schemeClr>
          </a:solidFill>
        </p:spPr>
        <p:txBody>
          <a:bodyPr lIns="180000" tIns="720000" rIns="180000" bIns="144000"/>
          <a:lstStyle>
            <a:lvl1pPr marL="0" indent="0" algn="ctr">
              <a:lnSpc>
                <a:spcPct val="100000"/>
              </a:lnSpc>
              <a:spcAft>
                <a:spcPts val="1200"/>
              </a:spcAft>
              <a:buFont typeface="Arial" panose="020B0604020202020204" pitchFamily="34" charset="0"/>
              <a:buNone/>
              <a:defRPr lang="en-US" sz="1800" b="1" kern="1200" baseline="0" dirty="0" smtClean="0">
                <a:solidFill>
                  <a:schemeClr val="tx1"/>
                </a:solidFill>
                <a:latin typeface="+mn-lt"/>
                <a:ea typeface="+mn-ea"/>
                <a:cs typeface="+mn-cs"/>
              </a:defRPr>
            </a:lvl1pPr>
            <a:lvl2pPr marL="0" indent="0" algn="ctr">
              <a:buNone/>
              <a:defRPr sz="1400">
                <a:latin typeface="+mn-lt"/>
              </a:defRPr>
            </a:lvl2pPr>
          </a:lstStyle>
          <a:p>
            <a:pPr marL="0" lvl="0" indent="0" algn="ctr" defTabSz="1088291" rtl="0" eaLnBrk="1" latinLnBrk="0" hangingPunct="1">
              <a:lnSpc>
                <a:spcPct val="100000"/>
              </a:lnSpc>
              <a:spcBef>
                <a:spcPts val="0"/>
              </a:spcBef>
              <a:spcAft>
                <a:spcPts val="1200"/>
              </a:spcAft>
              <a:buClr>
                <a:schemeClr val="tx1"/>
              </a:buClr>
              <a:buSzPct val="70000"/>
              <a:buFont typeface="Arial" panose="020B0604020202020204" pitchFamily="34" charset="0"/>
              <a:buNone/>
            </a:pPr>
            <a:r>
              <a:rPr lang="en-US"/>
              <a:t>1st level</a:t>
            </a:r>
          </a:p>
          <a:p>
            <a:pPr lvl="1"/>
            <a:r>
              <a:rPr lang="en-US"/>
              <a:t>2nd level</a:t>
            </a: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5" y="342900"/>
            <a:ext cx="11506200"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5" name="Text Placeholder 15">
            <a:extLst>
              <a:ext uri="{FF2B5EF4-FFF2-40B4-BE49-F238E27FC236}">
                <a16:creationId xmlns:a16="http://schemas.microsoft.com/office/drawing/2014/main" id="{470DB0AA-BC82-83BF-7D80-19812EBC31C5}"/>
              </a:ext>
            </a:extLst>
          </p:cNvPr>
          <p:cNvSpPr>
            <a:spLocks noGrp="1"/>
          </p:cNvSpPr>
          <p:nvPr>
            <p:ph type="body" sz="quarter" idx="13" hasCustomPrompt="1"/>
          </p:nvPr>
        </p:nvSpPr>
        <p:spPr>
          <a:xfrm>
            <a:off x="1462939"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6" name="Text Placeholder 15">
            <a:extLst>
              <a:ext uri="{FF2B5EF4-FFF2-40B4-BE49-F238E27FC236}">
                <a16:creationId xmlns:a16="http://schemas.microsoft.com/office/drawing/2014/main" id="{59E18DCD-2CD0-2631-F906-E5CA9787D4F7}"/>
              </a:ext>
            </a:extLst>
          </p:cNvPr>
          <p:cNvSpPr>
            <a:spLocks noGrp="1"/>
          </p:cNvSpPr>
          <p:nvPr>
            <p:ph type="body" sz="quarter" idx="31" hasCustomPrompt="1"/>
          </p:nvPr>
        </p:nvSpPr>
        <p:spPr>
          <a:xfrm>
            <a:off x="4380986"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1" name="Text Placeholder 15">
            <a:extLst>
              <a:ext uri="{FF2B5EF4-FFF2-40B4-BE49-F238E27FC236}">
                <a16:creationId xmlns:a16="http://schemas.microsoft.com/office/drawing/2014/main" id="{0B1472DB-7110-E8BB-208F-4B5638D8B62B}"/>
              </a:ext>
            </a:extLst>
          </p:cNvPr>
          <p:cNvSpPr>
            <a:spLocks noGrp="1"/>
          </p:cNvSpPr>
          <p:nvPr>
            <p:ph type="body" sz="quarter" idx="33" hasCustomPrompt="1"/>
          </p:nvPr>
        </p:nvSpPr>
        <p:spPr>
          <a:xfrm>
            <a:off x="7308461"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4" name="Picture Placeholder 76">
            <a:extLst>
              <a:ext uri="{FF2B5EF4-FFF2-40B4-BE49-F238E27FC236}">
                <a16:creationId xmlns:a16="http://schemas.microsoft.com/office/drawing/2014/main" id="{431897EC-5EA2-BFFD-B89A-9972D6763F7C}"/>
              </a:ext>
            </a:extLst>
          </p:cNvPr>
          <p:cNvSpPr>
            <a:spLocks noGrp="1"/>
          </p:cNvSpPr>
          <p:nvPr>
            <p:ph type="pic" sz="quarter" idx="28" hasCustomPrompt="1"/>
          </p:nvPr>
        </p:nvSpPr>
        <p:spPr>
          <a:xfrm>
            <a:off x="9501011" y="0"/>
            <a:ext cx="2690989" cy="6858000"/>
          </a:xfrm>
        </p:spPr>
        <p:txBody>
          <a:bodyPr tIns="2844000"/>
          <a:lstStyle>
            <a:lvl1pPr marL="0" indent="0" algn="ctr">
              <a:buNone/>
              <a:defRPr sz="1600">
                <a:solidFill>
                  <a:schemeClr val="accent2"/>
                </a:solidFill>
              </a:defRPr>
            </a:lvl1pPr>
          </a:lstStyle>
          <a:p>
            <a:r>
              <a:rPr lang="en-AU" sz="1600"/>
              <a:t>Click icon to insert image</a:t>
            </a:r>
            <a:endParaRPr lang="en-AU"/>
          </a:p>
        </p:txBody>
      </p:sp>
      <p:sp>
        <p:nvSpPr>
          <p:cNvPr id="29" name="Rectangle 28">
            <a:extLst>
              <a:ext uri="{FF2B5EF4-FFF2-40B4-BE49-F238E27FC236}">
                <a16:creationId xmlns:a16="http://schemas.microsoft.com/office/drawing/2014/main" id="{E3229F3E-21CD-262A-F514-28597D3992ED}"/>
              </a:ext>
            </a:extLst>
          </p:cNvPr>
          <p:cNvSpPr/>
          <p:nvPr userDrawn="1"/>
        </p:nvSpPr>
        <p:spPr>
          <a:xfrm>
            <a:off x="0" y="6448425"/>
            <a:ext cx="12192000" cy="409575"/>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26" name="Date Placeholder 3">
            <a:extLst>
              <a:ext uri="{FF2B5EF4-FFF2-40B4-BE49-F238E27FC236}">
                <a16:creationId xmlns:a16="http://schemas.microsoft.com/office/drawing/2014/main" id="{1CCADDE5-3F89-4BC6-5082-F888E0F98D84}"/>
              </a:ext>
            </a:extLst>
          </p:cNvPr>
          <p:cNvSpPr txBox="1">
            <a:spLocks/>
          </p:cNvSpPr>
          <p:nvPr userDrawn="1"/>
        </p:nvSpPr>
        <p:spPr>
          <a:xfrm>
            <a:off x="9058275" y="6494549"/>
            <a:ext cx="2790825" cy="334875"/>
          </a:xfrm>
          <a:prstGeom prst="rect">
            <a:avLst/>
          </a:prstGeom>
        </p:spPr>
        <p:txBody>
          <a:bodyPr rIns="0" anchor="ct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mn-lt"/>
              </a:rPr>
              <a:t>© 2025 Adobe. All Rights Reserved. Adobe Confidential.</a:t>
            </a:r>
          </a:p>
        </p:txBody>
      </p:sp>
      <p:pic>
        <p:nvPicPr>
          <p:cNvPr id="27" name="Picture 26" descr="A red and black number&#10;&#10;Description automatically generated">
            <a:extLst>
              <a:ext uri="{FF2B5EF4-FFF2-40B4-BE49-F238E27FC236}">
                <a16:creationId xmlns:a16="http://schemas.microsoft.com/office/drawing/2014/main" id="{1D11D388-F6BA-B8C8-81FA-817C0E37C9ED}"/>
              </a:ext>
            </a:extLst>
          </p:cNvPr>
          <p:cNvPicPr>
            <a:picLocks noChangeAspect="1"/>
          </p:cNvPicPr>
          <p:nvPr userDrawn="1"/>
        </p:nvPicPr>
        <p:blipFill>
          <a:blip r:embed="rId2"/>
          <a:stretch>
            <a:fillRect/>
          </a:stretch>
        </p:blipFill>
        <p:spPr>
          <a:xfrm>
            <a:off x="371474" y="6554353"/>
            <a:ext cx="604273" cy="151247"/>
          </a:xfrm>
          <a:prstGeom prst="rect">
            <a:avLst/>
          </a:prstGeom>
        </p:spPr>
      </p:pic>
    </p:spTree>
    <p:extLst>
      <p:ext uri="{BB962C8B-B14F-4D97-AF65-F5344CB8AC3E}">
        <p14:creationId xmlns:p14="http://schemas.microsoft.com/office/powerpoint/2010/main" val="311537288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97324"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8382000"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fld id="{1A882866-5A4B-2441-AB11-13CD35AF90CE}" type="slidenum">
              <a:rPr lang="en-US" smtClean="0"/>
              <a:t>‹#›</a:t>
            </a:fld>
            <a:endParaRPr lang="en-US"/>
          </a:p>
        </p:txBody>
      </p:sp>
    </p:spTree>
    <p:extLst>
      <p:ext uri="{BB962C8B-B14F-4D97-AF65-F5344CB8AC3E}">
        <p14:creationId xmlns:p14="http://schemas.microsoft.com/office/powerpoint/2010/main" val="2120787724"/>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x content and Image RHS">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113D4489-9178-AC48-B59A-8329C6D7F8B8}"/>
              </a:ext>
            </a:extLst>
          </p:cNvPr>
          <p:cNvSpPr>
            <a:spLocks noGrp="1"/>
          </p:cNvSpPr>
          <p:nvPr>
            <p:ph type="body" sz="quarter" idx="18" hasCustomPrompt="1"/>
          </p:nvPr>
        </p:nvSpPr>
        <p:spPr>
          <a:xfrm>
            <a:off x="365581" y="1695449"/>
            <a:ext cx="2225674" cy="4562475"/>
          </a:xfrm>
          <a:solidFill>
            <a:schemeClr val="bg1">
              <a:lumMod val="95000"/>
            </a:schemeClr>
          </a:solidFill>
        </p:spPr>
        <p:txBody>
          <a:bodyPr lIns="180000" tIns="720000" rIns="180000" bIns="144000"/>
          <a:lstStyle>
            <a:lvl1pPr marL="0" indent="0" algn="ctr">
              <a:lnSpc>
                <a:spcPct val="100000"/>
              </a:lnSpc>
              <a:spcAft>
                <a:spcPts val="1200"/>
              </a:spcAft>
              <a:buNone/>
              <a:defRPr sz="1800" b="1" baseline="0">
                <a:latin typeface="+mn-lt"/>
              </a:defRPr>
            </a:lvl1pPr>
            <a:lvl2pPr marL="0" indent="0" algn="ctr">
              <a:buNone/>
              <a:defRPr sz="1400" baseline="0">
                <a:latin typeface="+mn-lt"/>
              </a:defRPr>
            </a:lvl2pPr>
          </a:lstStyle>
          <a:p>
            <a:pPr lvl="0"/>
            <a:r>
              <a:rPr lang="en-US"/>
              <a:t>1st level</a:t>
            </a:r>
          </a:p>
          <a:p>
            <a:pPr lvl="1"/>
            <a:r>
              <a:rPr lang="en-US"/>
              <a:t>2nd level</a:t>
            </a:r>
          </a:p>
        </p:txBody>
      </p:sp>
      <p:sp>
        <p:nvSpPr>
          <p:cNvPr id="14" name="Text Placeholder 11">
            <a:extLst>
              <a:ext uri="{FF2B5EF4-FFF2-40B4-BE49-F238E27FC236}">
                <a16:creationId xmlns:a16="http://schemas.microsoft.com/office/drawing/2014/main" id="{29CE6AFA-6B23-5D70-3542-73156F49DB6C}"/>
              </a:ext>
            </a:extLst>
          </p:cNvPr>
          <p:cNvSpPr>
            <a:spLocks noGrp="1"/>
          </p:cNvSpPr>
          <p:nvPr>
            <p:ph type="body" sz="quarter" idx="19" hasCustomPrompt="1"/>
          </p:nvPr>
        </p:nvSpPr>
        <p:spPr>
          <a:xfrm>
            <a:off x="2642609" y="1695449"/>
            <a:ext cx="2225674" cy="4562475"/>
          </a:xfrm>
          <a:solidFill>
            <a:schemeClr val="bg2">
              <a:alpha val="50000"/>
            </a:schemeClr>
          </a:solidFill>
        </p:spPr>
        <p:txBody>
          <a:bodyPr lIns="180000" tIns="720000" rIns="180000" bIns="144000"/>
          <a:lstStyle>
            <a:lvl1pPr marL="0" indent="0" algn="ctr">
              <a:lnSpc>
                <a:spcPct val="100000"/>
              </a:lnSpc>
              <a:spcAft>
                <a:spcPts val="1200"/>
              </a:spcAft>
              <a:buFont typeface="Arial" panose="020B0604020202020204" pitchFamily="34" charset="0"/>
              <a:buNone/>
              <a:defRPr lang="en-US" sz="1800" b="1" kern="1200" baseline="0" dirty="0" smtClean="0">
                <a:solidFill>
                  <a:schemeClr val="tx1"/>
                </a:solidFill>
                <a:latin typeface="+mn-lt"/>
                <a:ea typeface="+mn-ea"/>
                <a:cs typeface="+mn-cs"/>
              </a:defRPr>
            </a:lvl1pPr>
            <a:lvl2pPr marL="0" indent="0" algn="ctr">
              <a:buNone/>
              <a:defRPr sz="1400">
                <a:latin typeface="+mn-lt"/>
              </a:defRPr>
            </a:lvl2pPr>
          </a:lstStyle>
          <a:p>
            <a:pPr marL="0" lvl="0" indent="0" algn="ctr" defTabSz="1088291" rtl="0" eaLnBrk="1" latinLnBrk="0" hangingPunct="1">
              <a:lnSpc>
                <a:spcPct val="100000"/>
              </a:lnSpc>
              <a:spcBef>
                <a:spcPts val="0"/>
              </a:spcBef>
              <a:spcAft>
                <a:spcPts val="1200"/>
              </a:spcAft>
              <a:buClr>
                <a:schemeClr val="tx1"/>
              </a:buClr>
              <a:buSzPct val="70000"/>
              <a:buFont typeface="Arial" panose="020B0604020202020204" pitchFamily="34" charset="0"/>
              <a:buNone/>
            </a:pPr>
            <a:r>
              <a:rPr lang="en-US"/>
              <a:t>1st level</a:t>
            </a:r>
          </a:p>
          <a:p>
            <a:pPr lvl="1"/>
            <a:r>
              <a:rPr lang="en-US"/>
              <a:t>2nd level</a:t>
            </a:r>
          </a:p>
        </p:txBody>
      </p:sp>
      <p:sp>
        <p:nvSpPr>
          <p:cNvPr id="15" name="Text Placeholder 11">
            <a:extLst>
              <a:ext uri="{FF2B5EF4-FFF2-40B4-BE49-F238E27FC236}">
                <a16:creationId xmlns:a16="http://schemas.microsoft.com/office/drawing/2014/main" id="{18E36196-B4BA-F94C-13DA-E58C3140A7FE}"/>
              </a:ext>
            </a:extLst>
          </p:cNvPr>
          <p:cNvSpPr>
            <a:spLocks noGrp="1"/>
          </p:cNvSpPr>
          <p:nvPr>
            <p:ph type="body" sz="quarter" idx="20" hasCustomPrompt="1"/>
          </p:nvPr>
        </p:nvSpPr>
        <p:spPr>
          <a:xfrm>
            <a:off x="4919637" y="1695449"/>
            <a:ext cx="2225674" cy="4562475"/>
          </a:xfrm>
          <a:solidFill>
            <a:schemeClr val="bg1">
              <a:lumMod val="95000"/>
            </a:schemeClr>
          </a:solidFill>
        </p:spPr>
        <p:txBody>
          <a:bodyPr lIns="180000" tIns="720000" rIns="180000" bIns="144000"/>
          <a:lstStyle>
            <a:lvl1pPr marL="0" indent="0" algn="ctr">
              <a:lnSpc>
                <a:spcPct val="100000"/>
              </a:lnSpc>
              <a:spcAft>
                <a:spcPts val="1200"/>
              </a:spcAft>
              <a:buFont typeface="Arial" panose="020B0604020202020204" pitchFamily="34" charset="0"/>
              <a:buNone/>
              <a:defRPr lang="en-US" sz="1800" b="1" kern="1200" baseline="0" dirty="0" smtClean="0">
                <a:solidFill>
                  <a:schemeClr val="tx1"/>
                </a:solidFill>
                <a:latin typeface="+mn-lt"/>
                <a:ea typeface="+mn-ea"/>
                <a:cs typeface="+mn-cs"/>
              </a:defRPr>
            </a:lvl1pPr>
            <a:lvl2pPr marL="0" indent="0" algn="ctr">
              <a:buNone/>
              <a:defRPr sz="1400">
                <a:latin typeface="+mn-lt"/>
              </a:defRPr>
            </a:lvl2pPr>
          </a:lstStyle>
          <a:p>
            <a:pPr marL="0" lvl="0" indent="0" algn="ctr" defTabSz="1088291" rtl="0" eaLnBrk="1" latinLnBrk="0" hangingPunct="1">
              <a:lnSpc>
                <a:spcPct val="100000"/>
              </a:lnSpc>
              <a:spcBef>
                <a:spcPts val="0"/>
              </a:spcBef>
              <a:spcAft>
                <a:spcPts val="1200"/>
              </a:spcAft>
              <a:buClr>
                <a:schemeClr val="tx1"/>
              </a:buClr>
              <a:buSzPct val="70000"/>
              <a:buFont typeface="Arial" panose="020B0604020202020204" pitchFamily="34" charset="0"/>
              <a:buNone/>
            </a:pPr>
            <a:r>
              <a:rPr lang="en-US"/>
              <a:t>1st level</a:t>
            </a:r>
          </a:p>
          <a:p>
            <a:pPr lvl="1"/>
            <a:r>
              <a:rPr lang="en-US"/>
              <a:t>2nd level</a:t>
            </a:r>
          </a:p>
        </p:txBody>
      </p:sp>
      <p:sp>
        <p:nvSpPr>
          <p:cNvPr id="16" name="Text Placeholder 11">
            <a:extLst>
              <a:ext uri="{FF2B5EF4-FFF2-40B4-BE49-F238E27FC236}">
                <a16:creationId xmlns:a16="http://schemas.microsoft.com/office/drawing/2014/main" id="{635790BF-3D83-8522-EB9D-843C7B147BCB}"/>
              </a:ext>
            </a:extLst>
          </p:cNvPr>
          <p:cNvSpPr>
            <a:spLocks noGrp="1"/>
          </p:cNvSpPr>
          <p:nvPr>
            <p:ph type="body" sz="quarter" idx="21" hasCustomPrompt="1"/>
          </p:nvPr>
        </p:nvSpPr>
        <p:spPr>
          <a:xfrm>
            <a:off x="7196666" y="1695449"/>
            <a:ext cx="2225674" cy="4562475"/>
          </a:xfrm>
          <a:solidFill>
            <a:schemeClr val="bg2">
              <a:alpha val="50000"/>
            </a:schemeClr>
          </a:solidFill>
        </p:spPr>
        <p:txBody>
          <a:bodyPr lIns="180000" tIns="720000" rIns="180000" bIns="144000"/>
          <a:lstStyle>
            <a:lvl1pPr marL="0" indent="0" algn="ctr">
              <a:lnSpc>
                <a:spcPct val="100000"/>
              </a:lnSpc>
              <a:spcAft>
                <a:spcPts val="1200"/>
              </a:spcAft>
              <a:buFont typeface="Arial" panose="020B0604020202020204" pitchFamily="34" charset="0"/>
              <a:buNone/>
              <a:defRPr lang="en-US" sz="1800" b="1" kern="1200" baseline="0" dirty="0" smtClean="0">
                <a:solidFill>
                  <a:schemeClr val="tx1"/>
                </a:solidFill>
                <a:latin typeface="+mn-lt"/>
                <a:ea typeface="+mn-ea"/>
                <a:cs typeface="+mn-cs"/>
              </a:defRPr>
            </a:lvl1pPr>
            <a:lvl2pPr marL="0" indent="0" algn="ctr">
              <a:buNone/>
              <a:defRPr sz="1400">
                <a:latin typeface="+mn-lt"/>
              </a:defRPr>
            </a:lvl2pPr>
          </a:lstStyle>
          <a:p>
            <a:pPr marL="0" lvl="0" indent="0" algn="ctr" defTabSz="1088291" rtl="0" eaLnBrk="1" latinLnBrk="0" hangingPunct="1">
              <a:lnSpc>
                <a:spcPct val="100000"/>
              </a:lnSpc>
              <a:spcBef>
                <a:spcPts val="0"/>
              </a:spcBef>
              <a:spcAft>
                <a:spcPts val="1200"/>
              </a:spcAft>
              <a:buClr>
                <a:schemeClr val="tx1"/>
              </a:buClr>
              <a:buSzPct val="70000"/>
              <a:buFont typeface="Arial" panose="020B0604020202020204" pitchFamily="34" charset="0"/>
              <a:buNone/>
            </a:pPr>
            <a:r>
              <a:rPr lang="en-US"/>
              <a:t>1st level</a:t>
            </a:r>
          </a:p>
          <a:p>
            <a:pPr lvl="1"/>
            <a:r>
              <a:rPr lang="en-US"/>
              <a:t>2nd level</a:t>
            </a: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5" y="342900"/>
            <a:ext cx="11506200"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5" name="Text Placeholder 15">
            <a:extLst>
              <a:ext uri="{FF2B5EF4-FFF2-40B4-BE49-F238E27FC236}">
                <a16:creationId xmlns:a16="http://schemas.microsoft.com/office/drawing/2014/main" id="{470DB0AA-BC82-83BF-7D80-19812EBC31C5}"/>
              </a:ext>
            </a:extLst>
          </p:cNvPr>
          <p:cNvSpPr>
            <a:spLocks noGrp="1"/>
          </p:cNvSpPr>
          <p:nvPr>
            <p:ph type="body" sz="quarter" idx="13" hasCustomPrompt="1"/>
          </p:nvPr>
        </p:nvSpPr>
        <p:spPr>
          <a:xfrm>
            <a:off x="1133932"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6" name="Text Placeholder 15">
            <a:extLst>
              <a:ext uri="{FF2B5EF4-FFF2-40B4-BE49-F238E27FC236}">
                <a16:creationId xmlns:a16="http://schemas.microsoft.com/office/drawing/2014/main" id="{59E18DCD-2CD0-2631-F906-E5CA9787D4F7}"/>
              </a:ext>
            </a:extLst>
          </p:cNvPr>
          <p:cNvSpPr>
            <a:spLocks noGrp="1"/>
          </p:cNvSpPr>
          <p:nvPr>
            <p:ph type="body" sz="quarter" idx="31" hasCustomPrompt="1"/>
          </p:nvPr>
        </p:nvSpPr>
        <p:spPr>
          <a:xfrm>
            <a:off x="3410960"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7" name="Text Placeholder 15">
            <a:extLst>
              <a:ext uri="{FF2B5EF4-FFF2-40B4-BE49-F238E27FC236}">
                <a16:creationId xmlns:a16="http://schemas.microsoft.com/office/drawing/2014/main" id="{E52FCAE7-303F-D3F8-CEA9-B613646C1D8D}"/>
              </a:ext>
            </a:extLst>
          </p:cNvPr>
          <p:cNvSpPr>
            <a:spLocks noGrp="1"/>
          </p:cNvSpPr>
          <p:nvPr>
            <p:ph type="body" sz="quarter" idx="32" hasCustomPrompt="1"/>
          </p:nvPr>
        </p:nvSpPr>
        <p:spPr>
          <a:xfrm>
            <a:off x="7965017"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1" name="Text Placeholder 15">
            <a:extLst>
              <a:ext uri="{FF2B5EF4-FFF2-40B4-BE49-F238E27FC236}">
                <a16:creationId xmlns:a16="http://schemas.microsoft.com/office/drawing/2014/main" id="{0B1472DB-7110-E8BB-208F-4B5638D8B62B}"/>
              </a:ext>
            </a:extLst>
          </p:cNvPr>
          <p:cNvSpPr>
            <a:spLocks noGrp="1"/>
          </p:cNvSpPr>
          <p:nvPr>
            <p:ph type="body" sz="quarter" idx="33" hasCustomPrompt="1"/>
          </p:nvPr>
        </p:nvSpPr>
        <p:spPr>
          <a:xfrm>
            <a:off x="5687988"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4" name="Picture Placeholder 76">
            <a:extLst>
              <a:ext uri="{FF2B5EF4-FFF2-40B4-BE49-F238E27FC236}">
                <a16:creationId xmlns:a16="http://schemas.microsoft.com/office/drawing/2014/main" id="{431897EC-5EA2-BFFD-B89A-9972D6763F7C}"/>
              </a:ext>
            </a:extLst>
          </p:cNvPr>
          <p:cNvSpPr>
            <a:spLocks noGrp="1"/>
          </p:cNvSpPr>
          <p:nvPr>
            <p:ph type="pic" sz="quarter" idx="28" hasCustomPrompt="1"/>
          </p:nvPr>
        </p:nvSpPr>
        <p:spPr>
          <a:xfrm>
            <a:off x="9501011" y="0"/>
            <a:ext cx="2690989" cy="6858000"/>
          </a:xfrm>
        </p:spPr>
        <p:txBody>
          <a:bodyPr tIns="2844000"/>
          <a:lstStyle>
            <a:lvl1pPr marL="0" indent="0" algn="ctr">
              <a:buNone/>
              <a:defRPr sz="1600">
                <a:solidFill>
                  <a:schemeClr val="accent2"/>
                </a:solidFill>
              </a:defRPr>
            </a:lvl1pPr>
          </a:lstStyle>
          <a:p>
            <a:r>
              <a:rPr lang="en-AU" sz="1600"/>
              <a:t>Click icon to insert image</a:t>
            </a:r>
            <a:endParaRPr lang="en-AU"/>
          </a:p>
        </p:txBody>
      </p:sp>
      <p:sp>
        <p:nvSpPr>
          <p:cNvPr id="29" name="Rectangle 28">
            <a:extLst>
              <a:ext uri="{FF2B5EF4-FFF2-40B4-BE49-F238E27FC236}">
                <a16:creationId xmlns:a16="http://schemas.microsoft.com/office/drawing/2014/main" id="{E3229F3E-21CD-262A-F514-28597D3992ED}"/>
              </a:ext>
            </a:extLst>
          </p:cNvPr>
          <p:cNvSpPr/>
          <p:nvPr userDrawn="1"/>
        </p:nvSpPr>
        <p:spPr>
          <a:xfrm>
            <a:off x="0" y="6448425"/>
            <a:ext cx="12192000" cy="409575"/>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26" name="Date Placeholder 3">
            <a:extLst>
              <a:ext uri="{FF2B5EF4-FFF2-40B4-BE49-F238E27FC236}">
                <a16:creationId xmlns:a16="http://schemas.microsoft.com/office/drawing/2014/main" id="{1CCADDE5-3F89-4BC6-5082-F888E0F98D84}"/>
              </a:ext>
            </a:extLst>
          </p:cNvPr>
          <p:cNvSpPr txBox="1">
            <a:spLocks/>
          </p:cNvSpPr>
          <p:nvPr userDrawn="1"/>
        </p:nvSpPr>
        <p:spPr>
          <a:xfrm>
            <a:off x="9058275" y="6494549"/>
            <a:ext cx="2790825" cy="334875"/>
          </a:xfrm>
          <a:prstGeom prst="rect">
            <a:avLst/>
          </a:prstGeom>
        </p:spPr>
        <p:txBody>
          <a:bodyPr rIns="0" anchor="ct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mn-lt"/>
              </a:rPr>
              <a:t>© 2025 Adobe. All Rights Reserved. Adobe Confidential.</a:t>
            </a:r>
          </a:p>
        </p:txBody>
      </p:sp>
      <p:pic>
        <p:nvPicPr>
          <p:cNvPr id="27" name="Picture 26" descr="A red and black number&#10;&#10;Description automatically generated">
            <a:extLst>
              <a:ext uri="{FF2B5EF4-FFF2-40B4-BE49-F238E27FC236}">
                <a16:creationId xmlns:a16="http://schemas.microsoft.com/office/drawing/2014/main" id="{1D11D388-F6BA-B8C8-81FA-817C0E37C9ED}"/>
              </a:ext>
            </a:extLst>
          </p:cNvPr>
          <p:cNvPicPr>
            <a:picLocks noChangeAspect="1"/>
          </p:cNvPicPr>
          <p:nvPr userDrawn="1"/>
        </p:nvPicPr>
        <p:blipFill>
          <a:blip r:embed="rId2"/>
          <a:stretch>
            <a:fillRect/>
          </a:stretch>
        </p:blipFill>
        <p:spPr>
          <a:xfrm>
            <a:off x="371474" y="6554353"/>
            <a:ext cx="604273" cy="151247"/>
          </a:xfrm>
          <a:prstGeom prst="rect">
            <a:avLst/>
          </a:prstGeom>
        </p:spPr>
      </p:pic>
    </p:spTree>
    <p:extLst>
      <p:ext uri="{BB962C8B-B14F-4D97-AF65-F5344CB8AC3E}">
        <p14:creationId xmlns:p14="http://schemas.microsoft.com/office/powerpoint/2010/main" val="696542883"/>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4 x content and Image RHS">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113D4489-9178-AC48-B59A-8329C6D7F8B8}"/>
              </a:ext>
            </a:extLst>
          </p:cNvPr>
          <p:cNvSpPr>
            <a:spLocks noGrp="1"/>
          </p:cNvSpPr>
          <p:nvPr>
            <p:ph type="body" sz="quarter" idx="18" hasCustomPrompt="1"/>
          </p:nvPr>
        </p:nvSpPr>
        <p:spPr>
          <a:xfrm>
            <a:off x="365580" y="1695449"/>
            <a:ext cx="2248993" cy="4562475"/>
          </a:xfrm>
          <a:solidFill>
            <a:schemeClr val="bg1">
              <a:lumMod val="95000"/>
            </a:schemeClr>
          </a:solidFill>
        </p:spPr>
        <p:txBody>
          <a:bodyPr lIns="180000" tIns="720000" rIns="180000" bIns="144000"/>
          <a:lstStyle>
            <a:lvl1pPr marL="0" indent="0" algn="ctr">
              <a:lnSpc>
                <a:spcPct val="100000"/>
              </a:lnSpc>
              <a:spcAft>
                <a:spcPts val="1200"/>
              </a:spcAft>
              <a:buNone/>
              <a:defRPr sz="1600" b="1" baseline="0">
                <a:latin typeface="+mn-lt"/>
              </a:defRPr>
            </a:lvl1pPr>
            <a:lvl2pPr marL="0" indent="0" algn="ctr">
              <a:buNone/>
              <a:defRPr sz="1400" baseline="0">
                <a:latin typeface="+mn-lt"/>
              </a:defRPr>
            </a:lvl2pPr>
          </a:lstStyle>
          <a:p>
            <a:pPr lvl="0"/>
            <a:r>
              <a:rPr lang="en-US"/>
              <a:t>1st level</a:t>
            </a:r>
          </a:p>
          <a:p>
            <a:pPr lvl="1"/>
            <a:r>
              <a:rPr lang="en-US"/>
              <a:t>2nd level</a:t>
            </a:r>
          </a:p>
        </p:txBody>
      </p:sp>
      <p:sp>
        <p:nvSpPr>
          <p:cNvPr id="14" name="Text Placeholder 11">
            <a:extLst>
              <a:ext uri="{FF2B5EF4-FFF2-40B4-BE49-F238E27FC236}">
                <a16:creationId xmlns:a16="http://schemas.microsoft.com/office/drawing/2014/main" id="{29CE6AFA-6B23-5D70-3542-73156F49DB6C}"/>
              </a:ext>
            </a:extLst>
          </p:cNvPr>
          <p:cNvSpPr>
            <a:spLocks noGrp="1"/>
          </p:cNvSpPr>
          <p:nvPr>
            <p:ph type="body" sz="quarter" idx="19" hasCustomPrompt="1"/>
          </p:nvPr>
        </p:nvSpPr>
        <p:spPr>
          <a:xfrm>
            <a:off x="2674310" y="1695449"/>
            <a:ext cx="2248993" cy="4562475"/>
          </a:xfrm>
          <a:solidFill>
            <a:schemeClr val="bg2">
              <a:alpha val="50000"/>
            </a:schemeClr>
          </a:solidFill>
        </p:spPr>
        <p:txBody>
          <a:bodyPr lIns="180000" tIns="720000" rIns="180000" bIns="144000"/>
          <a:lstStyle>
            <a:lvl1pPr marL="0" indent="0" algn="ctr">
              <a:lnSpc>
                <a:spcPct val="100000"/>
              </a:lnSpc>
              <a:spcAft>
                <a:spcPts val="1200"/>
              </a:spcAft>
              <a:buFont typeface="Arial" panose="020B0604020202020204" pitchFamily="34" charset="0"/>
              <a:buNone/>
              <a:defRPr lang="en-US" sz="1600" b="1" kern="1200" baseline="0" dirty="0" smtClean="0">
                <a:solidFill>
                  <a:schemeClr val="tx1"/>
                </a:solidFill>
                <a:latin typeface="+mn-lt"/>
                <a:ea typeface="+mn-ea"/>
                <a:cs typeface="+mn-cs"/>
              </a:defRPr>
            </a:lvl1pPr>
            <a:lvl2pPr marL="0" indent="0" algn="ctr">
              <a:buNone/>
              <a:defRPr sz="1400">
                <a:latin typeface="+mn-lt"/>
              </a:defRPr>
            </a:lvl2pPr>
          </a:lstStyle>
          <a:p>
            <a:pPr marL="0" lvl="0" indent="0" algn="ctr" defTabSz="1088291" rtl="0" eaLnBrk="1" latinLnBrk="0" hangingPunct="1">
              <a:lnSpc>
                <a:spcPct val="100000"/>
              </a:lnSpc>
              <a:spcBef>
                <a:spcPts val="0"/>
              </a:spcBef>
              <a:spcAft>
                <a:spcPts val="1200"/>
              </a:spcAft>
              <a:buClr>
                <a:schemeClr val="tx1"/>
              </a:buClr>
              <a:buSzPct val="70000"/>
              <a:buFont typeface="Arial" panose="020B0604020202020204" pitchFamily="34" charset="0"/>
              <a:buNone/>
            </a:pPr>
            <a:r>
              <a:rPr lang="en-US"/>
              <a:t>1st level</a:t>
            </a:r>
          </a:p>
          <a:p>
            <a:pPr lvl="1"/>
            <a:r>
              <a:rPr lang="en-US"/>
              <a:t>2nd level</a:t>
            </a:r>
          </a:p>
        </p:txBody>
      </p:sp>
      <p:sp>
        <p:nvSpPr>
          <p:cNvPr id="15" name="Text Placeholder 11">
            <a:extLst>
              <a:ext uri="{FF2B5EF4-FFF2-40B4-BE49-F238E27FC236}">
                <a16:creationId xmlns:a16="http://schemas.microsoft.com/office/drawing/2014/main" id="{18E36196-B4BA-F94C-13DA-E58C3140A7FE}"/>
              </a:ext>
            </a:extLst>
          </p:cNvPr>
          <p:cNvSpPr>
            <a:spLocks noGrp="1"/>
          </p:cNvSpPr>
          <p:nvPr>
            <p:ph type="body" sz="quarter" idx="20" hasCustomPrompt="1"/>
          </p:nvPr>
        </p:nvSpPr>
        <p:spPr>
          <a:xfrm>
            <a:off x="4983040" y="1695449"/>
            <a:ext cx="2248993" cy="4562475"/>
          </a:xfrm>
          <a:solidFill>
            <a:schemeClr val="bg1">
              <a:lumMod val="95000"/>
            </a:schemeClr>
          </a:solidFill>
        </p:spPr>
        <p:txBody>
          <a:bodyPr lIns="180000" tIns="720000" rIns="180000" bIns="144000"/>
          <a:lstStyle>
            <a:lvl1pPr marL="0" indent="0" algn="ctr">
              <a:lnSpc>
                <a:spcPct val="100000"/>
              </a:lnSpc>
              <a:spcAft>
                <a:spcPts val="1200"/>
              </a:spcAft>
              <a:buFont typeface="Arial" panose="020B0604020202020204" pitchFamily="34" charset="0"/>
              <a:buNone/>
              <a:defRPr lang="en-US" sz="1600" b="1" kern="1200" baseline="0" dirty="0">
                <a:solidFill>
                  <a:schemeClr val="tx1"/>
                </a:solidFill>
                <a:latin typeface="+mn-lt"/>
                <a:ea typeface="+mn-ea"/>
                <a:cs typeface="+mn-cs"/>
              </a:defRPr>
            </a:lvl1pPr>
            <a:lvl2pPr marL="0" indent="0" algn="ctr">
              <a:buNone/>
              <a:defRPr sz="1400">
                <a:latin typeface="+mn-lt"/>
              </a:defRPr>
            </a:lvl2pPr>
          </a:lstStyle>
          <a:p>
            <a:pPr marL="0" lvl="0" indent="0" algn="ctr" defTabSz="1088291" rtl="0" eaLnBrk="1" latinLnBrk="0" hangingPunct="1">
              <a:lnSpc>
                <a:spcPct val="100000"/>
              </a:lnSpc>
              <a:spcBef>
                <a:spcPts val="0"/>
              </a:spcBef>
              <a:spcAft>
                <a:spcPts val="1200"/>
              </a:spcAft>
              <a:buClr>
                <a:schemeClr val="tx1"/>
              </a:buClr>
              <a:buSzPct val="70000"/>
              <a:buFont typeface="Arial" panose="020B0604020202020204" pitchFamily="34" charset="0"/>
              <a:buNone/>
            </a:pPr>
            <a:r>
              <a:rPr lang="en-US"/>
              <a:t>1st level</a:t>
            </a:r>
          </a:p>
          <a:p>
            <a:pPr lvl="1"/>
            <a:r>
              <a:rPr lang="en-US"/>
              <a:t>2nd level</a:t>
            </a:r>
          </a:p>
        </p:txBody>
      </p:sp>
      <p:sp>
        <p:nvSpPr>
          <p:cNvPr id="16" name="Text Placeholder 11">
            <a:extLst>
              <a:ext uri="{FF2B5EF4-FFF2-40B4-BE49-F238E27FC236}">
                <a16:creationId xmlns:a16="http://schemas.microsoft.com/office/drawing/2014/main" id="{635790BF-3D83-8522-EB9D-843C7B147BCB}"/>
              </a:ext>
            </a:extLst>
          </p:cNvPr>
          <p:cNvSpPr>
            <a:spLocks noGrp="1"/>
          </p:cNvSpPr>
          <p:nvPr>
            <p:ph type="body" sz="quarter" idx="21" hasCustomPrompt="1"/>
          </p:nvPr>
        </p:nvSpPr>
        <p:spPr>
          <a:xfrm>
            <a:off x="7291770" y="1695449"/>
            <a:ext cx="2248993" cy="4562475"/>
          </a:xfrm>
          <a:solidFill>
            <a:schemeClr val="bg2">
              <a:alpha val="50000"/>
            </a:schemeClr>
          </a:solidFill>
        </p:spPr>
        <p:txBody>
          <a:bodyPr lIns="180000" tIns="720000" rIns="180000" bIns="144000"/>
          <a:lstStyle>
            <a:lvl1pPr marL="0" indent="0" algn="ctr">
              <a:lnSpc>
                <a:spcPct val="100000"/>
              </a:lnSpc>
              <a:spcAft>
                <a:spcPts val="1200"/>
              </a:spcAft>
              <a:buFont typeface="Arial" panose="020B0604020202020204" pitchFamily="34" charset="0"/>
              <a:buNone/>
              <a:defRPr lang="en-US" sz="1600" b="1" kern="1200" baseline="0" dirty="0">
                <a:solidFill>
                  <a:schemeClr val="tx1"/>
                </a:solidFill>
                <a:latin typeface="+mn-lt"/>
                <a:ea typeface="+mn-ea"/>
                <a:cs typeface="+mn-cs"/>
              </a:defRPr>
            </a:lvl1pPr>
            <a:lvl2pPr marL="0" indent="0" algn="ctr">
              <a:buNone/>
              <a:defRPr sz="1400">
                <a:latin typeface="+mn-lt"/>
              </a:defRPr>
            </a:lvl2pPr>
          </a:lstStyle>
          <a:p>
            <a:pPr marL="0" lvl="0" indent="0" algn="ctr" defTabSz="1088291" rtl="0" eaLnBrk="1" latinLnBrk="0" hangingPunct="1">
              <a:lnSpc>
                <a:spcPct val="100000"/>
              </a:lnSpc>
              <a:spcBef>
                <a:spcPts val="0"/>
              </a:spcBef>
              <a:spcAft>
                <a:spcPts val="1200"/>
              </a:spcAft>
              <a:buClr>
                <a:schemeClr val="tx1"/>
              </a:buClr>
              <a:buSzPct val="70000"/>
              <a:buFont typeface="Arial" panose="020B0604020202020204" pitchFamily="34" charset="0"/>
              <a:buNone/>
            </a:pPr>
            <a:r>
              <a:rPr lang="en-US"/>
              <a:t>1st level</a:t>
            </a:r>
          </a:p>
          <a:p>
            <a:pPr lvl="1"/>
            <a:r>
              <a:rPr lang="en-US"/>
              <a:t>2nd level</a:t>
            </a: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5" y="342900"/>
            <a:ext cx="11506200"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5" name="Text Placeholder 15">
            <a:extLst>
              <a:ext uri="{FF2B5EF4-FFF2-40B4-BE49-F238E27FC236}">
                <a16:creationId xmlns:a16="http://schemas.microsoft.com/office/drawing/2014/main" id="{470DB0AA-BC82-83BF-7D80-19812EBC31C5}"/>
              </a:ext>
            </a:extLst>
          </p:cNvPr>
          <p:cNvSpPr>
            <a:spLocks noGrp="1"/>
          </p:cNvSpPr>
          <p:nvPr>
            <p:ph type="body" sz="quarter" idx="13" hasCustomPrompt="1"/>
          </p:nvPr>
        </p:nvSpPr>
        <p:spPr>
          <a:xfrm>
            <a:off x="1145589"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6" name="Text Placeholder 15">
            <a:extLst>
              <a:ext uri="{FF2B5EF4-FFF2-40B4-BE49-F238E27FC236}">
                <a16:creationId xmlns:a16="http://schemas.microsoft.com/office/drawing/2014/main" id="{59E18DCD-2CD0-2631-F906-E5CA9787D4F7}"/>
              </a:ext>
            </a:extLst>
          </p:cNvPr>
          <p:cNvSpPr>
            <a:spLocks noGrp="1"/>
          </p:cNvSpPr>
          <p:nvPr>
            <p:ph type="body" sz="quarter" idx="31" hasCustomPrompt="1"/>
          </p:nvPr>
        </p:nvSpPr>
        <p:spPr>
          <a:xfrm>
            <a:off x="3454319"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7" name="Text Placeholder 15">
            <a:extLst>
              <a:ext uri="{FF2B5EF4-FFF2-40B4-BE49-F238E27FC236}">
                <a16:creationId xmlns:a16="http://schemas.microsoft.com/office/drawing/2014/main" id="{E52FCAE7-303F-D3F8-CEA9-B613646C1D8D}"/>
              </a:ext>
            </a:extLst>
          </p:cNvPr>
          <p:cNvSpPr>
            <a:spLocks noGrp="1"/>
          </p:cNvSpPr>
          <p:nvPr>
            <p:ph type="body" sz="quarter" idx="32" hasCustomPrompt="1"/>
          </p:nvPr>
        </p:nvSpPr>
        <p:spPr>
          <a:xfrm>
            <a:off x="8071779"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1" name="Text Placeholder 15">
            <a:extLst>
              <a:ext uri="{FF2B5EF4-FFF2-40B4-BE49-F238E27FC236}">
                <a16:creationId xmlns:a16="http://schemas.microsoft.com/office/drawing/2014/main" id="{0B1472DB-7110-E8BB-208F-4B5638D8B62B}"/>
              </a:ext>
            </a:extLst>
          </p:cNvPr>
          <p:cNvSpPr>
            <a:spLocks noGrp="1"/>
          </p:cNvSpPr>
          <p:nvPr>
            <p:ph type="body" sz="quarter" idx="33" hasCustomPrompt="1"/>
          </p:nvPr>
        </p:nvSpPr>
        <p:spPr>
          <a:xfrm>
            <a:off x="5763049"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9" name="Rectangle 28">
            <a:extLst>
              <a:ext uri="{FF2B5EF4-FFF2-40B4-BE49-F238E27FC236}">
                <a16:creationId xmlns:a16="http://schemas.microsoft.com/office/drawing/2014/main" id="{E3229F3E-21CD-262A-F514-28597D3992ED}"/>
              </a:ext>
            </a:extLst>
          </p:cNvPr>
          <p:cNvSpPr/>
          <p:nvPr userDrawn="1"/>
        </p:nvSpPr>
        <p:spPr>
          <a:xfrm>
            <a:off x="0" y="6448425"/>
            <a:ext cx="12192000" cy="409575"/>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26" name="Date Placeholder 3">
            <a:extLst>
              <a:ext uri="{FF2B5EF4-FFF2-40B4-BE49-F238E27FC236}">
                <a16:creationId xmlns:a16="http://schemas.microsoft.com/office/drawing/2014/main" id="{1CCADDE5-3F89-4BC6-5082-F888E0F98D84}"/>
              </a:ext>
            </a:extLst>
          </p:cNvPr>
          <p:cNvSpPr txBox="1">
            <a:spLocks/>
          </p:cNvSpPr>
          <p:nvPr userDrawn="1"/>
        </p:nvSpPr>
        <p:spPr>
          <a:xfrm>
            <a:off x="9058275" y="6494549"/>
            <a:ext cx="2790825" cy="334875"/>
          </a:xfrm>
          <a:prstGeom prst="rect">
            <a:avLst/>
          </a:prstGeom>
        </p:spPr>
        <p:txBody>
          <a:bodyPr rIns="0" anchor="ct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mn-lt"/>
              </a:rPr>
              <a:t>© 2025 Adobe. All Rights Reserved. Adobe Confidential.</a:t>
            </a:r>
          </a:p>
        </p:txBody>
      </p:sp>
      <p:pic>
        <p:nvPicPr>
          <p:cNvPr id="27" name="Picture 26" descr="A red and black number&#10;&#10;Description automatically generated">
            <a:extLst>
              <a:ext uri="{FF2B5EF4-FFF2-40B4-BE49-F238E27FC236}">
                <a16:creationId xmlns:a16="http://schemas.microsoft.com/office/drawing/2014/main" id="{1D11D388-F6BA-B8C8-81FA-817C0E37C9ED}"/>
              </a:ext>
            </a:extLst>
          </p:cNvPr>
          <p:cNvPicPr>
            <a:picLocks noChangeAspect="1"/>
          </p:cNvPicPr>
          <p:nvPr userDrawn="1"/>
        </p:nvPicPr>
        <p:blipFill>
          <a:blip r:embed="rId2"/>
          <a:stretch>
            <a:fillRect/>
          </a:stretch>
        </p:blipFill>
        <p:spPr>
          <a:xfrm>
            <a:off x="371474" y="6554353"/>
            <a:ext cx="604273" cy="151247"/>
          </a:xfrm>
          <a:prstGeom prst="rect">
            <a:avLst/>
          </a:prstGeom>
        </p:spPr>
      </p:pic>
      <p:sp>
        <p:nvSpPr>
          <p:cNvPr id="8" name="Text Placeholder 11">
            <a:extLst>
              <a:ext uri="{FF2B5EF4-FFF2-40B4-BE49-F238E27FC236}">
                <a16:creationId xmlns:a16="http://schemas.microsoft.com/office/drawing/2014/main" id="{DB6FD97B-35D9-E8B9-8E15-57A144280815}"/>
              </a:ext>
            </a:extLst>
          </p:cNvPr>
          <p:cNvSpPr>
            <a:spLocks noGrp="1"/>
          </p:cNvSpPr>
          <p:nvPr>
            <p:ph type="body" sz="quarter" idx="34" hasCustomPrompt="1"/>
          </p:nvPr>
        </p:nvSpPr>
        <p:spPr>
          <a:xfrm>
            <a:off x="9600501" y="1695449"/>
            <a:ext cx="2248993" cy="4562475"/>
          </a:xfrm>
          <a:solidFill>
            <a:schemeClr val="bg1">
              <a:lumMod val="95000"/>
            </a:schemeClr>
          </a:solidFill>
        </p:spPr>
        <p:txBody>
          <a:bodyPr vert="horz" lIns="180000" tIns="720000" rIns="180000" bIns="144000" rtlCol="0">
            <a:noAutofit/>
          </a:bodyPr>
          <a:lstStyle>
            <a:lvl1pPr algn="ctr">
              <a:defRPr lang="en-US" sz="1600" b="1" baseline="0" dirty="0"/>
            </a:lvl1pPr>
            <a:lvl2pPr marL="0" indent="0" algn="ctr">
              <a:buNone/>
              <a:defRPr lang="en-US" sz="1400" dirty="0"/>
            </a:lvl2pPr>
          </a:lstStyle>
          <a:p>
            <a:pPr lvl="0" algn="ctr">
              <a:lnSpc>
                <a:spcPct val="100000"/>
              </a:lnSpc>
              <a:spcAft>
                <a:spcPts val="1200"/>
              </a:spcAft>
            </a:pPr>
            <a:r>
              <a:rPr lang="en-US"/>
              <a:t>1st level</a:t>
            </a:r>
          </a:p>
          <a:p>
            <a:pPr marL="177800" lvl="1" indent="-177800" algn="ctr"/>
            <a:r>
              <a:rPr lang="en-US"/>
              <a:t>2nd level</a:t>
            </a:r>
          </a:p>
        </p:txBody>
      </p:sp>
      <p:sp>
        <p:nvSpPr>
          <p:cNvPr id="9" name="Text Placeholder 15">
            <a:extLst>
              <a:ext uri="{FF2B5EF4-FFF2-40B4-BE49-F238E27FC236}">
                <a16:creationId xmlns:a16="http://schemas.microsoft.com/office/drawing/2014/main" id="{30B7EF32-7BCA-5762-EF51-6B5501C11BD1}"/>
              </a:ext>
            </a:extLst>
          </p:cNvPr>
          <p:cNvSpPr>
            <a:spLocks noGrp="1"/>
          </p:cNvSpPr>
          <p:nvPr>
            <p:ph type="body" sz="quarter" idx="35" hasCustomPrompt="1"/>
          </p:nvPr>
        </p:nvSpPr>
        <p:spPr>
          <a:xfrm>
            <a:off x="10380510" y="1360855"/>
            <a:ext cx="688974" cy="680834"/>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bIns="45720" rtlCol="0" anchor="ctr"/>
          <a:lstStyle>
            <a:lvl1pPr marL="0" indent="0" algn="ctr">
              <a:buNone/>
              <a:defRPr kumimoji="0" lang="en-AU" sz="40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Tree>
    <p:extLst>
      <p:ext uri="{BB962C8B-B14F-4D97-AF65-F5344CB8AC3E}">
        <p14:creationId xmlns:p14="http://schemas.microsoft.com/office/powerpoint/2010/main" val="1128904365"/>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 image with pull 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475114-7934-C2E0-9B8E-9097AC8156CE}"/>
              </a:ext>
            </a:extLst>
          </p:cNvPr>
          <p:cNvSpPr>
            <a:spLocks noGrp="1"/>
          </p:cNvSpPr>
          <p:nvPr>
            <p:ph type="pic" sz="quarter" idx="10" hasCustomPrompt="1"/>
          </p:nvPr>
        </p:nvSpPr>
        <p:spPr>
          <a:xfrm>
            <a:off x="134938" y="0"/>
            <a:ext cx="12057062" cy="6858000"/>
          </a:xfrm>
          <a:solidFill>
            <a:schemeClr val="bg2"/>
          </a:solidFill>
        </p:spPr>
        <p:txBody>
          <a:bodyPr vert="horz" lIns="45720" tIns="2376000" rIns="45720" bIns="45720" rtlCol="0">
            <a:noAutofit/>
          </a:bodyPr>
          <a:lstStyle>
            <a:lvl1pPr>
              <a:defRPr lang="en-AU" baseline="0" dirty="0">
                <a:solidFill>
                  <a:schemeClr val="accent2"/>
                </a:solidFill>
              </a:defRPr>
            </a:lvl1pPr>
          </a:lstStyle>
          <a:p>
            <a:pPr lvl="0" indent="0" algn="ctr">
              <a:buNone/>
            </a:pPr>
            <a:r>
              <a:rPr lang="en-AU"/>
              <a:t>Click icon to insert image</a:t>
            </a:r>
          </a:p>
        </p:txBody>
      </p:sp>
      <p:sp>
        <p:nvSpPr>
          <p:cNvPr id="16" name="Text Placeholder 15">
            <a:extLst>
              <a:ext uri="{FF2B5EF4-FFF2-40B4-BE49-F238E27FC236}">
                <a16:creationId xmlns:a16="http://schemas.microsoft.com/office/drawing/2014/main" id="{23C0FAF4-7EB4-5230-520A-D2851722849D}"/>
              </a:ext>
            </a:extLst>
          </p:cNvPr>
          <p:cNvSpPr>
            <a:spLocks noGrp="1"/>
          </p:cNvSpPr>
          <p:nvPr>
            <p:ph type="body" sz="quarter" idx="11" hasCustomPrompt="1"/>
          </p:nvPr>
        </p:nvSpPr>
        <p:spPr>
          <a:xfrm>
            <a:off x="2521744" y="2996212"/>
            <a:ext cx="7296150" cy="1288009"/>
          </a:xfrm>
          <a:noFill/>
          <a:ln w="920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45720" tIns="144000" rIns="45720" bIns="144000" rtlCol="0" anchor="ctr" anchorCtr="0">
            <a:spAutoFit/>
          </a:bodyPr>
          <a:lstStyle>
            <a:lvl1pPr marL="0" indent="0" algn="ctr">
              <a:buNone/>
              <a:defRPr lang="en-US" sz="3600" dirty="0" smtClean="0">
                <a:solidFill>
                  <a:schemeClr val="bg1"/>
                </a:solidFill>
              </a:defRPr>
            </a:lvl1pPr>
            <a:lvl2pPr marL="313200" indent="0">
              <a:buNone/>
              <a:defRPr lang="en-US" sz="1800" dirty="0" smtClean="0">
                <a:solidFill>
                  <a:schemeClr val="lt1"/>
                </a:solidFill>
              </a:defRPr>
            </a:lvl2pPr>
            <a:lvl3pPr marL="770400" indent="0">
              <a:buNone/>
              <a:defRPr lang="en-US" dirty="0" smtClean="0">
                <a:solidFill>
                  <a:schemeClr val="lt1"/>
                </a:solidFill>
              </a:defRPr>
            </a:lvl3pPr>
            <a:lvl4pPr marL="1227600" indent="0">
              <a:buNone/>
              <a:defRPr lang="en-US" dirty="0" smtClean="0">
                <a:solidFill>
                  <a:schemeClr val="lt1"/>
                </a:solidFill>
              </a:defRPr>
            </a:lvl4pPr>
            <a:lvl5pPr marL="1684800" indent="0">
              <a:buNone/>
              <a:defRPr lang="en-AU" sz="1800" dirty="0">
                <a:solidFill>
                  <a:schemeClr val="lt1"/>
                </a:solidFill>
              </a:defRPr>
            </a:lvl5pPr>
          </a:lstStyle>
          <a:p>
            <a:pPr lvl="0" algn="ctr" defTabSz="914400">
              <a:lnSpc>
                <a:spcPct val="90000"/>
              </a:lnSpc>
            </a:pPr>
            <a:r>
              <a:rPr lang="en-US"/>
              <a:t>Click to edit Master </a:t>
            </a:r>
            <a:br>
              <a:rPr lang="en-US"/>
            </a:br>
            <a:r>
              <a:rPr lang="en-US"/>
              <a:t>text styles</a:t>
            </a:r>
          </a:p>
        </p:txBody>
      </p:sp>
    </p:spTree>
    <p:extLst>
      <p:ext uri="{BB962C8B-B14F-4D97-AF65-F5344CB8AC3E}">
        <p14:creationId xmlns:p14="http://schemas.microsoft.com/office/powerpoint/2010/main" val="3227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strVal val="2/3*#ppt_w"/>
                                          </p:val>
                                        </p:tav>
                                        <p:tav tm="100000">
                                          <p:val>
                                            <p:strVal val="#ppt_w"/>
                                          </p:val>
                                        </p:tav>
                                      </p:tavLst>
                                    </p:anim>
                                    <p:anim calcmode="lin" valueType="num">
                                      <p:cBhvr>
                                        <p:cTn id="8" dur="250" fill="hold"/>
                                        <p:tgtEl>
                                          <p:spTgt spid="16"/>
                                        </p:tgtEl>
                                        <p:attrNameLst>
                                          <p:attrName>ppt_h</p:attrName>
                                        </p:attrNameLst>
                                      </p:cBhvr>
                                      <p:tavLst>
                                        <p:tav tm="0">
                                          <p:val>
                                            <p:strVal val="2/3*#ppt_h"/>
                                          </p:val>
                                        </p:tav>
                                        <p:tav tm="100000">
                                          <p:val>
                                            <p:strVal val="#ppt_h"/>
                                          </p:val>
                                        </p:tav>
                                      </p:tavLst>
                                    </p:anim>
                                  </p:childTnLst>
                                </p:cTn>
                              </p:par>
                              <p:par>
                                <p:cTn id="9" presetID="10" presetClass="entr" presetSubtype="0" fill="hold" grpId="1" nodeType="withEffect">
                                  <p:stCondLst>
                                    <p:cond delay="2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6" presetClass="emph" presetSubtype="0" fill="hold" grpId="2" nodeType="withEffect">
                                  <p:stCondLst>
                                    <p:cond delay="250"/>
                                  </p:stCondLst>
                                  <p:childTnLst>
                                    <p:animScale>
                                      <p:cBhvr>
                                        <p:cTn id="13" dur="10" fill="hold"/>
                                        <p:tgtEl>
                                          <p:spTgt spid="16"/>
                                        </p:tgtEl>
                                      </p:cBhvr>
                                      <p:by x="80000" y="80000"/>
                                    </p:animScale>
                                  </p:childTnLst>
                                </p:cTn>
                              </p:par>
                              <p:par>
                                <p:cTn id="14" presetID="6" presetClass="emph" presetSubtype="0" decel="100000" fill="hold" grpId="3" nodeType="withEffect">
                                  <p:stCondLst>
                                    <p:cond delay="250"/>
                                  </p:stCondLst>
                                  <p:childTnLst>
                                    <p:animScale>
                                      <p:cBhvr>
                                        <p:cTn id="15" dur="1000" fill="hold"/>
                                        <p:tgtEl>
                                          <p:spTgt spid="16"/>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3" presetClass="entr" presetSubtype="272"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p:cTn dur="250" fill="hold"/>
                        <p:tgtEl>
                          <p:spTgt spid="16"/>
                        </p:tgtEl>
                        <p:attrNameLst>
                          <p:attrName>ppt_w</p:attrName>
                        </p:attrNameLst>
                      </p:cBhvr>
                      <p:tavLst>
                        <p:tav tm="0">
                          <p:val>
                            <p:strVal val="2/3*#ppt_w"/>
                          </p:val>
                        </p:tav>
                        <p:tav tm="100000">
                          <p:val>
                            <p:strVal val="#ppt_w"/>
                          </p:val>
                        </p:tav>
                      </p:tavLst>
                    </p:anim>
                    <p:anim calcmode="lin" valueType="num">
                      <p:cBhvr>
                        <p:cTn dur="250" fill="hold"/>
                        <p:tgtEl>
                          <p:spTgt spid="16"/>
                        </p:tgtEl>
                        <p:attrNameLst>
                          <p:attrName>ppt_h</p:attrName>
                        </p:attrNameLst>
                      </p:cBhvr>
                      <p:tavLst>
                        <p:tav tm="0">
                          <p:val>
                            <p:strVal val="2/3*#ppt_h"/>
                          </p:val>
                        </p:tav>
                        <p:tav tm="100000">
                          <p:val>
                            <p:strVal val="#ppt_h"/>
                          </p:val>
                        </p:tav>
                      </p:tavLst>
                    </p:anim>
                  </p:childTnLst>
                </p:cTn>
              </p:par>
            </p:tnLst>
          </p:tmpl>
        </p:tmplLst>
      </p:bldP>
      <p:bldP spid="16" grpId="1" animBg="1"/>
      <p:bldP spid="16" grpId="2" animBg="1"/>
      <p:bldP spid="16" grpId="3"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ull image with 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475114-7934-C2E0-9B8E-9097AC8156CE}"/>
              </a:ext>
            </a:extLst>
          </p:cNvPr>
          <p:cNvSpPr>
            <a:spLocks noGrp="1"/>
          </p:cNvSpPr>
          <p:nvPr>
            <p:ph type="pic" sz="quarter" idx="10" hasCustomPrompt="1"/>
          </p:nvPr>
        </p:nvSpPr>
        <p:spPr>
          <a:xfrm>
            <a:off x="134938" y="0"/>
            <a:ext cx="12057062" cy="6858000"/>
          </a:xfrm>
          <a:solidFill>
            <a:schemeClr val="bg2"/>
          </a:solidFill>
        </p:spPr>
        <p:txBody>
          <a:bodyPr vert="horz" lIns="45720" tIns="2844000" rIns="45720" bIns="45720" rtlCol="0">
            <a:noAutofit/>
          </a:bodyPr>
          <a:lstStyle>
            <a:lvl1pPr>
              <a:defRPr lang="en-AU" baseline="0" dirty="0">
                <a:solidFill>
                  <a:schemeClr val="accent2"/>
                </a:solidFill>
              </a:defRPr>
            </a:lvl1pPr>
          </a:lstStyle>
          <a:p>
            <a:pPr lvl="0" indent="0" algn="ctr">
              <a:buNone/>
            </a:pPr>
            <a:r>
              <a:rPr lang="en-AU"/>
              <a:t>Click icon to insert image</a:t>
            </a:r>
          </a:p>
        </p:txBody>
      </p:sp>
      <p:sp>
        <p:nvSpPr>
          <p:cNvPr id="4" name="Text Placeholder 3">
            <a:extLst>
              <a:ext uri="{FF2B5EF4-FFF2-40B4-BE49-F238E27FC236}">
                <a16:creationId xmlns:a16="http://schemas.microsoft.com/office/drawing/2014/main" id="{49A33D01-D848-ACD8-1B94-5B28DD0204EB}"/>
              </a:ext>
            </a:extLst>
          </p:cNvPr>
          <p:cNvSpPr>
            <a:spLocks noGrp="1"/>
          </p:cNvSpPr>
          <p:nvPr>
            <p:ph type="body" sz="quarter" idx="11"/>
          </p:nvPr>
        </p:nvSpPr>
        <p:spPr>
          <a:xfrm>
            <a:off x="3248025" y="4338475"/>
            <a:ext cx="7632700" cy="1282700"/>
          </a:xfrm>
        </p:spPr>
        <p:txBody>
          <a:bodyPr anchor="ctr" anchorCtr="0"/>
          <a:lstStyle>
            <a:lvl1pPr marL="0" indent="0" algn="r">
              <a:buNone/>
              <a:defRPr sz="5400">
                <a:solidFill>
                  <a:schemeClr val="tx1"/>
                </a:solidFill>
                <a:latin typeface="+mj-lt"/>
              </a:defRPr>
            </a:lvl1pPr>
            <a:lvl2pPr marL="216000" indent="0">
              <a:buNone/>
              <a:defRPr/>
            </a:lvl2pPr>
          </a:lstStyle>
          <a:p>
            <a:pPr lvl="0"/>
            <a:r>
              <a:rPr lang="en-US"/>
              <a:t>Click to edit Master text styles</a:t>
            </a:r>
          </a:p>
        </p:txBody>
      </p:sp>
    </p:spTree>
    <p:extLst>
      <p:ext uri="{BB962C8B-B14F-4D97-AF65-F5344CB8AC3E}">
        <p14:creationId xmlns:p14="http://schemas.microsoft.com/office/powerpoint/2010/main" val="1125864011"/>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s - Images">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67FFA04-4266-EB76-C232-9C0E983840C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6A7A4A96-D9EB-6DDE-6A01-725F7AE4430C}"/>
              </a:ext>
            </a:extLst>
          </p:cNvPr>
          <p:cNvSpPr>
            <a:spLocks noGrp="1"/>
          </p:cNvSpPr>
          <p:nvPr>
            <p:ph type="sldNum" sz="quarter" idx="16"/>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7F191FE7-A8B5-682D-84C7-9F90280016FD}"/>
              </a:ext>
            </a:extLst>
          </p:cNvPr>
          <p:cNvSpPr>
            <a:spLocks noGrp="1"/>
          </p:cNvSpPr>
          <p:nvPr>
            <p:ph type="dt" sz="half" idx="14"/>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3" name="Title Placeholder 1">
            <a:extLst>
              <a:ext uri="{FF2B5EF4-FFF2-40B4-BE49-F238E27FC236}">
                <a16:creationId xmlns:a16="http://schemas.microsoft.com/office/drawing/2014/main" id="{D21B2284-470E-612C-7839-B035A18D1F88}"/>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14" name="Picture Placeholder 7">
            <a:extLst>
              <a:ext uri="{FF2B5EF4-FFF2-40B4-BE49-F238E27FC236}">
                <a16:creationId xmlns:a16="http://schemas.microsoft.com/office/drawing/2014/main" id="{2D3F7CAF-D852-86B0-DD65-059C877F341F}"/>
              </a:ext>
            </a:extLst>
          </p:cNvPr>
          <p:cNvSpPr>
            <a:spLocks noGrp="1"/>
          </p:cNvSpPr>
          <p:nvPr>
            <p:ph type="pic" sz="quarter" idx="10" hasCustomPrompt="1"/>
          </p:nvPr>
        </p:nvSpPr>
        <p:spPr>
          <a:xfrm>
            <a:off x="409575" y="1625600"/>
            <a:ext cx="5623300" cy="2908300"/>
          </a:xfrm>
          <a:solidFill>
            <a:schemeClr val="bg2"/>
          </a:solidFill>
        </p:spPr>
        <p:txBody>
          <a:bodyPr vert="horz" lIns="45720" tIns="45720" rIns="45720" bIns="45720" rtlCol="0">
            <a:noAutofit/>
          </a:bodyPr>
          <a:lstStyle>
            <a:lvl1pPr marL="0" indent="0">
              <a:buNone/>
              <a:defRPr lang="en-US" baseline="0">
                <a:solidFill>
                  <a:schemeClr val="accent2"/>
                </a:solidFill>
              </a:defRPr>
            </a:lvl1pPr>
          </a:lstStyle>
          <a:p>
            <a:pPr marL="342900" lvl="0" indent="-342900" algn="ctr"/>
            <a:r>
              <a:rPr lang="en-US"/>
              <a:t>Click icon to insert image</a:t>
            </a:r>
          </a:p>
        </p:txBody>
      </p:sp>
      <p:sp>
        <p:nvSpPr>
          <p:cNvPr id="15" name="Picture Placeholder 9">
            <a:extLst>
              <a:ext uri="{FF2B5EF4-FFF2-40B4-BE49-F238E27FC236}">
                <a16:creationId xmlns:a16="http://schemas.microsoft.com/office/drawing/2014/main" id="{A160F384-0CC4-8E1E-C546-28F7B7D6B282}"/>
              </a:ext>
            </a:extLst>
          </p:cNvPr>
          <p:cNvSpPr>
            <a:spLocks noGrp="1"/>
          </p:cNvSpPr>
          <p:nvPr>
            <p:ph type="pic" sz="quarter" idx="11" hasCustomPrompt="1"/>
          </p:nvPr>
        </p:nvSpPr>
        <p:spPr>
          <a:xfrm>
            <a:off x="6233329" y="1625600"/>
            <a:ext cx="5623300" cy="2908300"/>
          </a:xfrm>
          <a:solidFill>
            <a:schemeClr val="bg2"/>
          </a:solidFill>
        </p:spPr>
        <p:txBody>
          <a:bodyPr vert="horz" lIns="45720" tIns="45720" rIns="45720" bIns="45720" rtlCol="0">
            <a:noAutofit/>
          </a:bodyPr>
          <a:lstStyle>
            <a:lvl1pPr marL="0" indent="0">
              <a:buNone/>
              <a:defRPr lang="en-US" baseline="0">
                <a:solidFill>
                  <a:schemeClr val="accent2"/>
                </a:solidFill>
              </a:defRPr>
            </a:lvl1pPr>
          </a:lstStyle>
          <a:p>
            <a:pPr marL="342900" lvl="0" indent="-342900" algn="ctr"/>
            <a:r>
              <a:rPr lang="en-US"/>
              <a:t>Click icon to insert image</a:t>
            </a:r>
          </a:p>
        </p:txBody>
      </p:sp>
      <p:sp>
        <p:nvSpPr>
          <p:cNvPr id="2" name="Text Placeholder 2">
            <a:extLst>
              <a:ext uri="{FF2B5EF4-FFF2-40B4-BE49-F238E27FC236}">
                <a16:creationId xmlns:a16="http://schemas.microsoft.com/office/drawing/2014/main" id="{2B245FAC-BDDA-5910-52B6-986B2AA6E82A}"/>
              </a:ext>
            </a:extLst>
          </p:cNvPr>
          <p:cNvSpPr>
            <a:spLocks noGrp="1"/>
          </p:cNvSpPr>
          <p:nvPr>
            <p:ph idx="1"/>
          </p:nvPr>
        </p:nvSpPr>
        <p:spPr>
          <a:xfrm>
            <a:off x="409574" y="4635500"/>
            <a:ext cx="5629275" cy="1637442"/>
          </a:xfrm>
          <a:prstGeom prst="rect">
            <a:avLst/>
          </a:prstGeom>
        </p:spPr>
        <p:txBody>
          <a:bodyPr vert="horz" lIns="45720" tIns="45720" rIns="45720" bIns="45720" rtlCol="0">
            <a:noAutofit/>
          </a:bodyPr>
          <a:lstStyle>
            <a:lvl1pPr marL="0" indent="0">
              <a:buNone/>
              <a:defRPr sz="1600" b="1"/>
            </a:lvl1pPr>
            <a:lvl2pPr marL="0" indent="0">
              <a:buNone/>
              <a:defRPr sz="1600"/>
            </a:lvl2pPr>
            <a:lvl3pPr marL="177800" indent="-177800">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995CB070-58BB-0FD8-87A6-BCE7912465F2}"/>
              </a:ext>
            </a:extLst>
          </p:cNvPr>
          <p:cNvSpPr>
            <a:spLocks noGrp="1"/>
          </p:cNvSpPr>
          <p:nvPr>
            <p:ph idx="18"/>
          </p:nvPr>
        </p:nvSpPr>
        <p:spPr>
          <a:xfrm>
            <a:off x="6233328" y="4635500"/>
            <a:ext cx="5629275" cy="1637442"/>
          </a:xfrm>
          <a:prstGeom prst="rect">
            <a:avLst/>
          </a:prstGeom>
        </p:spPr>
        <p:txBody>
          <a:bodyPr vert="horz" lIns="45720" tIns="45720" rIns="45720" bIns="45720" rtlCol="0">
            <a:noAutofit/>
          </a:bodyPr>
          <a:lstStyle>
            <a:lvl1pPr marL="0" indent="0">
              <a:buNone/>
              <a:defRPr sz="1600" b="1"/>
            </a:lvl1pPr>
            <a:lvl2pPr marL="0" indent="0">
              <a:buNone/>
              <a:defRPr sz="1600"/>
            </a:lvl2pPr>
            <a:lvl3pPr marL="177800" indent="-177800">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2411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s - Images with descriptors">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67FFA04-4266-EB76-C232-9C0E983840C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6A7A4A96-D9EB-6DDE-6A01-725F7AE4430C}"/>
              </a:ext>
            </a:extLst>
          </p:cNvPr>
          <p:cNvSpPr>
            <a:spLocks noGrp="1"/>
          </p:cNvSpPr>
          <p:nvPr>
            <p:ph type="sldNum" sz="quarter" idx="16"/>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7F191FE7-A8B5-682D-84C7-9F90280016FD}"/>
              </a:ext>
            </a:extLst>
          </p:cNvPr>
          <p:cNvSpPr>
            <a:spLocks noGrp="1"/>
          </p:cNvSpPr>
          <p:nvPr>
            <p:ph type="dt" sz="half" idx="14"/>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3" name="Title Placeholder 1">
            <a:extLst>
              <a:ext uri="{FF2B5EF4-FFF2-40B4-BE49-F238E27FC236}">
                <a16:creationId xmlns:a16="http://schemas.microsoft.com/office/drawing/2014/main" id="{D21B2284-470E-612C-7839-B035A18D1F88}"/>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14" name="Picture Placeholder 7">
            <a:extLst>
              <a:ext uri="{FF2B5EF4-FFF2-40B4-BE49-F238E27FC236}">
                <a16:creationId xmlns:a16="http://schemas.microsoft.com/office/drawing/2014/main" id="{2D3F7CAF-D852-86B0-DD65-059C877F341F}"/>
              </a:ext>
            </a:extLst>
          </p:cNvPr>
          <p:cNvSpPr>
            <a:spLocks noGrp="1"/>
          </p:cNvSpPr>
          <p:nvPr>
            <p:ph type="pic" sz="quarter" idx="10" hasCustomPrompt="1"/>
          </p:nvPr>
        </p:nvSpPr>
        <p:spPr>
          <a:xfrm>
            <a:off x="409575" y="1375200"/>
            <a:ext cx="5623300" cy="1651000"/>
          </a:xfrm>
          <a:solidFill>
            <a:schemeClr val="bg2"/>
          </a:solidFill>
        </p:spPr>
        <p:txBody>
          <a:bodyPr vert="horz" lIns="45720" tIns="45720" rIns="45720" bIns="45720" rtlCol="0">
            <a:noAutofit/>
          </a:bodyPr>
          <a:lstStyle>
            <a:lvl1pPr marL="0" indent="0">
              <a:buNone/>
              <a:defRPr lang="en-US" baseline="0">
                <a:solidFill>
                  <a:schemeClr val="accent2"/>
                </a:solidFill>
              </a:defRPr>
            </a:lvl1pPr>
          </a:lstStyle>
          <a:p>
            <a:pPr marL="342900" lvl="0" indent="-342900" algn="ctr"/>
            <a:r>
              <a:rPr lang="en-US"/>
              <a:t>Click icon to insert image</a:t>
            </a:r>
          </a:p>
        </p:txBody>
      </p:sp>
      <p:sp>
        <p:nvSpPr>
          <p:cNvPr id="15" name="Picture Placeholder 9">
            <a:extLst>
              <a:ext uri="{FF2B5EF4-FFF2-40B4-BE49-F238E27FC236}">
                <a16:creationId xmlns:a16="http://schemas.microsoft.com/office/drawing/2014/main" id="{A160F384-0CC4-8E1E-C546-28F7B7D6B282}"/>
              </a:ext>
            </a:extLst>
          </p:cNvPr>
          <p:cNvSpPr>
            <a:spLocks noGrp="1"/>
          </p:cNvSpPr>
          <p:nvPr>
            <p:ph type="pic" sz="quarter" idx="11" hasCustomPrompt="1"/>
          </p:nvPr>
        </p:nvSpPr>
        <p:spPr>
          <a:xfrm>
            <a:off x="6233329" y="1375200"/>
            <a:ext cx="5623300" cy="1651000"/>
          </a:xfrm>
          <a:solidFill>
            <a:schemeClr val="bg2"/>
          </a:solidFill>
        </p:spPr>
        <p:txBody>
          <a:bodyPr vert="horz" lIns="45720" tIns="45720" rIns="45720" bIns="45720" rtlCol="0">
            <a:noAutofit/>
          </a:bodyPr>
          <a:lstStyle>
            <a:lvl1pPr marL="0" indent="0">
              <a:buNone/>
              <a:defRPr lang="en-US" baseline="0">
                <a:solidFill>
                  <a:schemeClr val="accent2"/>
                </a:solidFill>
              </a:defRPr>
            </a:lvl1pPr>
          </a:lstStyle>
          <a:p>
            <a:pPr marL="342900" lvl="0" indent="-342900" algn="ctr"/>
            <a:r>
              <a:rPr lang="en-US"/>
              <a:t>Click icon to insert image</a:t>
            </a:r>
          </a:p>
        </p:txBody>
      </p:sp>
      <p:sp>
        <p:nvSpPr>
          <p:cNvPr id="2" name="Text Placeholder 2">
            <a:extLst>
              <a:ext uri="{FF2B5EF4-FFF2-40B4-BE49-F238E27FC236}">
                <a16:creationId xmlns:a16="http://schemas.microsoft.com/office/drawing/2014/main" id="{56128A30-04D4-CAC4-FB09-9EE4BCE14AC4}"/>
              </a:ext>
            </a:extLst>
          </p:cNvPr>
          <p:cNvSpPr>
            <a:spLocks noGrp="1"/>
          </p:cNvSpPr>
          <p:nvPr>
            <p:ph idx="1"/>
          </p:nvPr>
        </p:nvSpPr>
        <p:spPr>
          <a:xfrm>
            <a:off x="409574" y="3136900"/>
            <a:ext cx="5629275" cy="3136042"/>
          </a:xfrm>
          <a:prstGeom prst="rect">
            <a:avLst/>
          </a:prstGeom>
        </p:spPr>
        <p:txBody>
          <a:bodyPr vert="horz" lIns="45720" tIns="45720" rIns="45720" bIns="45720" rtlCol="0">
            <a:noAutofit/>
          </a:bodyPr>
          <a:lstStyle>
            <a:lvl1pPr marL="0" indent="0">
              <a:buNone/>
              <a:defRPr sz="1600" b="1"/>
            </a:lvl1pPr>
            <a:lvl2pPr marL="0" indent="0">
              <a:buNone/>
              <a:defRPr sz="1600"/>
            </a:lvl2pPr>
            <a:lvl3pPr marL="177800" indent="-177800">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1F62433-087D-CD69-62CF-69AF77E4082A}"/>
              </a:ext>
            </a:extLst>
          </p:cNvPr>
          <p:cNvSpPr>
            <a:spLocks noGrp="1"/>
          </p:cNvSpPr>
          <p:nvPr>
            <p:ph idx="18"/>
          </p:nvPr>
        </p:nvSpPr>
        <p:spPr>
          <a:xfrm>
            <a:off x="6233328" y="3136900"/>
            <a:ext cx="5629275" cy="3136042"/>
          </a:xfrm>
          <a:prstGeom prst="rect">
            <a:avLst/>
          </a:prstGeom>
        </p:spPr>
        <p:txBody>
          <a:bodyPr vert="horz" lIns="45720" tIns="45720" rIns="45720" bIns="45720" rtlCol="0">
            <a:noAutofit/>
          </a:bodyPr>
          <a:lstStyle>
            <a:lvl1pPr marL="0" indent="0">
              <a:buNone/>
              <a:defRPr sz="1600" b="1"/>
            </a:lvl1pPr>
            <a:lvl2pPr marL="0" indent="0">
              <a:buNone/>
              <a:defRPr sz="1600"/>
            </a:lvl2pPr>
            <a:lvl3pPr marL="177800" indent="-177800">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9111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ree Columns - Images with descripto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hasCustomPrompt="1"/>
          </p:nvPr>
        </p:nvSpPr>
        <p:spPr>
          <a:xfrm>
            <a:off x="409575" y="1375200"/>
            <a:ext cx="3447316" cy="3044400"/>
          </a:xfrm>
          <a:solidFill>
            <a:schemeClr val="bg2"/>
          </a:solidFill>
        </p:spPr>
        <p:txBody>
          <a:bodyPr vert="horz" lIns="45720" tIns="45720" rIns="45720" bIns="45720" rtlCol="0">
            <a:noAutofit/>
          </a:bodyPr>
          <a:lstStyle>
            <a:lvl1pPr marL="0" indent="0">
              <a:buNone/>
              <a:defRPr lang="en-US" baseline="0" dirty="0">
                <a:solidFill>
                  <a:schemeClr val="accent2"/>
                </a:solidFill>
              </a:defRPr>
            </a:lvl1pPr>
          </a:lstStyle>
          <a:p>
            <a:pPr marL="342900" lvl="0" indent="-342900" algn="ctr"/>
            <a:r>
              <a:rPr lang="en-US"/>
              <a:t>Click icon to insert image</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hasCustomPrompt="1"/>
          </p:nvPr>
        </p:nvSpPr>
        <p:spPr>
          <a:xfrm>
            <a:off x="4405679" y="1375200"/>
            <a:ext cx="3447316" cy="3044400"/>
          </a:xfrm>
          <a:solidFill>
            <a:schemeClr val="bg2"/>
          </a:solidFill>
        </p:spPr>
        <p:txBody>
          <a:bodyPr vert="horz" lIns="45720" tIns="45720" rIns="45720" bIns="45720" rtlCol="0">
            <a:noAutofit/>
          </a:bodyPr>
          <a:lstStyle>
            <a:lvl1pPr marL="0" indent="0">
              <a:buNone/>
              <a:defRPr lang="en-US" baseline="0">
                <a:solidFill>
                  <a:schemeClr val="accent2"/>
                </a:solidFill>
              </a:defRPr>
            </a:lvl1pPr>
          </a:lstStyle>
          <a:p>
            <a:pPr marL="342900" marR="0" lvl="0" indent="-342900" algn="ctr" defTabSz="1088291" rtl="0" eaLnBrk="1" fontAlgn="auto" latinLnBrk="0" hangingPunct="1">
              <a:lnSpc>
                <a:spcPct val="110000"/>
              </a:lnSpc>
              <a:spcBef>
                <a:spcPts val="0"/>
              </a:spcBef>
              <a:spcAft>
                <a:spcPts val="600"/>
              </a:spcAft>
              <a:buClr>
                <a:schemeClr val="tx1"/>
              </a:buClr>
              <a:buSzPct val="70000"/>
              <a:buFont typeface="Arial" panose="020B0604020202020204" pitchFamily="34" charset="0"/>
              <a:buNone/>
              <a:tabLst/>
              <a:defRPr/>
            </a:pPr>
            <a:r>
              <a:rPr lang="en-US"/>
              <a:t>Click icon to insert image</a:t>
            </a:r>
          </a:p>
          <a:p>
            <a:pPr marL="342900" lvl="0" indent="-342900" algn="ctr"/>
            <a:endParaRPr lang="en-US"/>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hasCustomPrompt="1"/>
          </p:nvPr>
        </p:nvSpPr>
        <p:spPr>
          <a:xfrm>
            <a:off x="8401784" y="1375200"/>
            <a:ext cx="3447316" cy="3044400"/>
          </a:xfrm>
          <a:solidFill>
            <a:schemeClr val="bg2"/>
          </a:solidFill>
        </p:spPr>
        <p:txBody>
          <a:bodyPr vert="horz" lIns="45720" tIns="45720" rIns="45720" bIns="45720" rtlCol="0">
            <a:noAutofit/>
          </a:bodyPr>
          <a:lstStyle>
            <a:lvl1pPr marL="0" indent="0">
              <a:buNone/>
              <a:defRPr lang="en-US" baseline="0">
                <a:solidFill>
                  <a:schemeClr val="accent2"/>
                </a:solidFill>
              </a:defRPr>
            </a:lvl1pPr>
          </a:lstStyle>
          <a:p>
            <a:pPr marL="342900" marR="0" lvl="0" indent="-342900" algn="ctr" defTabSz="1088291" rtl="0" eaLnBrk="1" fontAlgn="auto" latinLnBrk="0" hangingPunct="1">
              <a:lnSpc>
                <a:spcPct val="110000"/>
              </a:lnSpc>
              <a:spcBef>
                <a:spcPts val="0"/>
              </a:spcBef>
              <a:spcAft>
                <a:spcPts val="600"/>
              </a:spcAft>
              <a:buClr>
                <a:schemeClr val="tx1"/>
              </a:buClr>
              <a:buSzPct val="70000"/>
              <a:buFont typeface="Arial" panose="020B0604020202020204" pitchFamily="34" charset="0"/>
              <a:buNone/>
              <a:tabLst/>
              <a:defRPr/>
            </a:pPr>
            <a:r>
              <a:rPr lang="en-US"/>
              <a:t>Click icon to insert image</a:t>
            </a:r>
          </a:p>
          <a:p>
            <a:pPr marL="342900" lvl="0" indent="-342900" algn="ctr"/>
            <a:endParaRPr lang="en-US"/>
          </a:p>
        </p:txBody>
      </p:sp>
      <p:sp>
        <p:nvSpPr>
          <p:cNvPr id="7" name="Footer Placeholder 6">
            <a:extLst>
              <a:ext uri="{FF2B5EF4-FFF2-40B4-BE49-F238E27FC236}">
                <a16:creationId xmlns:a16="http://schemas.microsoft.com/office/drawing/2014/main" id="{A121C368-1E72-48CA-929B-4401C8805A52}"/>
              </a:ext>
            </a:extLst>
          </p:cNvPr>
          <p:cNvSpPr>
            <a:spLocks noGrp="1"/>
          </p:cNvSpPr>
          <p:nvPr>
            <p:ph type="ftr" sz="quarter" idx="17"/>
          </p:nvPr>
        </p:nvSpPr>
        <p:spPr/>
        <p:txBody>
          <a:bodyPr/>
          <a:lstStyle/>
          <a:p>
            <a:endParaRPr lang="en-US"/>
          </a:p>
        </p:txBody>
      </p:sp>
      <p:sp>
        <p:nvSpPr>
          <p:cNvPr id="9" name="Slide Number Placeholder 8">
            <a:extLst>
              <a:ext uri="{FF2B5EF4-FFF2-40B4-BE49-F238E27FC236}">
                <a16:creationId xmlns:a16="http://schemas.microsoft.com/office/drawing/2014/main" id="{49AEAA01-FDF7-EF7A-F41F-F69EBE76E154}"/>
              </a:ext>
            </a:extLst>
          </p:cNvPr>
          <p:cNvSpPr>
            <a:spLocks noGrp="1"/>
          </p:cNvSpPr>
          <p:nvPr>
            <p:ph type="sldNum" sz="quarter" idx="18"/>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B2DB4C55-EF9A-527B-C38E-033B25315799}"/>
              </a:ext>
            </a:extLst>
          </p:cNvPr>
          <p:cNvSpPr>
            <a:spLocks noGrp="1"/>
          </p:cNvSpPr>
          <p:nvPr>
            <p:ph type="dt" sz="half" idx="16"/>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11" name="Title Placeholder 1">
            <a:extLst>
              <a:ext uri="{FF2B5EF4-FFF2-40B4-BE49-F238E27FC236}">
                <a16:creationId xmlns:a16="http://schemas.microsoft.com/office/drawing/2014/main" id="{E4575E50-BFCD-8DD0-57BF-12BE966DDF49}"/>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14" name="Text Placeholder 2">
            <a:extLst>
              <a:ext uri="{FF2B5EF4-FFF2-40B4-BE49-F238E27FC236}">
                <a16:creationId xmlns:a16="http://schemas.microsoft.com/office/drawing/2014/main" id="{D80E16DD-68B5-356A-6E78-F65ECCC53D97}"/>
              </a:ext>
            </a:extLst>
          </p:cNvPr>
          <p:cNvSpPr>
            <a:spLocks noGrp="1"/>
          </p:cNvSpPr>
          <p:nvPr>
            <p:ph idx="1"/>
          </p:nvPr>
        </p:nvSpPr>
        <p:spPr>
          <a:xfrm>
            <a:off x="409574" y="4533900"/>
            <a:ext cx="3447317" cy="1739042"/>
          </a:xfrm>
          <a:prstGeom prst="rect">
            <a:avLst/>
          </a:prstGeom>
        </p:spPr>
        <p:txBody>
          <a:bodyPr vert="horz" lIns="45720" tIns="45720" rIns="45720" bIns="45720" rtlCol="0">
            <a:noAutofit/>
          </a:bodyPr>
          <a:lstStyle>
            <a:lvl1pPr marL="0" indent="0">
              <a:buNone/>
              <a:defRPr sz="1600" b="1"/>
            </a:lvl1pPr>
            <a:lvl2pPr marL="0" indent="0">
              <a:buNone/>
              <a:defRPr sz="1600"/>
            </a:lvl2pPr>
            <a:lvl3pPr marL="177800" indent="-177800">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5" name="Text Placeholder 2">
            <a:extLst>
              <a:ext uri="{FF2B5EF4-FFF2-40B4-BE49-F238E27FC236}">
                <a16:creationId xmlns:a16="http://schemas.microsoft.com/office/drawing/2014/main" id="{332257E4-9169-25E9-5AC0-4474FFC7BDC1}"/>
              </a:ext>
            </a:extLst>
          </p:cNvPr>
          <p:cNvSpPr>
            <a:spLocks noGrp="1"/>
          </p:cNvSpPr>
          <p:nvPr>
            <p:ph idx="19"/>
          </p:nvPr>
        </p:nvSpPr>
        <p:spPr>
          <a:xfrm>
            <a:off x="4405679" y="4533900"/>
            <a:ext cx="3447317" cy="1739042"/>
          </a:xfrm>
          <a:prstGeom prst="rect">
            <a:avLst/>
          </a:prstGeom>
        </p:spPr>
        <p:txBody>
          <a:bodyPr vert="horz" lIns="45720" tIns="45720" rIns="45720" bIns="45720" rtlCol="0">
            <a:noAutofit/>
          </a:bodyPr>
          <a:lstStyle>
            <a:lvl1pPr marL="0" indent="0">
              <a:buNone/>
              <a:defRPr sz="1600" b="1"/>
            </a:lvl1pPr>
            <a:lvl2pPr marL="0" indent="0">
              <a:buNone/>
              <a:defRPr sz="1600"/>
            </a:lvl2pPr>
            <a:lvl3pPr marL="177800" indent="-177800">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341B529D-9DC5-1F30-F707-BE007C650A7F}"/>
              </a:ext>
            </a:extLst>
          </p:cNvPr>
          <p:cNvSpPr>
            <a:spLocks noGrp="1"/>
          </p:cNvSpPr>
          <p:nvPr>
            <p:ph idx="20"/>
          </p:nvPr>
        </p:nvSpPr>
        <p:spPr>
          <a:xfrm>
            <a:off x="8401784" y="4533900"/>
            <a:ext cx="3447317" cy="1739042"/>
          </a:xfrm>
          <a:prstGeom prst="rect">
            <a:avLst/>
          </a:prstGeom>
        </p:spPr>
        <p:txBody>
          <a:bodyPr vert="horz" lIns="45720" tIns="45720" rIns="45720" bIns="45720" rtlCol="0">
            <a:noAutofit/>
          </a:bodyPr>
          <a:lstStyle>
            <a:lvl1pPr marL="0" indent="0">
              <a:buNone/>
              <a:defRPr sz="1600" b="1"/>
            </a:lvl1pPr>
            <a:lvl2pPr marL="0" indent="0">
              <a:buNone/>
              <a:defRPr sz="1600"/>
            </a:lvl2pPr>
            <a:lvl3pPr marL="177800" indent="-177800">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79685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our Columns - Images with descripto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hasCustomPrompt="1"/>
          </p:nvPr>
        </p:nvSpPr>
        <p:spPr>
          <a:xfrm>
            <a:off x="409575" y="1625600"/>
            <a:ext cx="2506979" cy="2794000"/>
          </a:xfrm>
          <a:solidFill>
            <a:schemeClr val="bg2"/>
          </a:solidFill>
        </p:spPr>
        <p:txBody>
          <a:bodyPr vert="horz" lIns="45720" tIns="45720" rIns="45720" bIns="45720" rtlCol="0">
            <a:noAutofit/>
          </a:bodyPr>
          <a:lstStyle>
            <a:lvl1pPr>
              <a:defRPr lang="en-US" sz="1600" baseline="0">
                <a:solidFill>
                  <a:schemeClr val="accent2"/>
                </a:solidFill>
              </a:defRPr>
            </a:lvl1pPr>
          </a:lstStyle>
          <a:p>
            <a:pPr marL="342900" lvl="0" indent="-342900" algn="ctr">
              <a:buNone/>
            </a:pPr>
            <a:r>
              <a:rPr lang="en-US"/>
              <a:t>Click icon to insert image</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hasCustomPrompt="1"/>
          </p:nvPr>
        </p:nvSpPr>
        <p:spPr>
          <a:xfrm>
            <a:off x="3387090" y="1625600"/>
            <a:ext cx="2506979" cy="2794000"/>
          </a:xfrm>
          <a:solidFill>
            <a:schemeClr val="bg2"/>
          </a:solidFill>
        </p:spPr>
        <p:txBody>
          <a:bodyPr vert="horz" lIns="45720" tIns="45720" rIns="45720" bIns="45720" rtlCol="0">
            <a:noAutofit/>
          </a:bodyPr>
          <a:lstStyle>
            <a:lvl1pPr>
              <a:defRPr lang="en-US" sz="1600" baseline="0">
                <a:solidFill>
                  <a:schemeClr val="accent2"/>
                </a:solidFill>
              </a:defRPr>
            </a:lvl1pPr>
          </a:lstStyle>
          <a:p>
            <a:pPr marL="342900" marR="0" lvl="0" indent="-342900" algn="ctr" defTabSz="1088291" rtl="0" eaLnBrk="1" fontAlgn="auto" latinLnBrk="0" hangingPunct="1">
              <a:lnSpc>
                <a:spcPct val="110000"/>
              </a:lnSpc>
              <a:spcBef>
                <a:spcPts val="0"/>
              </a:spcBef>
              <a:spcAft>
                <a:spcPts val="600"/>
              </a:spcAft>
              <a:buClr>
                <a:schemeClr val="tx1"/>
              </a:buClr>
              <a:buSzPct val="70000"/>
              <a:buFont typeface="Arial" panose="020B0604020202020204" pitchFamily="34" charset="0"/>
              <a:buNone/>
              <a:tabLst/>
              <a:defRPr/>
            </a:pPr>
            <a:r>
              <a:rPr lang="en-US"/>
              <a:t>Click icon to insert image</a:t>
            </a:r>
          </a:p>
          <a:p>
            <a:pPr marL="342900" lvl="0" indent="-342900" algn="ctr">
              <a:buNone/>
            </a:pPr>
            <a:endParaRPr lang="en-US"/>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hasCustomPrompt="1"/>
          </p:nvPr>
        </p:nvSpPr>
        <p:spPr>
          <a:xfrm>
            <a:off x="6364605" y="1625600"/>
            <a:ext cx="2506979" cy="2794000"/>
          </a:xfrm>
          <a:solidFill>
            <a:schemeClr val="bg2"/>
          </a:solidFill>
        </p:spPr>
        <p:txBody>
          <a:bodyPr vert="horz" lIns="45720" tIns="45720" rIns="45720" bIns="45720" rtlCol="0">
            <a:noAutofit/>
          </a:bodyPr>
          <a:lstStyle>
            <a:lvl1pPr>
              <a:defRPr lang="en-US" sz="1600" baseline="0">
                <a:solidFill>
                  <a:schemeClr val="accent2"/>
                </a:solidFill>
              </a:defRPr>
            </a:lvl1pPr>
          </a:lstStyle>
          <a:p>
            <a:pPr marL="342900" marR="0" lvl="0" indent="-342900" algn="ctr" defTabSz="1088291" rtl="0" eaLnBrk="1" fontAlgn="auto" latinLnBrk="0" hangingPunct="1">
              <a:lnSpc>
                <a:spcPct val="110000"/>
              </a:lnSpc>
              <a:spcBef>
                <a:spcPts val="0"/>
              </a:spcBef>
              <a:spcAft>
                <a:spcPts val="600"/>
              </a:spcAft>
              <a:buClr>
                <a:schemeClr val="tx1"/>
              </a:buClr>
              <a:buSzPct val="70000"/>
              <a:buFont typeface="Arial" panose="020B0604020202020204" pitchFamily="34" charset="0"/>
              <a:buNone/>
              <a:tabLst/>
              <a:defRPr/>
            </a:pPr>
            <a:r>
              <a:rPr lang="en-US"/>
              <a:t>Click icon to insert image</a:t>
            </a:r>
          </a:p>
          <a:p>
            <a:pPr marL="342900" lvl="0" indent="-342900" algn="ctr">
              <a:buNone/>
            </a:pPr>
            <a:endParaRPr lang="en-US"/>
          </a:p>
        </p:txBody>
      </p:sp>
      <p:sp>
        <p:nvSpPr>
          <p:cNvPr id="4" name="Picture Placeholder 11">
            <a:extLst>
              <a:ext uri="{FF2B5EF4-FFF2-40B4-BE49-F238E27FC236}">
                <a16:creationId xmlns:a16="http://schemas.microsoft.com/office/drawing/2014/main" id="{273AE085-219F-7944-7266-65BE5ACA42F8}"/>
              </a:ext>
            </a:extLst>
          </p:cNvPr>
          <p:cNvSpPr>
            <a:spLocks noGrp="1"/>
          </p:cNvSpPr>
          <p:nvPr>
            <p:ph type="pic" sz="quarter" idx="13" hasCustomPrompt="1"/>
          </p:nvPr>
        </p:nvSpPr>
        <p:spPr>
          <a:xfrm>
            <a:off x="9342120" y="1625600"/>
            <a:ext cx="2506979" cy="2794000"/>
          </a:xfrm>
          <a:solidFill>
            <a:schemeClr val="bg2"/>
          </a:solidFill>
        </p:spPr>
        <p:txBody>
          <a:bodyPr vert="horz" lIns="45720" tIns="45720" rIns="45720" bIns="45720" rtlCol="0">
            <a:noAutofit/>
          </a:bodyPr>
          <a:lstStyle>
            <a:lvl1pPr>
              <a:defRPr lang="en-US" sz="1600" baseline="0">
                <a:solidFill>
                  <a:schemeClr val="accent2"/>
                </a:solidFill>
              </a:defRPr>
            </a:lvl1pPr>
          </a:lstStyle>
          <a:p>
            <a:pPr marL="342900" marR="0" lvl="0" indent="-342900" algn="ctr" defTabSz="1088291" rtl="0" eaLnBrk="1" fontAlgn="auto" latinLnBrk="0" hangingPunct="1">
              <a:lnSpc>
                <a:spcPct val="110000"/>
              </a:lnSpc>
              <a:spcBef>
                <a:spcPts val="0"/>
              </a:spcBef>
              <a:spcAft>
                <a:spcPts val="600"/>
              </a:spcAft>
              <a:buClr>
                <a:schemeClr val="tx1"/>
              </a:buClr>
              <a:buSzPct val="70000"/>
              <a:buFont typeface="Arial" panose="020B0604020202020204" pitchFamily="34" charset="0"/>
              <a:buNone/>
              <a:tabLst/>
              <a:defRPr/>
            </a:pPr>
            <a:r>
              <a:rPr lang="en-US"/>
              <a:t>Click icon to insert image</a:t>
            </a:r>
          </a:p>
          <a:p>
            <a:pPr marL="342900" lvl="0" indent="-342900" algn="ctr">
              <a:buNone/>
            </a:pPr>
            <a:endParaRPr lang="en-US"/>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p:txBody>
          <a:body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14" name="Title Placeholder 1">
            <a:extLst>
              <a:ext uri="{FF2B5EF4-FFF2-40B4-BE49-F238E27FC236}">
                <a16:creationId xmlns:a16="http://schemas.microsoft.com/office/drawing/2014/main" id="{5E8E5EB6-0E7E-676C-06E1-CF17187BAAFD}"/>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2" name="Text Placeholder 2">
            <a:extLst>
              <a:ext uri="{FF2B5EF4-FFF2-40B4-BE49-F238E27FC236}">
                <a16:creationId xmlns:a16="http://schemas.microsoft.com/office/drawing/2014/main" id="{24DE0ACE-C15D-09B2-D941-5B17B1E930CF}"/>
              </a:ext>
            </a:extLst>
          </p:cNvPr>
          <p:cNvSpPr>
            <a:spLocks noGrp="1"/>
          </p:cNvSpPr>
          <p:nvPr>
            <p:ph idx="1"/>
          </p:nvPr>
        </p:nvSpPr>
        <p:spPr>
          <a:xfrm>
            <a:off x="409574" y="4533900"/>
            <a:ext cx="2506979" cy="1739042"/>
          </a:xfrm>
          <a:prstGeom prst="rect">
            <a:avLst/>
          </a:prstGeom>
        </p:spPr>
        <p:txBody>
          <a:bodyPr vert="horz" lIns="45720" tIns="45720" rIns="45720" bIns="45720" rtlCol="0">
            <a:noAutofit/>
          </a:bodyPr>
          <a:lstStyle>
            <a:lvl1pPr marL="0" indent="0">
              <a:buNone/>
              <a:defRPr sz="1400" b="1"/>
            </a:lvl1pPr>
            <a:lvl2pPr marL="0" indent="0">
              <a:buNone/>
              <a:defRPr sz="1400"/>
            </a:lvl2pPr>
            <a:lvl3pPr marL="177800" indent="-177800">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5" name="Text Placeholder 2">
            <a:extLst>
              <a:ext uri="{FF2B5EF4-FFF2-40B4-BE49-F238E27FC236}">
                <a16:creationId xmlns:a16="http://schemas.microsoft.com/office/drawing/2014/main" id="{55445DB0-AC01-C4D5-3C2A-F6D80291EEF0}"/>
              </a:ext>
            </a:extLst>
          </p:cNvPr>
          <p:cNvSpPr>
            <a:spLocks noGrp="1"/>
          </p:cNvSpPr>
          <p:nvPr>
            <p:ph idx="21"/>
          </p:nvPr>
        </p:nvSpPr>
        <p:spPr>
          <a:xfrm>
            <a:off x="3387090" y="4533900"/>
            <a:ext cx="2506979" cy="1739042"/>
          </a:xfrm>
          <a:prstGeom prst="rect">
            <a:avLst/>
          </a:prstGeom>
        </p:spPr>
        <p:txBody>
          <a:bodyPr vert="horz" lIns="45720" tIns="45720" rIns="45720" bIns="45720" rtlCol="0">
            <a:noAutofit/>
          </a:bodyPr>
          <a:lstStyle>
            <a:lvl1pPr marL="0" indent="0">
              <a:buNone/>
              <a:defRPr sz="1400" b="1"/>
            </a:lvl1pPr>
            <a:lvl2pPr marL="0" indent="0">
              <a:buNone/>
              <a:defRPr sz="1400"/>
            </a:lvl2pPr>
            <a:lvl3pPr marL="177800" indent="-177800">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1F82EC1A-D863-4A4F-5565-AE15236701CD}"/>
              </a:ext>
            </a:extLst>
          </p:cNvPr>
          <p:cNvSpPr>
            <a:spLocks noGrp="1"/>
          </p:cNvSpPr>
          <p:nvPr>
            <p:ph idx="22"/>
          </p:nvPr>
        </p:nvSpPr>
        <p:spPr>
          <a:xfrm>
            <a:off x="6364605" y="4533900"/>
            <a:ext cx="2506979" cy="1739042"/>
          </a:xfrm>
          <a:prstGeom prst="rect">
            <a:avLst/>
          </a:prstGeom>
        </p:spPr>
        <p:txBody>
          <a:bodyPr vert="horz" lIns="45720" tIns="45720" rIns="45720" bIns="45720" rtlCol="0">
            <a:noAutofit/>
          </a:bodyPr>
          <a:lstStyle>
            <a:lvl1pPr marL="0" indent="0">
              <a:buNone/>
              <a:defRPr sz="1400" b="1"/>
            </a:lvl1pPr>
            <a:lvl2pPr marL="0" indent="0">
              <a:buNone/>
              <a:defRPr sz="1400"/>
            </a:lvl2pPr>
            <a:lvl3pPr marL="177800" indent="-177800">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7" name="Text Placeholder 2">
            <a:extLst>
              <a:ext uri="{FF2B5EF4-FFF2-40B4-BE49-F238E27FC236}">
                <a16:creationId xmlns:a16="http://schemas.microsoft.com/office/drawing/2014/main" id="{1193AA72-400A-DC6E-4D47-1DF9D0C7F6AE}"/>
              </a:ext>
            </a:extLst>
          </p:cNvPr>
          <p:cNvSpPr>
            <a:spLocks noGrp="1"/>
          </p:cNvSpPr>
          <p:nvPr>
            <p:ph idx="23"/>
          </p:nvPr>
        </p:nvSpPr>
        <p:spPr>
          <a:xfrm>
            <a:off x="9342120" y="4533900"/>
            <a:ext cx="2506979" cy="1739042"/>
          </a:xfrm>
          <a:prstGeom prst="rect">
            <a:avLst/>
          </a:prstGeom>
        </p:spPr>
        <p:txBody>
          <a:bodyPr vert="horz" lIns="45720" tIns="45720" rIns="45720" bIns="45720" rtlCol="0">
            <a:noAutofit/>
          </a:bodyPr>
          <a:lstStyle>
            <a:lvl1pPr marL="0" indent="0">
              <a:buNone/>
              <a:defRPr sz="1400" b="1"/>
            </a:lvl1pPr>
            <a:lvl2pPr marL="0" indent="0">
              <a:buNone/>
              <a:defRPr sz="1400"/>
            </a:lvl2pPr>
            <a:lvl3pPr marL="177800" indent="-177800">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361012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 x Stat + Full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15" name="Text Placeholder 13">
            <a:extLst>
              <a:ext uri="{FF2B5EF4-FFF2-40B4-BE49-F238E27FC236}">
                <a16:creationId xmlns:a16="http://schemas.microsoft.com/office/drawing/2014/main" id="{38A3C39B-9297-30B4-19AE-A4B3DCC51629}"/>
              </a:ext>
            </a:extLst>
          </p:cNvPr>
          <p:cNvSpPr>
            <a:spLocks noGrp="1"/>
          </p:cNvSpPr>
          <p:nvPr>
            <p:ph type="body" sz="quarter" idx="14" hasCustomPrompt="1"/>
          </p:nvPr>
        </p:nvSpPr>
        <p:spPr>
          <a:xfrm>
            <a:off x="1800225" y="1892300"/>
            <a:ext cx="2697130" cy="3872970"/>
          </a:xfrm>
          <a:solidFill>
            <a:schemeClr val="bg1"/>
          </a:solidFill>
        </p:spPr>
        <p:txBody>
          <a:bodyPr lIns="144000" tIns="144000" rIns="144000" bIns="144000"/>
          <a:lstStyle>
            <a:lvl1pPr marL="0" indent="0">
              <a:buNone/>
              <a:defRPr lang="en-US" sz="6000" b="1" kern="1200" dirty="0">
                <a:solidFill>
                  <a:schemeClr val="accent1"/>
                </a:solidFill>
                <a:latin typeface="+mn-lt"/>
                <a:ea typeface="+mn-ea"/>
                <a:cs typeface="+mn-cs"/>
              </a:defRPr>
            </a:lvl1pPr>
            <a:lvl2pPr marL="0" indent="0">
              <a:buNone/>
              <a:defRPr/>
            </a:lvl2pPr>
            <a:lvl3pPr marL="576000" indent="0">
              <a:buNone/>
              <a:defRPr/>
            </a:lvl3pPr>
          </a:lstStyle>
          <a:p>
            <a:pPr lvl="0"/>
            <a:r>
              <a:rPr lang="en-US"/>
              <a:t>xx</a:t>
            </a:r>
          </a:p>
          <a:p>
            <a:pPr lvl="1"/>
            <a:r>
              <a:rPr lang="en-US"/>
              <a:t>Second level</a:t>
            </a:r>
          </a:p>
        </p:txBody>
      </p:sp>
      <p:sp>
        <p:nvSpPr>
          <p:cNvPr id="16" name="Text Placeholder 13">
            <a:extLst>
              <a:ext uri="{FF2B5EF4-FFF2-40B4-BE49-F238E27FC236}">
                <a16:creationId xmlns:a16="http://schemas.microsoft.com/office/drawing/2014/main" id="{C1A1C623-663D-C6F4-2E7F-45B128E9F8AC}"/>
              </a:ext>
            </a:extLst>
          </p:cNvPr>
          <p:cNvSpPr>
            <a:spLocks noGrp="1"/>
          </p:cNvSpPr>
          <p:nvPr>
            <p:ph type="body" sz="quarter" idx="15" hasCustomPrompt="1"/>
          </p:nvPr>
        </p:nvSpPr>
        <p:spPr>
          <a:xfrm>
            <a:off x="4762694" y="1892300"/>
            <a:ext cx="2697130" cy="3872970"/>
          </a:xfrm>
          <a:solidFill>
            <a:schemeClr val="bg1"/>
          </a:solidFill>
        </p:spPr>
        <p:txBody>
          <a:bodyPr lIns="144000" tIns="144000" rIns="144000" bIns="144000"/>
          <a:lstStyle>
            <a:lvl1pPr marL="0" indent="0">
              <a:buNone/>
              <a:defRPr lang="en-US" sz="6000" b="1" kern="1200" dirty="0">
                <a:solidFill>
                  <a:schemeClr val="accent1"/>
                </a:solidFill>
                <a:latin typeface="+mn-lt"/>
                <a:ea typeface="+mn-ea"/>
                <a:cs typeface="+mn-cs"/>
              </a:defRPr>
            </a:lvl1pPr>
            <a:lvl2pPr marL="0" indent="0">
              <a:buNone/>
              <a:defRPr/>
            </a:lvl2pPr>
            <a:lvl3pPr marL="576000" indent="0">
              <a:buNone/>
              <a:defRPr/>
            </a:lvl3pPr>
          </a:lstStyle>
          <a:p>
            <a:pPr lvl="0"/>
            <a:r>
              <a:rPr lang="en-US"/>
              <a:t>xx</a:t>
            </a:r>
          </a:p>
          <a:p>
            <a:pPr lvl="1"/>
            <a:r>
              <a:rPr lang="en-US"/>
              <a:t>Second level</a:t>
            </a:r>
          </a:p>
        </p:txBody>
      </p:sp>
      <p:sp>
        <p:nvSpPr>
          <p:cNvPr id="17" name="Text Placeholder 13">
            <a:extLst>
              <a:ext uri="{FF2B5EF4-FFF2-40B4-BE49-F238E27FC236}">
                <a16:creationId xmlns:a16="http://schemas.microsoft.com/office/drawing/2014/main" id="{5AAD082A-1A1D-7B99-12B0-0BEF8BF69E4D}"/>
              </a:ext>
            </a:extLst>
          </p:cNvPr>
          <p:cNvSpPr>
            <a:spLocks noGrp="1"/>
          </p:cNvSpPr>
          <p:nvPr>
            <p:ph type="body" sz="quarter" idx="16" hasCustomPrompt="1"/>
          </p:nvPr>
        </p:nvSpPr>
        <p:spPr>
          <a:xfrm>
            <a:off x="7725163" y="1892300"/>
            <a:ext cx="2697130" cy="3872970"/>
          </a:xfrm>
          <a:solidFill>
            <a:schemeClr val="bg1"/>
          </a:solidFill>
        </p:spPr>
        <p:txBody>
          <a:bodyPr lIns="144000" tIns="144000" rIns="144000" bIns="144000"/>
          <a:lstStyle>
            <a:lvl1pPr marL="0" indent="0">
              <a:buNone/>
              <a:defRPr lang="en-US" sz="6000" b="1" kern="1200" dirty="0">
                <a:solidFill>
                  <a:schemeClr val="accent1"/>
                </a:solidFill>
                <a:latin typeface="+mn-lt"/>
                <a:ea typeface="+mn-ea"/>
                <a:cs typeface="+mn-cs"/>
              </a:defRPr>
            </a:lvl1pPr>
            <a:lvl2pPr marL="0" indent="0">
              <a:buNone/>
              <a:defRPr/>
            </a:lvl2pPr>
            <a:lvl3pPr marL="576000" indent="0">
              <a:buNone/>
              <a:defRPr/>
            </a:lvl3pPr>
          </a:lstStyle>
          <a:p>
            <a:pPr lvl="0"/>
            <a:r>
              <a:rPr lang="en-US"/>
              <a:t>xx</a:t>
            </a:r>
          </a:p>
          <a:p>
            <a:pPr lvl="1"/>
            <a:r>
              <a:rPr lang="en-US"/>
              <a:t>Second level</a:t>
            </a:r>
          </a:p>
        </p:txBody>
      </p:sp>
      <p:sp>
        <p:nvSpPr>
          <p:cNvPr id="18" name="Title Placeholder 1">
            <a:extLst>
              <a:ext uri="{FF2B5EF4-FFF2-40B4-BE49-F238E27FC236}">
                <a16:creationId xmlns:a16="http://schemas.microsoft.com/office/drawing/2014/main" id="{18A03230-5E61-AC46-89ED-13DCE2E3B944}"/>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Tree>
    <p:extLst>
      <p:ext uri="{BB962C8B-B14F-4D97-AF65-F5344CB8AC3E}">
        <p14:creationId xmlns:p14="http://schemas.microsoft.com/office/powerpoint/2010/main" val="10721258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x Stat ">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15" name="Text Placeholder 13">
            <a:extLst>
              <a:ext uri="{FF2B5EF4-FFF2-40B4-BE49-F238E27FC236}">
                <a16:creationId xmlns:a16="http://schemas.microsoft.com/office/drawing/2014/main" id="{38A3C39B-9297-30B4-19AE-A4B3DCC51629}"/>
              </a:ext>
            </a:extLst>
          </p:cNvPr>
          <p:cNvSpPr>
            <a:spLocks noGrp="1"/>
          </p:cNvSpPr>
          <p:nvPr>
            <p:ph type="body" sz="quarter" idx="14" hasCustomPrompt="1"/>
          </p:nvPr>
        </p:nvSpPr>
        <p:spPr>
          <a:xfrm>
            <a:off x="1800225" y="1892300"/>
            <a:ext cx="2697130"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a:lvl2pPr>
            <a:lvl3pPr marL="576000" indent="0">
              <a:buNone/>
              <a:defRPr/>
            </a:lvl3pPr>
          </a:lstStyle>
          <a:p>
            <a:pPr lvl="0"/>
            <a:r>
              <a:rPr lang="en-US"/>
              <a:t>xx</a:t>
            </a:r>
          </a:p>
          <a:p>
            <a:pPr lvl="1"/>
            <a:r>
              <a:rPr lang="en-US"/>
              <a:t>Second level</a:t>
            </a:r>
          </a:p>
        </p:txBody>
      </p:sp>
      <p:sp>
        <p:nvSpPr>
          <p:cNvPr id="16" name="Text Placeholder 13">
            <a:extLst>
              <a:ext uri="{FF2B5EF4-FFF2-40B4-BE49-F238E27FC236}">
                <a16:creationId xmlns:a16="http://schemas.microsoft.com/office/drawing/2014/main" id="{C1A1C623-663D-C6F4-2E7F-45B128E9F8AC}"/>
              </a:ext>
            </a:extLst>
          </p:cNvPr>
          <p:cNvSpPr>
            <a:spLocks noGrp="1"/>
          </p:cNvSpPr>
          <p:nvPr>
            <p:ph type="body" sz="quarter" idx="15" hasCustomPrompt="1"/>
          </p:nvPr>
        </p:nvSpPr>
        <p:spPr>
          <a:xfrm>
            <a:off x="4762694" y="1892300"/>
            <a:ext cx="2697130"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a:lvl2pPr>
            <a:lvl3pPr marL="576000" indent="0">
              <a:buNone/>
              <a:defRPr/>
            </a:lvl3pPr>
          </a:lstStyle>
          <a:p>
            <a:pPr lvl="0"/>
            <a:r>
              <a:rPr lang="en-US"/>
              <a:t>xx</a:t>
            </a:r>
          </a:p>
          <a:p>
            <a:pPr lvl="1"/>
            <a:r>
              <a:rPr lang="en-US"/>
              <a:t>Second level</a:t>
            </a:r>
          </a:p>
        </p:txBody>
      </p:sp>
      <p:sp>
        <p:nvSpPr>
          <p:cNvPr id="17" name="Text Placeholder 13">
            <a:extLst>
              <a:ext uri="{FF2B5EF4-FFF2-40B4-BE49-F238E27FC236}">
                <a16:creationId xmlns:a16="http://schemas.microsoft.com/office/drawing/2014/main" id="{5AAD082A-1A1D-7B99-12B0-0BEF8BF69E4D}"/>
              </a:ext>
            </a:extLst>
          </p:cNvPr>
          <p:cNvSpPr>
            <a:spLocks noGrp="1"/>
          </p:cNvSpPr>
          <p:nvPr>
            <p:ph type="body" sz="quarter" idx="16" hasCustomPrompt="1"/>
          </p:nvPr>
        </p:nvSpPr>
        <p:spPr>
          <a:xfrm>
            <a:off x="7725163" y="1892300"/>
            <a:ext cx="2697130"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a:lvl2pPr>
            <a:lvl3pPr marL="576000" indent="0">
              <a:buNone/>
              <a:defRPr/>
            </a:lvl3pPr>
          </a:lstStyle>
          <a:p>
            <a:pPr lvl="0"/>
            <a:r>
              <a:rPr lang="en-US"/>
              <a:t>xx</a:t>
            </a:r>
          </a:p>
          <a:p>
            <a:pPr lvl="1"/>
            <a:r>
              <a:rPr lang="en-US"/>
              <a:t>Second level</a:t>
            </a:r>
          </a:p>
        </p:txBody>
      </p:sp>
      <p:sp>
        <p:nvSpPr>
          <p:cNvPr id="18" name="Title Placeholder 1">
            <a:extLst>
              <a:ext uri="{FF2B5EF4-FFF2-40B4-BE49-F238E27FC236}">
                <a16:creationId xmlns:a16="http://schemas.microsoft.com/office/drawing/2014/main" id="{18A03230-5E61-AC46-89ED-13DCE2E3B944}"/>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2" name="Picture Placeholder 7">
            <a:extLst>
              <a:ext uri="{FF2B5EF4-FFF2-40B4-BE49-F238E27FC236}">
                <a16:creationId xmlns:a16="http://schemas.microsoft.com/office/drawing/2014/main" id="{75A7E479-2022-2D4E-0325-C5B13AA4D827}"/>
              </a:ext>
            </a:extLst>
          </p:cNvPr>
          <p:cNvSpPr>
            <a:spLocks noGrp="1"/>
          </p:cNvSpPr>
          <p:nvPr>
            <p:ph type="pic" sz="quarter" idx="10" hasCustomPrompt="1"/>
          </p:nvPr>
        </p:nvSpPr>
        <p:spPr>
          <a:xfrm>
            <a:off x="1895300" y="4842522"/>
            <a:ext cx="250697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
        <p:nvSpPr>
          <p:cNvPr id="6" name="Picture Placeholder 7">
            <a:extLst>
              <a:ext uri="{FF2B5EF4-FFF2-40B4-BE49-F238E27FC236}">
                <a16:creationId xmlns:a16="http://schemas.microsoft.com/office/drawing/2014/main" id="{7A2DCBDC-EEEB-6359-B40B-CB03CBF26C45}"/>
              </a:ext>
            </a:extLst>
          </p:cNvPr>
          <p:cNvSpPr>
            <a:spLocks noGrp="1"/>
          </p:cNvSpPr>
          <p:nvPr>
            <p:ph type="pic" sz="quarter" idx="17" hasCustomPrompt="1"/>
          </p:nvPr>
        </p:nvSpPr>
        <p:spPr>
          <a:xfrm>
            <a:off x="4851564" y="4842522"/>
            <a:ext cx="250697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
        <p:nvSpPr>
          <p:cNvPr id="7" name="Picture Placeholder 7">
            <a:extLst>
              <a:ext uri="{FF2B5EF4-FFF2-40B4-BE49-F238E27FC236}">
                <a16:creationId xmlns:a16="http://schemas.microsoft.com/office/drawing/2014/main" id="{25752EB5-3168-5C3C-9206-BDACC5EB1BC6}"/>
              </a:ext>
            </a:extLst>
          </p:cNvPr>
          <p:cNvSpPr>
            <a:spLocks noGrp="1"/>
          </p:cNvSpPr>
          <p:nvPr>
            <p:ph type="pic" sz="quarter" idx="18" hasCustomPrompt="1"/>
          </p:nvPr>
        </p:nvSpPr>
        <p:spPr>
          <a:xfrm>
            <a:off x="7816706" y="4842522"/>
            <a:ext cx="250697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Tree>
    <p:extLst>
      <p:ext uri="{BB962C8B-B14F-4D97-AF65-F5344CB8AC3E}">
        <p14:creationId xmlns:p14="http://schemas.microsoft.com/office/powerpoint/2010/main" val="3875554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1456"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0264"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9339072"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007995582"/>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x Stat + Full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15" name="Text Placeholder 13">
            <a:extLst>
              <a:ext uri="{FF2B5EF4-FFF2-40B4-BE49-F238E27FC236}">
                <a16:creationId xmlns:a16="http://schemas.microsoft.com/office/drawing/2014/main" id="{38A3C39B-9297-30B4-19AE-A4B3DCC51629}"/>
              </a:ext>
            </a:extLst>
          </p:cNvPr>
          <p:cNvSpPr>
            <a:spLocks noGrp="1"/>
          </p:cNvSpPr>
          <p:nvPr>
            <p:ph type="body" sz="quarter" idx="14" hasCustomPrompt="1"/>
          </p:nvPr>
        </p:nvSpPr>
        <p:spPr>
          <a:xfrm>
            <a:off x="942975" y="1892300"/>
            <a:ext cx="2441187" cy="3872970"/>
          </a:xfrm>
          <a:solidFill>
            <a:schemeClr val="bg1"/>
          </a:solidFill>
        </p:spPr>
        <p:txBody>
          <a:bodyPr lIns="144000" tIns="144000" rIns="144000" bIns="144000"/>
          <a:lstStyle>
            <a:lvl1pPr marL="0" indent="0">
              <a:buNone/>
              <a:defRPr lang="en-US" sz="6000" b="1" kern="1200" dirty="0">
                <a:solidFill>
                  <a:schemeClr val="accent1"/>
                </a:solidFill>
                <a:latin typeface="+mn-lt"/>
                <a:ea typeface="+mn-ea"/>
                <a:cs typeface="+mn-cs"/>
              </a:defRPr>
            </a:lvl1pPr>
            <a:lvl2pPr marL="0" indent="0">
              <a:buNone/>
              <a:defRPr/>
            </a:lvl2pPr>
            <a:lvl3pPr marL="576000" indent="0">
              <a:buNone/>
              <a:defRPr/>
            </a:lvl3pPr>
          </a:lstStyle>
          <a:p>
            <a:pPr lvl="0"/>
            <a:r>
              <a:rPr lang="en-US"/>
              <a:t>xx</a:t>
            </a:r>
          </a:p>
          <a:p>
            <a:pPr lvl="1"/>
            <a:r>
              <a:rPr lang="en-US"/>
              <a:t>Second level</a:t>
            </a:r>
          </a:p>
        </p:txBody>
      </p:sp>
      <p:sp>
        <p:nvSpPr>
          <p:cNvPr id="16" name="Text Placeholder 13">
            <a:extLst>
              <a:ext uri="{FF2B5EF4-FFF2-40B4-BE49-F238E27FC236}">
                <a16:creationId xmlns:a16="http://schemas.microsoft.com/office/drawing/2014/main" id="{C1A1C623-663D-C6F4-2E7F-45B128E9F8AC}"/>
              </a:ext>
            </a:extLst>
          </p:cNvPr>
          <p:cNvSpPr>
            <a:spLocks noGrp="1"/>
          </p:cNvSpPr>
          <p:nvPr>
            <p:ph type="body" sz="quarter" idx="15" hasCustomPrompt="1"/>
          </p:nvPr>
        </p:nvSpPr>
        <p:spPr>
          <a:xfrm>
            <a:off x="3562479" y="1892300"/>
            <a:ext cx="2441187" cy="3872970"/>
          </a:xfrm>
          <a:solidFill>
            <a:schemeClr val="bg1"/>
          </a:solidFill>
        </p:spPr>
        <p:txBody>
          <a:bodyPr lIns="144000" tIns="144000" rIns="144000" bIns="144000"/>
          <a:lstStyle>
            <a:lvl1pPr marL="0" indent="0">
              <a:buNone/>
              <a:defRPr lang="en-US" sz="6000" b="1" kern="1200" dirty="0">
                <a:solidFill>
                  <a:schemeClr val="accent1"/>
                </a:solidFill>
                <a:latin typeface="+mn-lt"/>
                <a:ea typeface="+mn-ea"/>
                <a:cs typeface="+mn-cs"/>
              </a:defRPr>
            </a:lvl1pPr>
            <a:lvl2pPr marL="0" indent="0">
              <a:buNone/>
              <a:defRPr/>
            </a:lvl2pPr>
            <a:lvl3pPr marL="576000" indent="0">
              <a:buNone/>
              <a:defRPr/>
            </a:lvl3pPr>
          </a:lstStyle>
          <a:p>
            <a:pPr lvl="0"/>
            <a:r>
              <a:rPr lang="en-US"/>
              <a:t>xx</a:t>
            </a:r>
          </a:p>
          <a:p>
            <a:pPr lvl="1"/>
            <a:r>
              <a:rPr lang="en-US"/>
              <a:t>Second level</a:t>
            </a:r>
          </a:p>
        </p:txBody>
      </p:sp>
      <p:sp>
        <p:nvSpPr>
          <p:cNvPr id="17" name="Text Placeholder 13">
            <a:extLst>
              <a:ext uri="{FF2B5EF4-FFF2-40B4-BE49-F238E27FC236}">
                <a16:creationId xmlns:a16="http://schemas.microsoft.com/office/drawing/2014/main" id="{5AAD082A-1A1D-7B99-12B0-0BEF8BF69E4D}"/>
              </a:ext>
            </a:extLst>
          </p:cNvPr>
          <p:cNvSpPr>
            <a:spLocks noGrp="1"/>
          </p:cNvSpPr>
          <p:nvPr>
            <p:ph type="body" sz="quarter" idx="16" hasCustomPrompt="1"/>
          </p:nvPr>
        </p:nvSpPr>
        <p:spPr>
          <a:xfrm>
            <a:off x="6181983" y="1892300"/>
            <a:ext cx="2441187" cy="3872970"/>
          </a:xfrm>
          <a:solidFill>
            <a:schemeClr val="bg1"/>
          </a:solidFill>
        </p:spPr>
        <p:txBody>
          <a:bodyPr lIns="144000" tIns="144000" rIns="144000" bIns="144000"/>
          <a:lstStyle>
            <a:lvl1pPr marL="0" indent="0">
              <a:buNone/>
              <a:defRPr lang="en-US" sz="6000" b="1" kern="1200" dirty="0">
                <a:solidFill>
                  <a:schemeClr val="accent1"/>
                </a:solidFill>
                <a:latin typeface="+mn-lt"/>
                <a:ea typeface="+mn-ea"/>
                <a:cs typeface="+mn-cs"/>
              </a:defRPr>
            </a:lvl1pPr>
            <a:lvl2pPr marL="0" indent="0">
              <a:buNone/>
              <a:defRPr/>
            </a:lvl2pPr>
            <a:lvl3pPr marL="576000" indent="0">
              <a:buNone/>
              <a:defRPr/>
            </a:lvl3pPr>
          </a:lstStyle>
          <a:p>
            <a:pPr lvl="0"/>
            <a:r>
              <a:rPr lang="en-US"/>
              <a:t>xx</a:t>
            </a:r>
          </a:p>
          <a:p>
            <a:pPr lvl="1"/>
            <a:r>
              <a:rPr lang="en-US"/>
              <a:t>Second level</a:t>
            </a:r>
          </a:p>
        </p:txBody>
      </p:sp>
      <p:sp>
        <p:nvSpPr>
          <p:cNvPr id="18" name="Title Placeholder 1">
            <a:extLst>
              <a:ext uri="{FF2B5EF4-FFF2-40B4-BE49-F238E27FC236}">
                <a16:creationId xmlns:a16="http://schemas.microsoft.com/office/drawing/2014/main" id="{18A03230-5E61-AC46-89ED-13DCE2E3B944}"/>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2" name="Text Placeholder 13">
            <a:extLst>
              <a:ext uri="{FF2B5EF4-FFF2-40B4-BE49-F238E27FC236}">
                <a16:creationId xmlns:a16="http://schemas.microsoft.com/office/drawing/2014/main" id="{8EB3C2E7-A678-7351-3E6A-72489E243337}"/>
              </a:ext>
            </a:extLst>
          </p:cNvPr>
          <p:cNvSpPr>
            <a:spLocks noGrp="1"/>
          </p:cNvSpPr>
          <p:nvPr>
            <p:ph type="body" sz="quarter" idx="17" hasCustomPrompt="1"/>
          </p:nvPr>
        </p:nvSpPr>
        <p:spPr>
          <a:xfrm>
            <a:off x="8801488" y="1892300"/>
            <a:ext cx="2441187" cy="3872970"/>
          </a:xfrm>
          <a:solidFill>
            <a:schemeClr val="bg1"/>
          </a:solidFill>
        </p:spPr>
        <p:txBody>
          <a:bodyPr lIns="144000" tIns="144000" rIns="144000" bIns="144000"/>
          <a:lstStyle>
            <a:lvl1pPr marL="0" indent="0">
              <a:buNone/>
              <a:defRPr lang="en-US" sz="6000" b="1" kern="1200" dirty="0">
                <a:solidFill>
                  <a:schemeClr val="accent1"/>
                </a:solidFill>
                <a:latin typeface="+mn-lt"/>
                <a:ea typeface="+mn-ea"/>
                <a:cs typeface="+mn-cs"/>
              </a:defRPr>
            </a:lvl1pPr>
            <a:lvl2pPr marL="0" indent="0">
              <a:buNone/>
              <a:defRPr/>
            </a:lvl2pPr>
            <a:lvl3pPr marL="576000" indent="0">
              <a:buNone/>
              <a:defRPr/>
            </a:lvl3pPr>
          </a:lstStyle>
          <a:p>
            <a:pPr lvl="0"/>
            <a:r>
              <a:rPr lang="en-US"/>
              <a:t>xx</a:t>
            </a:r>
          </a:p>
          <a:p>
            <a:pPr lvl="1"/>
            <a:r>
              <a:rPr lang="en-US"/>
              <a:t>Second level</a:t>
            </a:r>
          </a:p>
        </p:txBody>
      </p:sp>
    </p:spTree>
    <p:extLst>
      <p:ext uri="{BB962C8B-B14F-4D97-AF65-F5344CB8AC3E}">
        <p14:creationId xmlns:p14="http://schemas.microsoft.com/office/powerpoint/2010/main" val="39999053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 x Sta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15" name="Text Placeholder 13">
            <a:extLst>
              <a:ext uri="{FF2B5EF4-FFF2-40B4-BE49-F238E27FC236}">
                <a16:creationId xmlns:a16="http://schemas.microsoft.com/office/drawing/2014/main" id="{38A3C39B-9297-30B4-19AE-A4B3DCC51629}"/>
              </a:ext>
            </a:extLst>
          </p:cNvPr>
          <p:cNvSpPr>
            <a:spLocks noGrp="1"/>
          </p:cNvSpPr>
          <p:nvPr>
            <p:ph type="body" sz="quarter" idx="14" hasCustomPrompt="1"/>
          </p:nvPr>
        </p:nvSpPr>
        <p:spPr>
          <a:xfrm>
            <a:off x="942975" y="1892300"/>
            <a:ext cx="2441187"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sz="1600"/>
            </a:lvl2pPr>
            <a:lvl3pPr marL="576000" indent="0" algn="ctr">
              <a:buNone/>
              <a:defRPr sz="1400"/>
            </a:lvl3pPr>
          </a:lstStyle>
          <a:p>
            <a:pPr lvl="0"/>
            <a:r>
              <a:rPr lang="en-US"/>
              <a:t>xx</a:t>
            </a:r>
          </a:p>
          <a:p>
            <a:pPr lvl="1"/>
            <a:r>
              <a:rPr lang="en-US"/>
              <a:t>Second level</a:t>
            </a:r>
          </a:p>
        </p:txBody>
      </p:sp>
      <p:sp>
        <p:nvSpPr>
          <p:cNvPr id="16" name="Text Placeholder 13">
            <a:extLst>
              <a:ext uri="{FF2B5EF4-FFF2-40B4-BE49-F238E27FC236}">
                <a16:creationId xmlns:a16="http://schemas.microsoft.com/office/drawing/2014/main" id="{C1A1C623-663D-C6F4-2E7F-45B128E9F8AC}"/>
              </a:ext>
            </a:extLst>
          </p:cNvPr>
          <p:cNvSpPr>
            <a:spLocks noGrp="1"/>
          </p:cNvSpPr>
          <p:nvPr>
            <p:ph type="body" sz="quarter" idx="15" hasCustomPrompt="1"/>
          </p:nvPr>
        </p:nvSpPr>
        <p:spPr>
          <a:xfrm>
            <a:off x="3567705" y="1892300"/>
            <a:ext cx="2441187"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sz="1600"/>
            </a:lvl2pPr>
            <a:lvl3pPr marL="576000" indent="0">
              <a:buNone/>
              <a:defRPr/>
            </a:lvl3pPr>
          </a:lstStyle>
          <a:p>
            <a:pPr lvl="0"/>
            <a:r>
              <a:rPr lang="en-US"/>
              <a:t>xx</a:t>
            </a:r>
          </a:p>
          <a:p>
            <a:pPr lvl="1"/>
            <a:r>
              <a:rPr lang="en-US"/>
              <a:t>Second level</a:t>
            </a:r>
          </a:p>
        </p:txBody>
      </p:sp>
      <p:sp>
        <p:nvSpPr>
          <p:cNvPr id="17" name="Text Placeholder 13">
            <a:extLst>
              <a:ext uri="{FF2B5EF4-FFF2-40B4-BE49-F238E27FC236}">
                <a16:creationId xmlns:a16="http://schemas.microsoft.com/office/drawing/2014/main" id="{5AAD082A-1A1D-7B99-12B0-0BEF8BF69E4D}"/>
              </a:ext>
            </a:extLst>
          </p:cNvPr>
          <p:cNvSpPr>
            <a:spLocks noGrp="1"/>
          </p:cNvSpPr>
          <p:nvPr>
            <p:ph type="body" sz="quarter" idx="16" hasCustomPrompt="1"/>
          </p:nvPr>
        </p:nvSpPr>
        <p:spPr>
          <a:xfrm>
            <a:off x="6181983" y="1892300"/>
            <a:ext cx="2441187"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sz="1600"/>
            </a:lvl2pPr>
            <a:lvl3pPr marL="576000" indent="0">
              <a:buNone/>
              <a:defRPr/>
            </a:lvl3pPr>
          </a:lstStyle>
          <a:p>
            <a:pPr lvl="0"/>
            <a:r>
              <a:rPr lang="en-US"/>
              <a:t>xx</a:t>
            </a:r>
          </a:p>
          <a:p>
            <a:pPr lvl="1"/>
            <a:r>
              <a:rPr lang="en-US"/>
              <a:t>Second level</a:t>
            </a:r>
          </a:p>
        </p:txBody>
      </p:sp>
      <p:sp>
        <p:nvSpPr>
          <p:cNvPr id="18" name="Title Placeholder 1">
            <a:extLst>
              <a:ext uri="{FF2B5EF4-FFF2-40B4-BE49-F238E27FC236}">
                <a16:creationId xmlns:a16="http://schemas.microsoft.com/office/drawing/2014/main" id="{18A03230-5E61-AC46-89ED-13DCE2E3B944}"/>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2" name="Text Placeholder 13">
            <a:extLst>
              <a:ext uri="{FF2B5EF4-FFF2-40B4-BE49-F238E27FC236}">
                <a16:creationId xmlns:a16="http://schemas.microsoft.com/office/drawing/2014/main" id="{8EB3C2E7-A678-7351-3E6A-72489E243337}"/>
              </a:ext>
            </a:extLst>
          </p:cNvPr>
          <p:cNvSpPr>
            <a:spLocks noGrp="1"/>
          </p:cNvSpPr>
          <p:nvPr>
            <p:ph type="body" sz="quarter" idx="17" hasCustomPrompt="1"/>
          </p:nvPr>
        </p:nvSpPr>
        <p:spPr>
          <a:xfrm>
            <a:off x="8801488" y="1892300"/>
            <a:ext cx="2441187"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sz="1400"/>
            </a:lvl2pPr>
            <a:lvl3pPr marL="576000" indent="0">
              <a:buNone/>
              <a:defRPr/>
            </a:lvl3pPr>
          </a:lstStyle>
          <a:p>
            <a:pPr lvl="0"/>
            <a:r>
              <a:rPr lang="en-US"/>
              <a:t>xx</a:t>
            </a:r>
          </a:p>
          <a:p>
            <a:pPr lvl="1"/>
            <a:r>
              <a:rPr lang="en-US"/>
              <a:t>Second level</a:t>
            </a:r>
          </a:p>
        </p:txBody>
      </p:sp>
      <p:sp>
        <p:nvSpPr>
          <p:cNvPr id="6" name="Picture Placeholder 7">
            <a:extLst>
              <a:ext uri="{FF2B5EF4-FFF2-40B4-BE49-F238E27FC236}">
                <a16:creationId xmlns:a16="http://schemas.microsoft.com/office/drawing/2014/main" id="{5893D2AA-2B3D-3C86-DB64-B18A6C631ED1}"/>
              </a:ext>
            </a:extLst>
          </p:cNvPr>
          <p:cNvSpPr>
            <a:spLocks noGrp="1"/>
          </p:cNvSpPr>
          <p:nvPr>
            <p:ph type="pic" sz="quarter" idx="10" hasCustomPrompt="1"/>
          </p:nvPr>
        </p:nvSpPr>
        <p:spPr>
          <a:xfrm>
            <a:off x="1109304" y="4842522"/>
            <a:ext cx="210852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
        <p:nvSpPr>
          <p:cNvPr id="7" name="Picture Placeholder 7">
            <a:extLst>
              <a:ext uri="{FF2B5EF4-FFF2-40B4-BE49-F238E27FC236}">
                <a16:creationId xmlns:a16="http://schemas.microsoft.com/office/drawing/2014/main" id="{E07A5E55-CB71-1624-C655-B593552C545C}"/>
              </a:ext>
            </a:extLst>
          </p:cNvPr>
          <p:cNvSpPr>
            <a:spLocks noGrp="1"/>
          </p:cNvSpPr>
          <p:nvPr>
            <p:ph type="pic" sz="quarter" idx="18" hasCustomPrompt="1"/>
          </p:nvPr>
        </p:nvSpPr>
        <p:spPr>
          <a:xfrm>
            <a:off x="3734034" y="4842522"/>
            <a:ext cx="210852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
        <p:nvSpPr>
          <p:cNvPr id="8" name="Picture Placeholder 7">
            <a:extLst>
              <a:ext uri="{FF2B5EF4-FFF2-40B4-BE49-F238E27FC236}">
                <a16:creationId xmlns:a16="http://schemas.microsoft.com/office/drawing/2014/main" id="{E486F606-A46B-9E20-0BB8-74630B3842E3}"/>
              </a:ext>
            </a:extLst>
          </p:cNvPr>
          <p:cNvSpPr>
            <a:spLocks noGrp="1"/>
          </p:cNvSpPr>
          <p:nvPr>
            <p:ph type="pic" sz="quarter" idx="19" hasCustomPrompt="1"/>
          </p:nvPr>
        </p:nvSpPr>
        <p:spPr>
          <a:xfrm>
            <a:off x="6348312" y="4842522"/>
            <a:ext cx="210852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
        <p:nvSpPr>
          <p:cNvPr id="9" name="Picture Placeholder 7">
            <a:extLst>
              <a:ext uri="{FF2B5EF4-FFF2-40B4-BE49-F238E27FC236}">
                <a16:creationId xmlns:a16="http://schemas.microsoft.com/office/drawing/2014/main" id="{CC6C01D0-AE1D-0702-2F42-E5C758E69BEB}"/>
              </a:ext>
            </a:extLst>
          </p:cNvPr>
          <p:cNvSpPr>
            <a:spLocks noGrp="1"/>
          </p:cNvSpPr>
          <p:nvPr>
            <p:ph type="pic" sz="quarter" idx="20" hasCustomPrompt="1"/>
          </p:nvPr>
        </p:nvSpPr>
        <p:spPr>
          <a:xfrm>
            <a:off x="8967817" y="4842522"/>
            <a:ext cx="210852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Tree>
    <p:extLst>
      <p:ext uri="{BB962C8B-B14F-4D97-AF65-F5344CB8AC3E}">
        <p14:creationId xmlns:p14="http://schemas.microsoft.com/office/powerpoint/2010/main" val="17887824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4 x Sta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15" name="Text Placeholder 13">
            <a:extLst>
              <a:ext uri="{FF2B5EF4-FFF2-40B4-BE49-F238E27FC236}">
                <a16:creationId xmlns:a16="http://schemas.microsoft.com/office/drawing/2014/main" id="{38A3C39B-9297-30B4-19AE-A4B3DCC51629}"/>
              </a:ext>
            </a:extLst>
          </p:cNvPr>
          <p:cNvSpPr>
            <a:spLocks noGrp="1"/>
          </p:cNvSpPr>
          <p:nvPr>
            <p:ph type="body" sz="quarter" idx="14" hasCustomPrompt="1"/>
          </p:nvPr>
        </p:nvSpPr>
        <p:spPr>
          <a:xfrm>
            <a:off x="346076" y="1892300"/>
            <a:ext cx="2108530"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sz="1600"/>
            </a:lvl2pPr>
            <a:lvl3pPr marL="576000" indent="0" algn="ctr">
              <a:buNone/>
              <a:defRPr sz="1400"/>
            </a:lvl3pPr>
          </a:lstStyle>
          <a:p>
            <a:pPr lvl="0"/>
            <a:r>
              <a:rPr lang="en-US"/>
              <a:t>xx</a:t>
            </a:r>
          </a:p>
          <a:p>
            <a:pPr lvl="1"/>
            <a:r>
              <a:rPr lang="en-US"/>
              <a:t>Second level</a:t>
            </a:r>
          </a:p>
        </p:txBody>
      </p:sp>
      <p:sp>
        <p:nvSpPr>
          <p:cNvPr id="16" name="Text Placeholder 13">
            <a:extLst>
              <a:ext uri="{FF2B5EF4-FFF2-40B4-BE49-F238E27FC236}">
                <a16:creationId xmlns:a16="http://schemas.microsoft.com/office/drawing/2014/main" id="{C1A1C623-663D-C6F4-2E7F-45B128E9F8AC}"/>
              </a:ext>
            </a:extLst>
          </p:cNvPr>
          <p:cNvSpPr>
            <a:spLocks noGrp="1"/>
          </p:cNvSpPr>
          <p:nvPr>
            <p:ph type="body" sz="quarter" idx="15" hasCustomPrompt="1"/>
          </p:nvPr>
        </p:nvSpPr>
        <p:spPr>
          <a:xfrm>
            <a:off x="2694879" y="1892300"/>
            <a:ext cx="2108530"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sz="1600"/>
            </a:lvl2pPr>
            <a:lvl3pPr marL="576000" indent="0">
              <a:buNone/>
              <a:defRPr/>
            </a:lvl3pPr>
          </a:lstStyle>
          <a:p>
            <a:pPr lvl="0"/>
            <a:r>
              <a:rPr lang="en-US"/>
              <a:t>xx</a:t>
            </a:r>
          </a:p>
          <a:p>
            <a:pPr lvl="1"/>
            <a:r>
              <a:rPr lang="en-US"/>
              <a:t>Second level</a:t>
            </a:r>
          </a:p>
        </p:txBody>
      </p:sp>
      <p:sp>
        <p:nvSpPr>
          <p:cNvPr id="17" name="Text Placeholder 13">
            <a:extLst>
              <a:ext uri="{FF2B5EF4-FFF2-40B4-BE49-F238E27FC236}">
                <a16:creationId xmlns:a16="http://schemas.microsoft.com/office/drawing/2014/main" id="{5AAD082A-1A1D-7B99-12B0-0BEF8BF69E4D}"/>
              </a:ext>
            </a:extLst>
          </p:cNvPr>
          <p:cNvSpPr>
            <a:spLocks noGrp="1"/>
          </p:cNvSpPr>
          <p:nvPr>
            <p:ph type="body" sz="quarter" idx="16" hasCustomPrompt="1"/>
          </p:nvPr>
        </p:nvSpPr>
        <p:spPr>
          <a:xfrm>
            <a:off x="5043682" y="1892300"/>
            <a:ext cx="2108530"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sz="1600"/>
            </a:lvl2pPr>
            <a:lvl3pPr marL="576000" indent="0">
              <a:buNone/>
              <a:defRPr/>
            </a:lvl3pPr>
          </a:lstStyle>
          <a:p>
            <a:pPr lvl="0"/>
            <a:r>
              <a:rPr lang="en-US"/>
              <a:t>xx</a:t>
            </a:r>
          </a:p>
          <a:p>
            <a:pPr lvl="1"/>
            <a:r>
              <a:rPr lang="en-US"/>
              <a:t>Second level</a:t>
            </a:r>
          </a:p>
        </p:txBody>
      </p:sp>
      <p:sp>
        <p:nvSpPr>
          <p:cNvPr id="18" name="Title Placeholder 1">
            <a:extLst>
              <a:ext uri="{FF2B5EF4-FFF2-40B4-BE49-F238E27FC236}">
                <a16:creationId xmlns:a16="http://schemas.microsoft.com/office/drawing/2014/main" id="{18A03230-5E61-AC46-89ED-13DCE2E3B944}"/>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2" name="Text Placeholder 13">
            <a:extLst>
              <a:ext uri="{FF2B5EF4-FFF2-40B4-BE49-F238E27FC236}">
                <a16:creationId xmlns:a16="http://schemas.microsoft.com/office/drawing/2014/main" id="{8EB3C2E7-A678-7351-3E6A-72489E243337}"/>
              </a:ext>
            </a:extLst>
          </p:cNvPr>
          <p:cNvSpPr>
            <a:spLocks noGrp="1"/>
          </p:cNvSpPr>
          <p:nvPr>
            <p:ph type="body" sz="quarter" idx="17" hasCustomPrompt="1"/>
          </p:nvPr>
        </p:nvSpPr>
        <p:spPr>
          <a:xfrm>
            <a:off x="7392485" y="1892300"/>
            <a:ext cx="2108530"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sz="1400"/>
            </a:lvl2pPr>
            <a:lvl3pPr marL="576000" indent="0">
              <a:buNone/>
              <a:defRPr/>
            </a:lvl3pPr>
          </a:lstStyle>
          <a:p>
            <a:pPr lvl="0"/>
            <a:r>
              <a:rPr lang="en-US"/>
              <a:t>xx</a:t>
            </a:r>
          </a:p>
          <a:p>
            <a:pPr lvl="1"/>
            <a:r>
              <a:rPr lang="en-US"/>
              <a:t>Second level</a:t>
            </a:r>
          </a:p>
        </p:txBody>
      </p:sp>
      <p:sp>
        <p:nvSpPr>
          <p:cNvPr id="6" name="Picture Placeholder 7">
            <a:extLst>
              <a:ext uri="{FF2B5EF4-FFF2-40B4-BE49-F238E27FC236}">
                <a16:creationId xmlns:a16="http://schemas.microsoft.com/office/drawing/2014/main" id="{5893D2AA-2B3D-3C86-DB64-B18A6C631ED1}"/>
              </a:ext>
            </a:extLst>
          </p:cNvPr>
          <p:cNvSpPr>
            <a:spLocks noGrp="1"/>
          </p:cNvSpPr>
          <p:nvPr>
            <p:ph type="pic" sz="quarter" idx="10" hasCustomPrompt="1"/>
          </p:nvPr>
        </p:nvSpPr>
        <p:spPr>
          <a:xfrm>
            <a:off x="372704" y="4842522"/>
            <a:ext cx="210852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
        <p:nvSpPr>
          <p:cNvPr id="7" name="Picture Placeholder 7">
            <a:extLst>
              <a:ext uri="{FF2B5EF4-FFF2-40B4-BE49-F238E27FC236}">
                <a16:creationId xmlns:a16="http://schemas.microsoft.com/office/drawing/2014/main" id="{E07A5E55-CB71-1624-C655-B593552C545C}"/>
              </a:ext>
            </a:extLst>
          </p:cNvPr>
          <p:cNvSpPr>
            <a:spLocks noGrp="1"/>
          </p:cNvSpPr>
          <p:nvPr>
            <p:ph type="pic" sz="quarter" idx="18" hasCustomPrompt="1"/>
          </p:nvPr>
        </p:nvSpPr>
        <p:spPr>
          <a:xfrm>
            <a:off x="2721507" y="4842522"/>
            <a:ext cx="210852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
        <p:nvSpPr>
          <p:cNvPr id="8" name="Picture Placeholder 7">
            <a:extLst>
              <a:ext uri="{FF2B5EF4-FFF2-40B4-BE49-F238E27FC236}">
                <a16:creationId xmlns:a16="http://schemas.microsoft.com/office/drawing/2014/main" id="{E486F606-A46B-9E20-0BB8-74630B3842E3}"/>
              </a:ext>
            </a:extLst>
          </p:cNvPr>
          <p:cNvSpPr>
            <a:spLocks noGrp="1"/>
          </p:cNvSpPr>
          <p:nvPr>
            <p:ph type="pic" sz="quarter" idx="19" hasCustomPrompt="1"/>
          </p:nvPr>
        </p:nvSpPr>
        <p:spPr>
          <a:xfrm>
            <a:off x="5070310" y="4842522"/>
            <a:ext cx="210852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
        <p:nvSpPr>
          <p:cNvPr id="9" name="Picture Placeholder 7">
            <a:extLst>
              <a:ext uri="{FF2B5EF4-FFF2-40B4-BE49-F238E27FC236}">
                <a16:creationId xmlns:a16="http://schemas.microsoft.com/office/drawing/2014/main" id="{CC6C01D0-AE1D-0702-2F42-E5C758E69BEB}"/>
              </a:ext>
            </a:extLst>
          </p:cNvPr>
          <p:cNvSpPr>
            <a:spLocks noGrp="1"/>
          </p:cNvSpPr>
          <p:nvPr>
            <p:ph type="pic" sz="quarter" idx="20" hasCustomPrompt="1"/>
          </p:nvPr>
        </p:nvSpPr>
        <p:spPr>
          <a:xfrm>
            <a:off x="7419113" y="4842522"/>
            <a:ext cx="210852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
        <p:nvSpPr>
          <p:cNvPr id="10" name="Text Placeholder 13">
            <a:extLst>
              <a:ext uri="{FF2B5EF4-FFF2-40B4-BE49-F238E27FC236}">
                <a16:creationId xmlns:a16="http://schemas.microsoft.com/office/drawing/2014/main" id="{83D486FC-B0DA-FF47-5D40-C2212BB10AFC}"/>
              </a:ext>
            </a:extLst>
          </p:cNvPr>
          <p:cNvSpPr>
            <a:spLocks noGrp="1"/>
          </p:cNvSpPr>
          <p:nvPr>
            <p:ph type="body" sz="quarter" idx="21" hasCustomPrompt="1"/>
          </p:nvPr>
        </p:nvSpPr>
        <p:spPr>
          <a:xfrm>
            <a:off x="9741289" y="1892300"/>
            <a:ext cx="2108530" cy="3872970"/>
          </a:xfrm>
          <a:solidFill>
            <a:schemeClr val="bg2"/>
          </a:solidFill>
        </p:spPr>
        <p:txBody>
          <a:bodyPr lIns="144000" tIns="144000" rIns="144000" bIns="144000"/>
          <a:lstStyle>
            <a:lvl1pPr marL="0" indent="0" algn="ctr">
              <a:buNone/>
              <a:defRPr lang="en-US" sz="6000" b="1" kern="1200" dirty="0">
                <a:solidFill>
                  <a:schemeClr val="accent1"/>
                </a:solidFill>
                <a:latin typeface="+mn-lt"/>
                <a:ea typeface="+mn-ea"/>
                <a:cs typeface="+mn-cs"/>
              </a:defRPr>
            </a:lvl1pPr>
            <a:lvl2pPr marL="0" indent="0" algn="ctr">
              <a:buNone/>
              <a:defRPr sz="1400"/>
            </a:lvl2pPr>
            <a:lvl3pPr marL="576000" indent="0">
              <a:buNone/>
              <a:defRPr/>
            </a:lvl3pPr>
          </a:lstStyle>
          <a:p>
            <a:pPr lvl="0"/>
            <a:r>
              <a:rPr lang="en-US"/>
              <a:t>xx</a:t>
            </a:r>
          </a:p>
          <a:p>
            <a:pPr lvl="1"/>
            <a:r>
              <a:rPr lang="en-US"/>
              <a:t>Second level</a:t>
            </a:r>
          </a:p>
        </p:txBody>
      </p:sp>
      <p:sp>
        <p:nvSpPr>
          <p:cNvPr id="11" name="Picture Placeholder 7">
            <a:extLst>
              <a:ext uri="{FF2B5EF4-FFF2-40B4-BE49-F238E27FC236}">
                <a16:creationId xmlns:a16="http://schemas.microsoft.com/office/drawing/2014/main" id="{3563A071-2DD2-4CCD-DCDD-E21585AAC1B7}"/>
              </a:ext>
            </a:extLst>
          </p:cNvPr>
          <p:cNvSpPr>
            <a:spLocks noGrp="1"/>
          </p:cNvSpPr>
          <p:nvPr>
            <p:ph type="pic" sz="quarter" idx="22" hasCustomPrompt="1"/>
          </p:nvPr>
        </p:nvSpPr>
        <p:spPr>
          <a:xfrm>
            <a:off x="9767917" y="4842522"/>
            <a:ext cx="2108529" cy="779755"/>
          </a:xfrm>
          <a:noFill/>
        </p:spPr>
        <p:txBody>
          <a:bodyPr vert="horz" lIns="45720" tIns="45720" rIns="45720" bIns="45720" rtlCol="0">
            <a:noAutofit/>
          </a:bodyPr>
          <a:lstStyle>
            <a:lvl1pPr>
              <a:defRPr lang="en-US" sz="1200" baseline="0">
                <a:solidFill>
                  <a:schemeClr val="accent2"/>
                </a:solidFill>
              </a:defRPr>
            </a:lvl1pPr>
          </a:lstStyle>
          <a:p>
            <a:pPr marL="342900" lvl="0" indent="-342900" algn="ctr">
              <a:buNone/>
            </a:pPr>
            <a:r>
              <a:rPr lang="en-US"/>
              <a:t>Click icon to insert logo</a:t>
            </a:r>
          </a:p>
        </p:txBody>
      </p:sp>
    </p:spTree>
    <p:extLst>
      <p:ext uri="{BB962C8B-B14F-4D97-AF65-F5344CB8AC3E}">
        <p14:creationId xmlns:p14="http://schemas.microsoft.com/office/powerpoint/2010/main" val="7597863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 x Stats - text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15" name="Text Placeholder 13">
            <a:extLst>
              <a:ext uri="{FF2B5EF4-FFF2-40B4-BE49-F238E27FC236}">
                <a16:creationId xmlns:a16="http://schemas.microsoft.com/office/drawing/2014/main" id="{38A3C39B-9297-30B4-19AE-A4B3DCC51629}"/>
              </a:ext>
            </a:extLst>
          </p:cNvPr>
          <p:cNvSpPr>
            <a:spLocks noGrp="1"/>
          </p:cNvSpPr>
          <p:nvPr>
            <p:ph type="body" sz="quarter" idx="14" hasCustomPrompt="1"/>
          </p:nvPr>
        </p:nvSpPr>
        <p:spPr>
          <a:xfrm>
            <a:off x="436595" y="1758950"/>
            <a:ext cx="3665505" cy="2163536"/>
          </a:xfrm>
        </p:spPr>
        <p:txBody>
          <a:bodyPr tIns="0"/>
          <a:lstStyle>
            <a:lvl1pPr marL="0" indent="0">
              <a:buNone/>
              <a:defRPr lang="en-US" sz="6000" b="1" kern="1200" dirty="0">
                <a:solidFill>
                  <a:schemeClr val="accent1"/>
                </a:solidFill>
                <a:latin typeface="+mn-lt"/>
                <a:ea typeface="+mn-ea"/>
                <a:cs typeface="+mn-cs"/>
              </a:defRPr>
            </a:lvl1pPr>
            <a:lvl2pPr marL="0" indent="0">
              <a:buNone/>
              <a:defRPr sz="1600"/>
            </a:lvl2pPr>
            <a:lvl3pPr marL="576000" indent="0">
              <a:buNone/>
              <a:defRPr/>
            </a:lvl3pPr>
          </a:lstStyle>
          <a:p>
            <a:pPr lvl="0"/>
            <a:r>
              <a:rPr lang="en-US"/>
              <a:t>xx</a:t>
            </a:r>
          </a:p>
          <a:p>
            <a:pPr lvl="1"/>
            <a:r>
              <a:rPr lang="en-US"/>
              <a:t>Second level</a:t>
            </a:r>
          </a:p>
        </p:txBody>
      </p:sp>
      <p:sp>
        <p:nvSpPr>
          <p:cNvPr id="16" name="Text Placeholder 13">
            <a:extLst>
              <a:ext uri="{FF2B5EF4-FFF2-40B4-BE49-F238E27FC236}">
                <a16:creationId xmlns:a16="http://schemas.microsoft.com/office/drawing/2014/main" id="{C1A1C623-663D-C6F4-2E7F-45B128E9F8AC}"/>
              </a:ext>
            </a:extLst>
          </p:cNvPr>
          <p:cNvSpPr>
            <a:spLocks noGrp="1"/>
          </p:cNvSpPr>
          <p:nvPr>
            <p:ph type="body" sz="quarter" idx="15" hasCustomPrompt="1"/>
          </p:nvPr>
        </p:nvSpPr>
        <p:spPr>
          <a:xfrm>
            <a:off x="4266808" y="1758950"/>
            <a:ext cx="3665505" cy="2163536"/>
          </a:xfrm>
        </p:spPr>
        <p:txBody>
          <a:bodyPr tIns="0"/>
          <a:lstStyle>
            <a:lvl1pPr marL="0" indent="0">
              <a:buNone/>
              <a:defRPr lang="en-US" sz="6000" b="1" kern="1200" dirty="0">
                <a:solidFill>
                  <a:schemeClr val="accent1"/>
                </a:solidFill>
                <a:latin typeface="+mn-lt"/>
                <a:ea typeface="+mn-ea"/>
                <a:cs typeface="+mn-cs"/>
              </a:defRPr>
            </a:lvl1pPr>
            <a:lvl2pPr marL="0" indent="0">
              <a:buNone/>
              <a:defRPr sz="1600"/>
            </a:lvl2pPr>
            <a:lvl3pPr marL="576000" indent="0">
              <a:buNone/>
              <a:defRPr/>
            </a:lvl3pPr>
          </a:lstStyle>
          <a:p>
            <a:pPr lvl="0"/>
            <a:r>
              <a:rPr lang="en-US"/>
              <a:t>xx</a:t>
            </a:r>
          </a:p>
          <a:p>
            <a:pPr lvl="1"/>
            <a:r>
              <a:rPr lang="en-US"/>
              <a:t>Second level</a:t>
            </a:r>
          </a:p>
        </p:txBody>
      </p:sp>
      <p:sp>
        <p:nvSpPr>
          <p:cNvPr id="17" name="Text Placeholder 13">
            <a:extLst>
              <a:ext uri="{FF2B5EF4-FFF2-40B4-BE49-F238E27FC236}">
                <a16:creationId xmlns:a16="http://schemas.microsoft.com/office/drawing/2014/main" id="{5AAD082A-1A1D-7B99-12B0-0BEF8BF69E4D}"/>
              </a:ext>
            </a:extLst>
          </p:cNvPr>
          <p:cNvSpPr>
            <a:spLocks noGrp="1"/>
          </p:cNvSpPr>
          <p:nvPr>
            <p:ph type="body" sz="quarter" idx="16" hasCustomPrompt="1"/>
          </p:nvPr>
        </p:nvSpPr>
        <p:spPr>
          <a:xfrm>
            <a:off x="8097022" y="1758950"/>
            <a:ext cx="3665505" cy="2163536"/>
          </a:xfrm>
        </p:spPr>
        <p:txBody>
          <a:bodyPr tIns="0"/>
          <a:lstStyle>
            <a:lvl1pPr marL="0" indent="0">
              <a:buNone/>
              <a:defRPr lang="en-US" sz="6000" b="1" kern="1200" dirty="0">
                <a:solidFill>
                  <a:schemeClr val="accent1"/>
                </a:solidFill>
                <a:latin typeface="+mn-lt"/>
                <a:ea typeface="+mn-ea"/>
                <a:cs typeface="+mn-cs"/>
              </a:defRPr>
            </a:lvl1pPr>
            <a:lvl2pPr marL="0" indent="0">
              <a:buNone/>
              <a:defRPr sz="1600"/>
            </a:lvl2pPr>
            <a:lvl3pPr marL="576000" indent="0">
              <a:buNone/>
              <a:defRPr/>
            </a:lvl3pPr>
          </a:lstStyle>
          <a:p>
            <a:pPr lvl="0"/>
            <a:r>
              <a:rPr lang="en-US"/>
              <a:t>xx</a:t>
            </a:r>
          </a:p>
          <a:p>
            <a:pPr lvl="1"/>
            <a:r>
              <a:rPr lang="en-US"/>
              <a:t>Second level</a:t>
            </a:r>
          </a:p>
        </p:txBody>
      </p:sp>
      <p:sp>
        <p:nvSpPr>
          <p:cNvPr id="18" name="Title Placeholder 1">
            <a:extLst>
              <a:ext uri="{FF2B5EF4-FFF2-40B4-BE49-F238E27FC236}">
                <a16:creationId xmlns:a16="http://schemas.microsoft.com/office/drawing/2014/main" id="{18A03230-5E61-AC46-89ED-13DCE2E3B944}"/>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6" name="Text Placeholder 13">
            <a:extLst>
              <a:ext uri="{FF2B5EF4-FFF2-40B4-BE49-F238E27FC236}">
                <a16:creationId xmlns:a16="http://schemas.microsoft.com/office/drawing/2014/main" id="{3CF16734-5DFA-C5BD-2CEC-512864CE0FCF}"/>
              </a:ext>
            </a:extLst>
          </p:cNvPr>
          <p:cNvSpPr>
            <a:spLocks noGrp="1"/>
          </p:cNvSpPr>
          <p:nvPr>
            <p:ph type="body" sz="quarter" idx="17" hasCustomPrompt="1"/>
          </p:nvPr>
        </p:nvSpPr>
        <p:spPr>
          <a:xfrm>
            <a:off x="436595" y="3653064"/>
            <a:ext cx="3665505" cy="2163536"/>
          </a:xfrm>
        </p:spPr>
        <p:txBody>
          <a:bodyPr tIns="0"/>
          <a:lstStyle>
            <a:lvl1pPr marL="0" indent="0">
              <a:buNone/>
              <a:defRPr lang="en-US" sz="6000" b="1" kern="1200" dirty="0">
                <a:solidFill>
                  <a:schemeClr val="accent1"/>
                </a:solidFill>
                <a:latin typeface="+mn-lt"/>
                <a:ea typeface="+mn-ea"/>
                <a:cs typeface="+mn-cs"/>
              </a:defRPr>
            </a:lvl1pPr>
            <a:lvl2pPr marL="0" indent="0">
              <a:buNone/>
              <a:defRPr sz="1600"/>
            </a:lvl2pPr>
            <a:lvl3pPr marL="576000" indent="0">
              <a:buNone/>
              <a:defRPr/>
            </a:lvl3pPr>
          </a:lstStyle>
          <a:p>
            <a:pPr lvl="0"/>
            <a:r>
              <a:rPr lang="en-US"/>
              <a:t>xx</a:t>
            </a:r>
          </a:p>
          <a:p>
            <a:pPr lvl="1"/>
            <a:r>
              <a:rPr lang="en-US"/>
              <a:t>Second level</a:t>
            </a:r>
          </a:p>
        </p:txBody>
      </p:sp>
      <p:sp>
        <p:nvSpPr>
          <p:cNvPr id="7" name="Text Placeholder 13">
            <a:extLst>
              <a:ext uri="{FF2B5EF4-FFF2-40B4-BE49-F238E27FC236}">
                <a16:creationId xmlns:a16="http://schemas.microsoft.com/office/drawing/2014/main" id="{E4E2E578-63AF-35CC-B62E-B6D097D376FF}"/>
              </a:ext>
            </a:extLst>
          </p:cNvPr>
          <p:cNvSpPr>
            <a:spLocks noGrp="1"/>
          </p:cNvSpPr>
          <p:nvPr>
            <p:ph type="body" sz="quarter" idx="18" hasCustomPrompt="1"/>
          </p:nvPr>
        </p:nvSpPr>
        <p:spPr>
          <a:xfrm>
            <a:off x="4266808" y="3653064"/>
            <a:ext cx="3665505" cy="2163536"/>
          </a:xfrm>
        </p:spPr>
        <p:txBody>
          <a:bodyPr tIns="0"/>
          <a:lstStyle>
            <a:lvl1pPr marL="0" indent="0">
              <a:buNone/>
              <a:defRPr lang="en-US" sz="6000" b="1" kern="1200" dirty="0">
                <a:solidFill>
                  <a:schemeClr val="accent1"/>
                </a:solidFill>
                <a:latin typeface="+mn-lt"/>
                <a:ea typeface="+mn-ea"/>
                <a:cs typeface="+mn-cs"/>
              </a:defRPr>
            </a:lvl1pPr>
            <a:lvl2pPr marL="0" indent="0">
              <a:buNone/>
              <a:defRPr sz="1600"/>
            </a:lvl2pPr>
            <a:lvl3pPr marL="576000" indent="0">
              <a:buNone/>
              <a:defRPr/>
            </a:lvl3pPr>
          </a:lstStyle>
          <a:p>
            <a:pPr lvl="0"/>
            <a:r>
              <a:rPr lang="en-US"/>
              <a:t>xx</a:t>
            </a:r>
          </a:p>
          <a:p>
            <a:pPr lvl="1"/>
            <a:r>
              <a:rPr lang="en-US"/>
              <a:t>Second level</a:t>
            </a:r>
          </a:p>
        </p:txBody>
      </p:sp>
      <p:sp>
        <p:nvSpPr>
          <p:cNvPr id="9" name="Text Placeholder 13">
            <a:extLst>
              <a:ext uri="{FF2B5EF4-FFF2-40B4-BE49-F238E27FC236}">
                <a16:creationId xmlns:a16="http://schemas.microsoft.com/office/drawing/2014/main" id="{D17262DE-6FA2-58E2-630D-156635A37AC4}"/>
              </a:ext>
            </a:extLst>
          </p:cNvPr>
          <p:cNvSpPr>
            <a:spLocks noGrp="1"/>
          </p:cNvSpPr>
          <p:nvPr>
            <p:ph type="body" sz="quarter" idx="19" hasCustomPrompt="1"/>
          </p:nvPr>
        </p:nvSpPr>
        <p:spPr>
          <a:xfrm>
            <a:off x="8097022" y="3653064"/>
            <a:ext cx="3665505" cy="2163536"/>
          </a:xfrm>
        </p:spPr>
        <p:txBody>
          <a:bodyPr tIns="0"/>
          <a:lstStyle>
            <a:lvl1pPr marL="0" indent="0">
              <a:buNone/>
              <a:defRPr lang="en-US" sz="6000" b="1" kern="1200" dirty="0">
                <a:solidFill>
                  <a:schemeClr val="accent1"/>
                </a:solidFill>
                <a:latin typeface="+mn-lt"/>
                <a:ea typeface="+mn-ea"/>
                <a:cs typeface="+mn-cs"/>
              </a:defRPr>
            </a:lvl1pPr>
            <a:lvl2pPr marL="0" indent="0">
              <a:buNone/>
              <a:defRPr sz="1600"/>
            </a:lvl2pPr>
            <a:lvl3pPr marL="576000" indent="0">
              <a:buNone/>
              <a:defRPr/>
            </a:lvl3pPr>
          </a:lstStyle>
          <a:p>
            <a:pPr lvl="0"/>
            <a:r>
              <a:rPr lang="en-US"/>
              <a:t>xx</a:t>
            </a:r>
          </a:p>
          <a:p>
            <a:pPr lvl="1"/>
            <a:r>
              <a:rPr lang="en-US"/>
              <a:t>Second level</a:t>
            </a:r>
          </a:p>
        </p:txBody>
      </p:sp>
    </p:spTree>
    <p:extLst>
      <p:ext uri="{BB962C8B-B14F-4D97-AF65-F5344CB8AC3E}">
        <p14:creationId xmlns:p14="http://schemas.microsoft.com/office/powerpoint/2010/main" val="21290006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x Stats - text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a:xfrm>
            <a:off x="0" y="7035913"/>
            <a:ext cx="274114" cy="107722"/>
          </a:xfrm>
          <a:prstGeom prst="rect">
            <a:avLst/>
          </a:prstGeom>
        </p:spPr>
        <p:txBody>
          <a:bodyPr vert="horz" wrap="none" lIns="0" tIns="0" rIns="0" bIns="0" rtlCol="0" anchor="ctr">
            <a:spAutoFit/>
          </a:bodyP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169271-AB45-4F94-B977-1C39D03C236C}" type="datetime1">
              <a:rPr lang="en-US" smtClean="0"/>
              <a:pPr/>
              <a:t>8/25/25</a:t>
            </a:fld>
            <a:endParaRPr lang="en-US"/>
          </a:p>
        </p:txBody>
      </p:sp>
      <p:sp>
        <p:nvSpPr>
          <p:cNvPr id="15" name="Text Placeholder 13">
            <a:extLst>
              <a:ext uri="{FF2B5EF4-FFF2-40B4-BE49-F238E27FC236}">
                <a16:creationId xmlns:a16="http://schemas.microsoft.com/office/drawing/2014/main" id="{38A3C39B-9297-30B4-19AE-A4B3DCC51629}"/>
              </a:ext>
            </a:extLst>
          </p:cNvPr>
          <p:cNvSpPr>
            <a:spLocks noGrp="1"/>
          </p:cNvSpPr>
          <p:nvPr>
            <p:ph type="body" sz="quarter" idx="14" hasCustomPrompt="1"/>
          </p:nvPr>
        </p:nvSpPr>
        <p:spPr>
          <a:xfrm>
            <a:off x="436595" y="1758950"/>
            <a:ext cx="5602255" cy="2163536"/>
          </a:xfrm>
        </p:spPr>
        <p:txBody>
          <a:bodyPr tIns="0"/>
          <a:lstStyle>
            <a:lvl1pPr marL="0" indent="0">
              <a:buNone/>
              <a:defRPr sz="6000" b="1">
                <a:solidFill>
                  <a:schemeClr val="accent1"/>
                </a:solidFill>
                <a:latin typeface="+mn-lt"/>
              </a:defRPr>
            </a:lvl1pPr>
            <a:lvl2pPr marL="0" indent="0">
              <a:buNone/>
              <a:defRPr sz="1600"/>
            </a:lvl2pPr>
            <a:lvl3pPr marL="576000" indent="0">
              <a:buNone/>
              <a:defRPr/>
            </a:lvl3pPr>
          </a:lstStyle>
          <a:p>
            <a:pPr lvl="0"/>
            <a:r>
              <a:rPr lang="en-US"/>
              <a:t>xx</a:t>
            </a:r>
          </a:p>
          <a:p>
            <a:pPr lvl="1"/>
            <a:r>
              <a:rPr lang="en-US"/>
              <a:t>Second level</a:t>
            </a:r>
          </a:p>
        </p:txBody>
      </p:sp>
      <p:sp>
        <p:nvSpPr>
          <p:cNvPr id="16" name="Text Placeholder 13">
            <a:extLst>
              <a:ext uri="{FF2B5EF4-FFF2-40B4-BE49-F238E27FC236}">
                <a16:creationId xmlns:a16="http://schemas.microsoft.com/office/drawing/2014/main" id="{C1A1C623-663D-C6F4-2E7F-45B128E9F8AC}"/>
              </a:ext>
            </a:extLst>
          </p:cNvPr>
          <p:cNvSpPr>
            <a:spLocks noGrp="1"/>
          </p:cNvSpPr>
          <p:nvPr>
            <p:ph type="body" sz="quarter" idx="15" hasCustomPrompt="1"/>
          </p:nvPr>
        </p:nvSpPr>
        <p:spPr>
          <a:xfrm>
            <a:off x="6184508" y="1758950"/>
            <a:ext cx="5664592" cy="2163536"/>
          </a:xfrm>
        </p:spPr>
        <p:txBody>
          <a:bodyPr tIns="0"/>
          <a:lstStyle>
            <a:lvl1pPr marL="0" indent="0">
              <a:buNone/>
              <a:defRPr lang="en-US" sz="6000" b="1" kern="1200" dirty="0">
                <a:solidFill>
                  <a:schemeClr val="accent1"/>
                </a:solidFill>
                <a:latin typeface="+mn-lt"/>
                <a:ea typeface="+mn-ea"/>
                <a:cs typeface="+mn-cs"/>
              </a:defRPr>
            </a:lvl1pPr>
            <a:lvl2pPr marL="0" indent="0">
              <a:buNone/>
              <a:defRPr sz="1600"/>
            </a:lvl2pPr>
            <a:lvl3pPr marL="576000" indent="0">
              <a:buNone/>
              <a:defRPr/>
            </a:lvl3pPr>
          </a:lstStyle>
          <a:p>
            <a:pPr lvl="0"/>
            <a:r>
              <a:rPr lang="en-US"/>
              <a:t>xx</a:t>
            </a:r>
          </a:p>
          <a:p>
            <a:pPr lvl="1"/>
            <a:r>
              <a:rPr lang="en-US"/>
              <a:t>Second level</a:t>
            </a:r>
          </a:p>
        </p:txBody>
      </p:sp>
      <p:sp>
        <p:nvSpPr>
          <p:cNvPr id="18" name="Title Placeholder 1">
            <a:extLst>
              <a:ext uri="{FF2B5EF4-FFF2-40B4-BE49-F238E27FC236}">
                <a16:creationId xmlns:a16="http://schemas.microsoft.com/office/drawing/2014/main" id="{18A03230-5E61-AC46-89ED-13DCE2E3B944}"/>
              </a:ext>
            </a:extLst>
          </p:cNvPr>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6" name="Text Placeholder 13">
            <a:extLst>
              <a:ext uri="{FF2B5EF4-FFF2-40B4-BE49-F238E27FC236}">
                <a16:creationId xmlns:a16="http://schemas.microsoft.com/office/drawing/2014/main" id="{3CF16734-5DFA-C5BD-2CEC-512864CE0FCF}"/>
              </a:ext>
            </a:extLst>
          </p:cNvPr>
          <p:cNvSpPr>
            <a:spLocks noGrp="1"/>
          </p:cNvSpPr>
          <p:nvPr>
            <p:ph type="body" sz="quarter" idx="17" hasCustomPrompt="1"/>
          </p:nvPr>
        </p:nvSpPr>
        <p:spPr>
          <a:xfrm>
            <a:off x="436595" y="3653064"/>
            <a:ext cx="5602255" cy="2163536"/>
          </a:xfrm>
        </p:spPr>
        <p:txBody>
          <a:bodyPr tIns="0"/>
          <a:lstStyle>
            <a:lvl1pPr marL="0" indent="0">
              <a:buNone/>
              <a:defRPr lang="en-US" sz="6000" b="1" kern="1200" dirty="0">
                <a:solidFill>
                  <a:schemeClr val="accent1"/>
                </a:solidFill>
                <a:latin typeface="+mn-lt"/>
                <a:ea typeface="+mn-ea"/>
                <a:cs typeface="+mn-cs"/>
              </a:defRPr>
            </a:lvl1pPr>
            <a:lvl2pPr marL="0" indent="0">
              <a:buNone/>
              <a:defRPr sz="1600"/>
            </a:lvl2pPr>
            <a:lvl3pPr marL="576000" indent="0">
              <a:buNone/>
              <a:defRPr/>
            </a:lvl3pPr>
          </a:lstStyle>
          <a:p>
            <a:pPr lvl="0"/>
            <a:r>
              <a:rPr lang="en-US"/>
              <a:t>xx</a:t>
            </a:r>
          </a:p>
          <a:p>
            <a:pPr lvl="1"/>
            <a:r>
              <a:rPr lang="en-US"/>
              <a:t>Second level</a:t>
            </a:r>
          </a:p>
        </p:txBody>
      </p:sp>
      <p:sp>
        <p:nvSpPr>
          <p:cNvPr id="7" name="Text Placeholder 13">
            <a:extLst>
              <a:ext uri="{FF2B5EF4-FFF2-40B4-BE49-F238E27FC236}">
                <a16:creationId xmlns:a16="http://schemas.microsoft.com/office/drawing/2014/main" id="{E4E2E578-63AF-35CC-B62E-B6D097D376FF}"/>
              </a:ext>
            </a:extLst>
          </p:cNvPr>
          <p:cNvSpPr>
            <a:spLocks noGrp="1"/>
          </p:cNvSpPr>
          <p:nvPr>
            <p:ph type="body" sz="quarter" idx="18" hasCustomPrompt="1"/>
          </p:nvPr>
        </p:nvSpPr>
        <p:spPr>
          <a:xfrm>
            <a:off x="6184508" y="3653064"/>
            <a:ext cx="5664592" cy="2163536"/>
          </a:xfrm>
        </p:spPr>
        <p:txBody>
          <a:bodyPr tIns="0"/>
          <a:lstStyle>
            <a:lvl1pPr marL="0" indent="0">
              <a:buNone/>
              <a:defRPr lang="en-US" sz="6000" b="1" kern="1200" dirty="0">
                <a:solidFill>
                  <a:schemeClr val="accent1"/>
                </a:solidFill>
                <a:latin typeface="+mn-lt"/>
                <a:ea typeface="+mn-ea"/>
                <a:cs typeface="+mn-cs"/>
              </a:defRPr>
            </a:lvl1pPr>
            <a:lvl2pPr marL="0" indent="0">
              <a:buNone/>
              <a:defRPr sz="1600"/>
            </a:lvl2pPr>
            <a:lvl3pPr marL="576000" indent="0">
              <a:buNone/>
              <a:defRPr/>
            </a:lvl3pPr>
          </a:lstStyle>
          <a:p>
            <a:pPr lvl="0"/>
            <a:r>
              <a:rPr lang="en-US"/>
              <a:t>xx</a:t>
            </a:r>
          </a:p>
          <a:p>
            <a:pPr lvl="1"/>
            <a:r>
              <a:rPr lang="en-US"/>
              <a:t>Second level</a:t>
            </a:r>
          </a:p>
        </p:txBody>
      </p:sp>
    </p:spTree>
    <p:extLst>
      <p:ext uri="{BB962C8B-B14F-4D97-AF65-F5344CB8AC3E}">
        <p14:creationId xmlns:p14="http://schemas.microsoft.com/office/powerpoint/2010/main" val="11196101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arge Pull Out LHS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pic>
        <p:nvPicPr>
          <p:cNvPr id="5" name="Picture 4" descr="A red and black number&#10;&#10;Description automatically generated">
            <a:extLst>
              <a:ext uri="{FF2B5EF4-FFF2-40B4-BE49-F238E27FC236}">
                <a16:creationId xmlns:a16="http://schemas.microsoft.com/office/drawing/2014/main" id="{862E314F-452F-60A6-D8BA-2A8C068B864B}"/>
              </a:ext>
            </a:extLst>
          </p:cNvPr>
          <p:cNvPicPr>
            <a:picLocks noChangeAspect="1"/>
          </p:cNvPicPr>
          <p:nvPr userDrawn="1"/>
        </p:nvPicPr>
        <p:blipFill>
          <a:blip r:embed="rId2"/>
          <a:stretch>
            <a:fillRect/>
          </a:stretch>
        </p:blipFill>
        <p:spPr>
          <a:xfrm>
            <a:off x="371474" y="6554353"/>
            <a:ext cx="604273" cy="151247"/>
          </a:xfrm>
          <a:prstGeom prst="rect">
            <a:avLst/>
          </a:prstGeom>
        </p:spPr>
      </p:pic>
      <p:sp>
        <p:nvSpPr>
          <p:cNvPr id="6" name="Text Placeholder 12">
            <a:extLst>
              <a:ext uri="{FF2B5EF4-FFF2-40B4-BE49-F238E27FC236}">
                <a16:creationId xmlns:a16="http://schemas.microsoft.com/office/drawing/2014/main" id="{ADCB5DA6-DEBF-793C-0BE8-257D1E4C5A6B}"/>
              </a:ext>
            </a:extLst>
          </p:cNvPr>
          <p:cNvSpPr>
            <a:spLocks noGrp="1"/>
          </p:cNvSpPr>
          <p:nvPr>
            <p:ph type="body" sz="quarter" idx="12"/>
          </p:nvPr>
        </p:nvSpPr>
        <p:spPr>
          <a:xfrm>
            <a:off x="876273" y="485775"/>
            <a:ext cx="5219727" cy="5886450"/>
          </a:xfrm>
          <a:noFill/>
          <a:ln>
            <a:noFill/>
          </a:ln>
        </p:spPr>
        <p:txBody>
          <a:bodyPr lIns="180000" anchor="ctr" anchorCtr="0"/>
          <a:lstStyle>
            <a:lvl1pPr marL="0" indent="0">
              <a:lnSpc>
                <a:spcPct val="100000"/>
              </a:lnSpc>
              <a:spcAft>
                <a:spcPts val="1200"/>
              </a:spcAft>
              <a:buNone/>
              <a:defRPr lang="en-US" sz="4800" kern="1200" dirty="0" smtClean="0">
                <a:solidFill>
                  <a:srgbClr val="FF0000"/>
                </a:solidFill>
                <a:latin typeface="Adobe Clean Black"/>
                <a:ea typeface="+mn-ea"/>
                <a:cs typeface="+mn-cs"/>
              </a:defRPr>
            </a:lvl1pPr>
            <a:lvl2pPr marL="0" indent="0">
              <a:lnSpc>
                <a:spcPct val="100000"/>
              </a:lnSpc>
              <a:spcBef>
                <a:spcPts val="2400"/>
              </a:spcBef>
              <a:buNone/>
              <a:defRPr lang="en-US" sz="2400" kern="1200" dirty="0" smtClean="0">
                <a:gradFill>
                  <a:gsLst>
                    <a:gs pos="95327">
                      <a:srgbClr val="000000"/>
                    </a:gs>
                    <a:gs pos="75000">
                      <a:srgbClr val="000000"/>
                    </a:gs>
                  </a:gsLst>
                  <a:lin ang="16200000" scaled="0"/>
                </a:gradFill>
                <a:latin typeface="Adobe Clean"/>
                <a:ea typeface="+mn-ea"/>
                <a:cs typeface="+mn-cs"/>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7" name="Rectangle 6">
            <a:extLst>
              <a:ext uri="{FF2B5EF4-FFF2-40B4-BE49-F238E27FC236}">
                <a16:creationId xmlns:a16="http://schemas.microsoft.com/office/drawing/2014/main" id="{FFD2C592-F4FF-F93B-13FF-65643405DBF6}"/>
              </a:ext>
            </a:extLst>
          </p:cNvPr>
          <p:cNvSpPr/>
          <p:nvPr userDrawn="1"/>
        </p:nvSpPr>
        <p:spPr>
          <a:xfrm>
            <a:off x="7121525" y="0"/>
            <a:ext cx="5068889" cy="6858000"/>
          </a:xfrm>
          <a:prstGeom prst="rect">
            <a:avLst/>
          </a:prstGeom>
          <a:solidFill>
            <a:schemeClr val="accent1">
              <a:alpha val="95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spcBef>
                <a:spcPts val="1200"/>
              </a:spcBef>
              <a:defRPr/>
            </a:pPr>
            <a:endParaRPr lang="en-GB" sz="1400">
              <a:solidFill>
                <a:srgbClr val="000000"/>
              </a:solidFill>
              <a:latin typeface="Adobe Clean"/>
            </a:endParaRPr>
          </a:p>
        </p:txBody>
      </p:sp>
      <p:sp>
        <p:nvSpPr>
          <p:cNvPr id="14" name="Text Placeholder 12">
            <a:extLst>
              <a:ext uri="{FF2B5EF4-FFF2-40B4-BE49-F238E27FC236}">
                <a16:creationId xmlns:a16="http://schemas.microsoft.com/office/drawing/2014/main" id="{723F8562-0CC9-6A5E-31F5-214060BD8F70}"/>
              </a:ext>
            </a:extLst>
          </p:cNvPr>
          <p:cNvSpPr>
            <a:spLocks noGrp="1"/>
          </p:cNvSpPr>
          <p:nvPr>
            <p:ph type="body" sz="quarter" idx="13"/>
          </p:nvPr>
        </p:nvSpPr>
        <p:spPr>
          <a:xfrm>
            <a:off x="6970683" y="4902200"/>
            <a:ext cx="5219727" cy="1135744"/>
          </a:xfrm>
          <a:solidFill>
            <a:schemeClr val="tx2"/>
          </a:solidFill>
          <a:ln>
            <a:noFill/>
          </a:ln>
        </p:spPr>
        <p:txBody>
          <a:bodyPr lIns="180000" anchor="ctr" anchorCtr="0"/>
          <a:lstStyle>
            <a:lvl1pPr marL="0" indent="0">
              <a:lnSpc>
                <a:spcPct val="100000"/>
              </a:lnSpc>
              <a:spcAft>
                <a:spcPts val="0"/>
              </a:spcAft>
              <a:buNone/>
              <a:defRPr lang="en-US" sz="2400" b="1" kern="1200" dirty="0" smtClean="0">
                <a:gradFill>
                  <a:gsLst>
                    <a:gs pos="95327">
                      <a:srgbClr val="FFFFFF"/>
                    </a:gs>
                    <a:gs pos="75000">
                      <a:srgbClr val="FFFFFF"/>
                    </a:gs>
                  </a:gsLst>
                  <a:lin ang="16200000" scaled="0"/>
                </a:gradFill>
                <a:latin typeface="Adobe Clean"/>
                <a:ea typeface="+mn-ea"/>
                <a:cs typeface="+mn-cs"/>
              </a:defRPr>
            </a:lvl1pPr>
            <a:lvl2pPr marL="0" indent="0">
              <a:lnSpc>
                <a:spcPct val="100000"/>
              </a:lnSpc>
              <a:buNone/>
              <a:defRPr sz="16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A2CB3F52-75A1-B40A-8E82-5E972686AA58}"/>
              </a:ext>
            </a:extLst>
          </p:cNvPr>
          <p:cNvSpPr>
            <a:spLocks noGrp="1"/>
          </p:cNvSpPr>
          <p:nvPr>
            <p:ph type="body" sz="quarter" idx="14"/>
          </p:nvPr>
        </p:nvSpPr>
        <p:spPr>
          <a:xfrm>
            <a:off x="7342124" y="556626"/>
            <a:ext cx="4506977" cy="4121990"/>
          </a:xfrm>
          <a:noFill/>
          <a:ln>
            <a:noFill/>
          </a:ln>
        </p:spPr>
        <p:txBody>
          <a:bodyPr lIns="180000" anchor="ctr" anchorCtr="0"/>
          <a:lstStyle>
            <a:lvl1pPr marL="0" indent="0">
              <a:lnSpc>
                <a:spcPct val="110000"/>
              </a:lnSpc>
              <a:spcAft>
                <a:spcPts val="2400"/>
              </a:spcAft>
              <a:buNone/>
              <a:defRPr lang="en-US" sz="1600" kern="1200" dirty="0" smtClean="0">
                <a:solidFill>
                  <a:schemeClr val="bg1"/>
                </a:solidFill>
                <a:latin typeface="Adobe Clean"/>
                <a:ea typeface="+mn-ea"/>
                <a:cs typeface="+mn-cs"/>
              </a:defRPr>
            </a:lvl1pPr>
            <a:lvl2pPr marL="0" indent="0">
              <a:lnSpc>
                <a:spcPct val="100000"/>
              </a:lnSpc>
              <a:buNone/>
              <a:defRPr lang="en-US" sz="1600" kern="1200" dirty="0">
                <a:gradFill>
                  <a:gsLst>
                    <a:gs pos="95327">
                      <a:srgbClr val="000000"/>
                    </a:gs>
                    <a:gs pos="75000">
                      <a:srgbClr val="000000"/>
                    </a:gs>
                  </a:gsLst>
                  <a:lin ang="16200000" scaled="0"/>
                </a:gradFill>
                <a:latin typeface="Adobe Clean"/>
                <a:ea typeface="+mn-ea"/>
                <a:cs typeface="+mn-cs"/>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18" name="Date Placeholder 3">
            <a:extLst>
              <a:ext uri="{FF2B5EF4-FFF2-40B4-BE49-F238E27FC236}">
                <a16:creationId xmlns:a16="http://schemas.microsoft.com/office/drawing/2014/main" id="{44C05AB4-8A86-9F66-D676-6E712DF098AE}"/>
              </a:ext>
            </a:extLst>
          </p:cNvPr>
          <p:cNvSpPr txBox="1">
            <a:spLocks/>
          </p:cNvSpPr>
          <p:nvPr userDrawn="1"/>
        </p:nvSpPr>
        <p:spPr>
          <a:xfrm>
            <a:off x="9058275" y="6494549"/>
            <a:ext cx="2790825" cy="334875"/>
          </a:xfrm>
          <a:prstGeom prst="rect">
            <a:avLst/>
          </a:prstGeom>
        </p:spPr>
        <p:txBody>
          <a:bodyPr rIns="0" anchor="ct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chemeClr val="bg1"/>
                </a:solidFill>
                <a:latin typeface="+mn-lt"/>
              </a:rPr>
              <a:t>© 2025 Adobe. All Rights Reserved. Adobe Confidential.</a:t>
            </a:r>
          </a:p>
        </p:txBody>
      </p:sp>
    </p:spTree>
    <p:extLst>
      <p:ext uri="{BB962C8B-B14F-4D97-AF65-F5344CB8AC3E}">
        <p14:creationId xmlns:p14="http://schemas.microsoft.com/office/powerpoint/2010/main" val="2768109600"/>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arge Pull Out LHS (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pic>
        <p:nvPicPr>
          <p:cNvPr id="5" name="Picture 4" descr="A red and black number&#10;&#10;Description automatically generated">
            <a:extLst>
              <a:ext uri="{FF2B5EF4-FFF2-40B4-BE49-F238E27FC236}">
                <a16:creationId xmlns:a16="http://schemas.microsoft.com/office/drawing/2014/main" id="{862E314F-452F-60A6-D8BA-2A8C068B864B}"/>
              </a:ext>
            </a:extLst>
          </p:cNvPr>
          <p:cNvPicPr>
            <a:picLocks noChangeAspect="1"/>
          </p:cNvPicPr>
          <p:nvPr userDrawn="1"/>
        </p:nvPicPr>
        <p:blipFill>
          <a:blip r:embed="rId2"/>
          <a:stretch>
            <a:fillRect/>
          </a:stretch>
        </p:blipFill>
        <p:spPr>
          <a:xfrm>
            <a:off x="371474" y="6554353"/>
            <a:ext cx="604273" cy="151247"/>
          </a:xfrm>
          <a:prstGeom prst="rect">
            <a:avLst/>
          </a:prstGeom>
        </p:spPr>
      </p:pic>
      <p:sp>
        <p:nvSpPr>
          <p:cNvPr id="6" name="Text Placeholder 12">
            <a:extLst>
              <a:ext uri="{FF2B5EF4-FFF2-40B4-BE49-F238E27FC236}">
                <a16:creationId xmlns:a16="http://schemas.microsoft.com/office/drawing/2014/main" id="{ADCB5DA6-DEBF-793C-0BE8-257D1E4C5A6B}"/>
              </a:ext>
            </a:extLst>
          </p:cNvPr>
          <p:cNvSpPr>
            <a:spLocks noGrp="1"/>
          </p:cNvSpPr>
          <p:nvPr>
            <p:ph type="body" sz="quarter" idx="12"/>
          </p:nvPr>
        </p:nvSpPr>
        <p:spPr>
          <a:xfrm>
            <a:off x="876273" y="485775"/>
            <a:ext cx="5219727" cy="5886450"/>
          </a:xfrm>
          <a:noFill/>
          <a:ln>
            <a:noFill/>
          </a:ln>
        </p:spPr>
        <p:txBody>
          <a:bodyPr lIns="180000" anchor="ctr" anchorCtr="0"/>
          <a:lstStyle>
            <a:lvl1pPr marL="0" indent="0">
              <a:lnSpc>
                <a:spcPct val="100000"/>
              </a:lnSpc>
              <a:spcAft>
                <a:spcPts val="1200"/>
              </a:spcAft>
              <a:buNone/>
              <a:defRPr lang="en-US" sz="4800" kern="1200" dirty="0" smtClean="0">
                <a:solidFill>
                  <a:schemeClr val="accent1"/>
                </a:solidFill>
                <a:latin typeface="Adobe Clean Black"/>
                <a:ea typeface="+mn-ea"/>
                <a:cs typeface="+mn-cs"/>
              </a:defRPr>
            </a:lvl1pPr>
            <a:lvl2pPr marL="0" indent="0">
              <a:lnSpc>
                <a:spcPct val="100000"/>
              </a:lnSpc>
              <a:spcBef>
                <a:spcPts val="2400"/>
              </a:spcBef>
              <a:buNone/>
              <a:defRPr lang="en-US" sz="2400" kern="1200" dirty="0" smtClean="0">
                <a:gradFill>
                  <a:gsLst>
                    <a:gs pos="95327">
                      <a:srgbClr val="000000"/>
                    </a:gs>
                    <a:gs pos="75000">
                      <a:srgbClr val="000000"/>
                    </a:gs>
                  </a:gsLst>
                  <a:lin ang="16200000" scaled="0"/>
                </a:gradFill>
                <a:latin typeface="Adobe Clean"/>
                <a:ea typeface="+mn-ea"/>
                <a:cs typeface="+mn-cs"/>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7" name="Rectangle 6">
            <a:extLst>
              <a:ext uri="{FF2B5EF4-FFF2-40B4-BE49-F238E27FC236}">
                <a16:creationId xmlns:a16="http://schemas.microsoft.com/office/drawing/2014/main" id="{FFD2C592-F4FF-F93B-13FF-65643405DBF6}"/>
              </a:ext>
            </a:extLst>
          </p:cNvPr>
          <p:cNvSpPr/>
          <p:nvPr userDrawn="1"/>
        </p:nvSpPr>
        <p:spPr>
          <a:xfrm>
            <a:off x="7266698" y="0"/>
            <a:ext cx="4923716" cy="6858000"/>
          </a:xfrm>
          <a:prstGeom prst="rect">
            <a:avLst/>
          </a:prstGeom>
          <a:solidFill>
            <a:schemeClr val="bg1">
              <a:alpha val="95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spcBef>
                <a:spcPts val="1200"/>
              </a:spcBef>
              <a:defRPr/>
            </a:pPr>
            <a:endParaRPr lang="en-GB" sz="1400">
              <a:solidFill>
                <a:srgbClr val="000000"/>
              </a:solidFill>
              <a:latin typeface="Adobe Clean"/>
            </a:endParaRPr>
          </a:p>
        </p:txBody>
      </p:sp>
      <p:sp>
        <p:nvSpPr>
          <p:cNvPr id="14" name="Text Placeholder 12">
            <a:extLst>
              <a:ext uri="{FF2B5EF4-FFF2-40B4-BE49-F238E27FC236}">
                <a16:creationId xmlns:a16="http://schemas.microsoft.com/office/drawing/2014/main" id="{723F8562-0CC9-6A5E-31F5-214060BD8F70}"/>
              </a:ext>
            </a:extLst>
          </p:cNvPr>
          <p:cNvSpPr>
            <a:spLocks noGrp="1"/>
          </p:cNvSpPr>
          <p:nvPr>
            <p:ph type="body" sz="quarter" idx="13"/>
          </p:nvPr>
        </p:nvSpPr>
        <p:spPr>
          <a:xfrm>
            <a:off x="7021513" y="4902200"/>
            <a:ext cx="5168898" cy="1135744"/>
          </a:xfrm>
          <a:solidFill>
            <a:schemeClr val="tx2"/>
          </a:solidFill>
          <a:ln>
            <a:noFill/>
          </a:ln>
        </p:spPr>
        <p:txBody>
          <a:bodyPr lIns="180000" anchor="ctr" anchorCtr="0"/>
          <a:lstStyle>
            <a:lvl1pPr marL="0" indent="0">
              <a:lnSpc>
                <a:spcPct val="100000"/>
              </a:lnSpc>
              <a:spcAft>
                <a:spcPts val="0"/>
              </a:spcAft>
              <a:buNone/>
              <a:defRPr lang="en-US" sz="2000" b="1" kern="1200" dirty="0" smtClean="0">
                <a:gradFill>
                  <a:gsLst>
                    <a:gs pos="95327">
                      <a:srgbClr val="FFFFFF"/>
                    </a:gs>
                    <a:gs pos="75000">
                      <a:srgbClr val="FFFFFF"/>
                    </a:gs>
                  </a:gsLst>
                  <a:lin ang="16200000" scaled="0"/>
                </a:gradFill>
                <a:latin typeface="Adobe Clean"/>
                <a:ea typeface="+mn-ea"/>
                <a:cs typeface="+mn-cs"/>
              </a:defRPr>
            </a:lvl1pPr>
            <a:lvl2pPr marL="0" indent="0">
              <a:lnSpc>
                <a:spcPct val="100000"/>
              </a:lnSpc>
              <a:buNone/>
              <a:defRPr sz="1600">
                <a:solidFill>
                  <a:schemeClr val="bg1"/>
                </a:solidFill>
              </a:defRPr>
            </a:lvl2pPr>
            <a:lvl3pPr marL="576000" indent="0">
              <a:buNone/>
              <a:defRPr/>
            </a:lvl3pPr>
            <a:lvl4pPr marL="936000" indent="0">
              <a:buNone/>
              <a:defRPr/>
            </a:lvl4pPr>
            <a:lvl5pPr marL="1296000" indent="0">
              <a:buNone/>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A2CB3F52-75A1-B40A-8E82-5E972686AA58}"/>
              </a:ext>
            </a:extLst>
          </p:cNvPr>
          <p:cNvSpPr>
            <a:spLocks noGrp="1"/>
          </p:cNvSpPr>
          <p:nvPr>
            <p:ph type="body" sz="quarter" idx="14"/>
          </p:nvPr>
        </p:nvSpPr>
        <p:spPr>
          <a:xfrm>
            <a:off x="7418386" y="556626"/>
            <a:ext cx="4772025" cy="4121990"/>
          </a:xfrm>
          <a:noFill/>
          <a:ln>
            <a:noFill/>
          </a:ln>
        </p:spPr>
        <p:txBody>
          <a:bodyPr lIns="180000" anchor="ctr" anchorCtr="0"/>
          <a:lstStyle>
            <a:lvl1pPr marL="0" indent="0">
              <a:lnSpc>
                <a:spcPct val="110000"/>
              </a:lnSpc>
              <a:spcAft>
                <a:spcPts val="2400"/>
              </a:spcAft>
              <a:buNone/>
              <a:defRPr lang="en-US" sz="1600" kern="1200" dirty="0" smtClean="0">
                <a:solidFill>
                  <a:schemeClr val="tx2"/>
                </a:solidFill>
                <a:latin typeface="Adobe Clean"/>
                <a:ea typeface="+mn-ea"/>
                <a:cs typeface="+mn-cs"/>
              </a:defRPr>
            </a:lvl1pPr>
            <a:lvl2pPr marL="0" indent="0">
              <a:lnSpc>
                <a:spcPct val="100000"/>
              </a:lnSpc>
              <a:buNone/>
              <a:defRPr lang="en-US" sz="1600" kern="1200" dirty="0">
                <a:gradFill>
                  <a:gsLst>
                    <a:gs pos="95327">
                      <a:srgbClr val="000000"/>
                    </a:gs>
                    <a:gs pos="75000">
                      <a:srgbClr val="000000"/>
                    </a:gs>
                  </a:gsLst>
                  <a:lin ang="16200000" scaled="0"/>
                </a:gradFill>
                <a:latin typeface="Adobe Clean"/>
                <a:ea typeface="+mn-ea"/>
                <a:cs typeface="+mn-cs"/>
              </a:defRPr>
            </a:lvl2pPr>
            <a:lvl3pPr marL="576000" indent="0">
              <a:buNone/>
              <a:defRPr/>
            </a:lvl3pPr>
            <a:lvl4pPr marL="936000" indent="0">
              <a:buNone/>
              <a:defRPr/>
            </a:lvl4pPr>
            <a:lvl5pPr marL="1296000" indent="0">
              <a:buNone/>
              <a:defRPr/>
            </a:lvl5pPr>
          </a:lstStyle>
          <a:p>
            <a:pPr lvl="0"/>
            <a:r>
              <a:rPr lang="en-US"/>
              <a:t>Click to edit Master text styles</a:t>
            </a:r>
          </a:p>
        </p:txBody>
      </p:sp>
      <p:sp>
        <p:nvSpPr>
          <p:cNvPr id="2" name="Date Placeholder 3">
            <a:extLst>
              <a:ext uri="{FF2B5EF4-FFF2-40B4-BE49-F238E27FC236}">
                <a16:creationId xmlns:a16="http://schemas.microsoft.com/office/drawing/2014/main" id="{661FCBAF-6BD9-A6C6-3B5C-3B4BEB1E9C6A}"/>
              </a:ext>
            </a:extLst>
          </p:cNvPr>
          <p:cNvSpPr txBox="1">
            <a:spLocks/>
          </p:cNvSpPr>
          <p:nvPr userDrawn="1"/>
        </p:nvSpPr>
        <p:spPr>
          <a:xfrm>
            <a:off x="9058275" y="6494549"/>
            <a:ext cx="2790825" cy="334875"/>
          </a:xfrm>
          <a:prstGeom prst="rect">
            <a:avLst/>
          </a:prstGeom>
        </p:spPr>
        <p:txBody>
          <a:bodyPr rIns="0" anchor="ct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mn-lt"/>
              </a:rPr>
              <a:t>© 2025 Adobe. All Rights Reserved. Adobe Confidential.</a:t>
            </a:r>
          </a:p>
        </p:txBody>
      </p:sp>
    </p:spTree>
    <p:extLst>
      <p:ext uri="{BB962C8B-B14F-4D97-AF65-F5344CB8AC3E}">
        <p14:creationId xmlns:p14="http://schemas.microsoft.com/office/powerpoint/2010/main" val="1076973891"/>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 x Key Takeaways B">
    <p:spTree>
      <p:nvGrpSpPr>
        <p:cNvPr id="1" name=""/>
        <p:cNvGrpSpPr/>
        <p:nvPr/>
      </p:nvGrpSpPr>
      <p:grpSpPr>
        <a:xfrm>
          <a:off x="0" y="0"/>
          <a:ext cx="0" cy="0"/>
          <a:chOff x="0" y="0"/>
          <a:chExt cx="0" cy="0"/>
        </a:xfrm>
      </p:grpSpPr>
      <p:sp>
        <p:nvSpPr>
          <p:cNvPr id="26" name="Text Placeholder 20">
            <a:extLst>
              <a:ext uri="{FF2B5EF4-FFF2-40B4-BE49-F238E27FC236}">
                <a16:creationId xmlns:a16="http://schemas.microsoft.com/office/drawing/2014/main" id="{605F8420-0265-9F2E-B887-2BF3FF16CFE4}"/>
              </a:ext>
            </a:extLst>
          </p:cNvPr>
          <p:cNvSpPr>
            <a:spLocks noGrp="1"/>
          </p:cNvSpPr>
          <p:nvPr>
            <p:ph type="body" sz="quarter" idx="23" hasCustomPrompt="1"/>
          </p:nvPr>
        </p:nvSpPr>
        <p:spPr>
          <a:xfrm>
            <a:off x="5184775" y="1056942"/>
            <a:ext cx="1248625" cy="604950"/>
          </a:xfrm>
        </p:spPr>
        <p:txBody>
          <a:bodyPr wrap="none" lIns="0" tIns="0" rIns="0" bIns="0" anchor="ctr" anchorCtr="0"/>
          <a:lstStyle>
            <a:lvl1pP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5" y="342900"/>
            <a:ext cx="4445229"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15" name="Picture Placeholder 12">
            <a:extLst>
              <a:ext uri="{FF2B5EF4-FFF2-40B4-BE49-F238E27FC236}">
                <a16:creationId xmlns:a16="http://schemas.microsoft.com/office/drawing/2014/main" id="{49CFB275-D32B-5FF0-1FE6-C2B91703E948}"/>
              </a:ext>
            </a:extLst>
          </p:cNvPr>
          <p:cNvSpPr txBox="1">
            <a:spLocks/>
          </p:cNvSpPr>
          <p:nvPr userDrawn="1"/>
        </p:nvSpPr>
        <p:spPr>
          <a:xfrm>
            <a:off x="765724" y="1257297"/>
            <a:ext cx="3854947" cy="4970163"/>
          </a:xfrm>
          <a:prstGeom prst="rect">
            <a:avLst/>
          </a:prstGeom>
          <a:noFill/>
          <a:ln w="488950">
            <a:solidFill>
              <a:schemeClr val="accent1"/>
            </a:solidFill>
            <a:miter lim="800000"/>
          </a:ln>
          <a:effectLst/>
        </p:spPr>
        <p:txBody>
          <a:bodyPr anchor="ctr">
            <a:normAutofit/>
          </a:bodyPr>
          <a:lstStyle>
            <a:lvl1pPr marL="0" indent="0" algn="ctr" defTabSz="1088291" rtl="0" eaLnBrk="1" latinLnBrk="0" hangingPunct="1">
              <a:lnSpc>
                <a:spcPct val="110000"/>
              </a:lnSpc>
              <a:spcBef>
                <a:spcPts val="0"/>
              </a:spcBef>
              <a:spcAft>
                <a:spcPts val="600"/>
              </a:spcAft>
              <a:buClr>
                <a:schemeClr val="tx1"/>
              </a:buClr>
              <a:buSzPct val="70000"/>
              <a:buFont typeface="Arial" panose="020B0604020202020204" pitchFamily="34" charset="0"/>
              <a:buNone/>
              <a:defRPr sz="1200" kern="1200">
                <a:solidFill>
                  <a:schemeClr val="bg1">
                    <a:lumMod val="75000"/>
                  </a:schemeClr>
                </a:solidFill>
                <a:latin typeface="+mn-lt"/>
                <a:ea typeface="+mn-ea"/>
                <a:cs typeface="+mn-cs"/>
              </a:defRPr>
            </a:lvl1pPr>
            <a:lvl2pPr marL="36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2pPr>
            <a:lvl3pPr marL="72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800" kern="1200">
                <a:solidFill>
                  <a:schemeClr val="tx1"/>
                </a:solidFill>
                <a:latin typeface="+mn-lt"/>
                <a:ea typeface="+mn-ea"/>
                <a:cs typeface="+mn-cs"/>
              </a:defRPr>
            </a:lvl3pPr>
            <a:lvl4pPr marL="108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800" kern="1200">
                <a:solidFill>
                  <a:schemeClr val="tx1"/>
                </a:solidFill>
                <a:latin typeface="+mn-lt"/>
                <a:ea typeface="+mn-ea"/>
                <a:cs typeface="+mn-cs"/>
              </a:defRPr>
            </a:lvl4pPr>
            <a:lvl5pPr marL="144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endParaRPr lang="en-GB"/>
          </a:p>
        </p:txBody>
      </p:sp>
      <p:sp>
        <p:nvSpPr>
          <p:cNvPr id="17" name="Picture Placeholder 16">
            <a:extLst>
              <a:ext uri="{FF2B5EF4-FFF2-40B4-BE49-F238E27FC236}">
                <a16:creationId xmlns:a16="http://schemas.microsoft.com/office/drawing/2014/main" id="{3CA2DE05-9056-0F51-F6CF-DB39AF3E4C4C}"/>
              </a:ext>
            </a:extLst>
          </p:cNvPr>
          <p:cNvSpPr>
            <a:spLocks noGrp="1"/>
          </p:cNvSpPr>
          <p:nvPr>
            <p:ph type="pic" sz="quarter" idx="19" hasCustomPrompt="1"/>
          </p:nvPr>
        </p:nvSpPr>
        <p:spPr>
          <a:xfrm>
            <a:off x="1013619" y="1502569"/>
            <a:ext cx="3363119" cy="4483894"/>
          </a:xfrm>
          <a:noFill/>
          <a:ln>
            <a:noFill/>
          </a:ln>
        </p:spPr>
        <p:txBody>
          <a:bodyPr tIns="1620000"/>
          <a:lstStyle>
            <a:lvl1pPr algn="ctr">
              <a:tabLst/>
              <a:defRPr>
                <a:solidFill>
                  <a:schemeClr val="accent2"/>
                </a:solidFill>
              </a:defRPr>
            </a:lvl1pPr>
          </a:lstStyle>
          <a:p>
            <a:pPr marL="0" marR="0" lvl="0" indent="0" algn="l" defTabSz="1088291" rtl="0" eaLnBrk="1" fontAlgn="auto" latinLnBrk="0" hangingPunct="1">
              <a:lnSpc>
                <a:spcPct val="110000"/>
              </a:lnSpc>
              <a:spcBef>
                <a:spcPts val="0"/>
              </a:spcBef>
              <a:spcAft>
                <a:spcPts val="600"/>
              </a:spcAft>
              <a:buClr>
                <a:schemeClr val="tx1"/>
              </a:buClr>
              <a:buSzPct val="70000"/>
              <a:buFont typeface="Arial" panose="020B0604020202020204" pitchFamily="34" charset="0"/>
              <a:buNone/>
              <a:tabLst/>
              <a:defRPr/>
            </a:pPr>
            <a:r>
              <a:rPr lang="en-US"/>
              <a:t>      Click icon to insert image</a:t>
            </a:r>
          </a:p>
          <a:p>
            <a:endParaRPr lang="en-AU"/>
          </a:p>
        </p:txBody>
      </p:sp>
      <p:sp>
        <p:nvSpPr>
          <p:cNvPr id="21" name="Text Placeholder 20">
            <a:extLst>
              <a:ext uri="{FF2B5EF4-FFF2-40B4-BE49-F238E27FC236}">
                <a16:creationId xmlns:a16="http://schemas.microsoft.com/office/drawing/2014/main" id="{E11B7F8C-9263-231E-4BDE-4F1CD380711D}"/>
              </a:ext>
            </a:extLst>
          </p:cNvPr>
          <p:cNvSpPr>
            <a:spLocks noGrp="1"/>
          </p:cNvSpPr>
          <p:nvPr>
            <p:ph type="body" sz="quarter" idx="20"/>
          </p:nvPr>
        </p:nvSpPr>
        <p:spPr>
          <a:xfrm>
            <a:off x="5184775" y="1770670"/>
            <a:ext cx="6664325" cy="1069327"/>
          </a:xfrm>
        </p:spPr>
        <p:txBody>
          <a:bodyPr lIns="0" tIns="0" rIns="0" bIns="0"/>
          <a:lstStyle>
            <a:lvl1pPr>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
        <p:nvSpPr>
          <p:cNvPr id="27" name="Text Placeholder 20">
            <a:extLst>
              <a:ext uri="{FF2B5EF4-FFF2-40B4-BE49-F238E27FC236}">
                <a16:creationId xmlns:a16="http://schemas.microsoft.com/office/drawing/2014/main" id="{BC4C35A9-EB83-55A4-D5D3-8FA633D5525E}"/>
              </a:ext>
            </a:extLst>
          </p:cNvPr>
          <p:cNvSpPr>
            <a:spLocks noGrp="1"/>
          </p:cNvSpPr>
          <p:nvPr>
            <p:ph type="body" sz="quarter" idx="24" hasCustomPrompt="1"/>
          </p:nvPr>
        </p:nvSpPr>
        <p:spPr>
          <a:xfrm>
            <a:off x="5184775" y="2883908"/>
            <a:ext cx="1248625" cy="604950"/>
          </a:xfrm>
        </p:spPr>
        <p:txBody>
          <a:bodyPr wrap="none" lIns="0" tIns="0" rIns="0" bIns="0" anchor="ctr" anchorCtr="0"/>
          <a:lstStyle>
            <a:lvl1pP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30" name="Text Placeholder 20">
            <a:extLst>
              <a:ext uri="{FF2B5EF4-FFF2-40B4-BE49-F238E27FC236}">
                <a16:creationId xmlns:a16="http://schemas.microsoft.com/office/drawing/2014/main" id="{FBBA1A5F-28CA-83A8-150F-5552C5E50B10}"/>
              </a:ext>
            </a:extLst>
          </p:cNvPr>
          <p:cNvSpPr>
            <a:spLocks noGrp="1"/>
          </p:cNvSpPr>
          <p:nvPr>
            <p:ph type="body" sz="quarter" idx="25"/>
          </p:nvPr>
        </p:nvSpPr>
        <p:spPr>
          <a:xfrm>
            <a:off x="5184775" y="3597636"/>
            <a:ext cx="6664325" cy="1069327"/>
          </a:xfrm>
        </p:spPr>
        <p:txBody>
          <a:bodyPr lIns="0" tIns="0" rIns="0" bIns="0"/>
          <a:lstStyle>
            <a:lvl1pPr>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
        <p:nvSpPr>
          <p:cNvPr id="31" name="Text Placeholder 20">
            <a:extLst>
              <a:ext uri="{FF2B5EF4-FFF2-40B4-BE49-F238E27FC236}">
                <a16:creationId xmlns:a16="http://schemas.microsoft.com/office/drawing/2014/main" id="{794CA3CC-79C1-8E23-07A5-54D419A86F5D}"/>
              </a:ext>
            </a:extLst>
          </p:cNvPr>
          <p:cNvSpPr>
            <a:spLocks noGrp="1"/>
          </p:cNvSpPr>
          <p:nvPr>
            <p:ph type="body" sz="quarter" idx="26" hasCustomPrompt="1"/>
          </p:nvPr>
        </p:nvSpPr>
        <p:spPr>
          <a:xfrm>
            <a:off x="5184775" y="4710873"/>
            <a:ext cx="1248625" cy="604950"/>
          </a:xfrm>
        </p:spPr>
        <p:txBody>
          <a:bodyPr wrap="none" lIns="0" tIns="0" rIns="0" bIns="0" anchor="ctr" anchorCtr="0"/>
          <a:lstStyle>
            <a:lvl1pP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32" name="Text Placeholder 20">
            <a:extLst>
              <a:ext uri="{FF2B5EF4-FFF2-40B4-BE49-F238E27FC236}">
                <a16:creationId xmlns:a16="http://schemas.microsoft.com/office/drawing/2014/main" id="{8FEAA703-8D36-7A95-1685-2E21AB544EA4}"/>
              </a:ext>
            </a:extLst>
          </p:cNvPr>
          <p:cNvSpPr>
            <a:spLocks noGrp="1"/>
          </p:cNvSpPr>
          <p:nvPr>
            <p:ph type="body" sz="quarter" idx="27"/>
          </p:nvPr>
        </p:nvSpPr>
        <p:spPr>
          <a:xfrm>
            <a:off x="5184775" y="5424601"/>
            <a:ext cx="6664325" cy="1069327"/>
          </a:xfrm>
        </p:spPr>
        <p:txBody>
          <a:bodyPr lIns="0" tIns="0" rIns="0" bIns="0"/>
          <a:lstStyle>
            <a:lvl1pPr>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66816039"/>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 x Key Takeaways B">
    <p:spTree>
      <p:nvGrpSpPr>
        <p:cNvPr id="1" name=""/>
        <p:cNvGrpSpPr/>
        <p:nvPr/>
      </p:nvGrpSpPr>
      <p:grpSpPr>
        <a:xfrm>
          <a:off x="0" y="0"/>
          <a:ext cx="0" cy="0"/>
          <a:chOff x="0" y="0"/>
          <a:chExt cx="0" cy="0"/>
        </a:xfrm>
      </p:grpSpPr>
      <p:sp>
        <p:nvSpPr>
          <p:cNvPr id="26" name="Text Placeholder 20">
            <a:extLst>
              <a:ext uri="{FF2B5EF4-FFF2-40B4-BE49-F238E27FC236}">
                <a16:creationId xmlns:a16="http://schemas.microsoft.com/office/drawing/2014/main" id="{605F8420-0265-9F2E-B887-2BF3FF16CFE4}"/>
              </a:ext>
            </a:extLst>
          </p:cNvPr>
          <p:cNvSpPr>
            <a:spLocks noGrp="1"/>
          </p:cNvSpPr>
          <p:nvPr>
            <p:ph type="body" sz="quarter" idx="23" hasCustomPrompt="1"/>
          </p:nvPr>
        </p:nvSpPr>
        <p:spPr>
          <a:xfrm>
            <a:off x="5184775" y="1056942"/>
            <a:ext cx="1248625" cy="604950"/>
          </a:xfrm>
        </p:spPr>
        <p:txBody>
          <a:bodyPr wrap="none" lIns="0" tIns="0" rIns="0" bIns="0" anchor="ctr" anchorCtr="0"/>
          <a:lstStyle>
            <a:lvl1pP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5" y="342900"/>
            <a:ext cx="4445229"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15" name="Picture Placeholder 12">
            <a:extLst>
              <a:ext uri="{FF2B5EF4-FFF2-40B4-BE49-F238E27FC236}">
                <a16:creationId xmlns:a16="http://schemas.microsoft.com/office/drawing/2014/main" id="{49CFB275-D32B-5FF0-1FE6-C2B91703E948}"/>
              </a:ext>
            </a:extLst>
          </p:cNvPr>
          <p:cNvSpPr txBox="1">
            <a:spLocks/>
          </p:cNvSpPr>
          <p:nvPr userDrawn="1"/>
        </p:nvSpPr>
        <p:spPr>
          <a:xfrm>
            <a:off x="765724" y="1257297"/>
            <a:ext cx="3854947" cy="4970163"/>
          </a:xfrm>
          <a:prstGeom prst="rect">
            <a:avLst/>
          </a:prstGeom>
          <a:noFill/>
          <a:ln w="488950">
            <a:solidFill>
              <a:schemeClr val="accent1"/>
            </a:solidFill>
            <a:miter lim="800000"/>
          </a:ln>
          <a:effectLst/>
        </p:spPr>
        <p:txBody>
          <a:bodyPr anchor="ctr">
            <a:normAutofit/>
          </a:bodyPr>
          <a:lstStyle>
            <a:lvl1pPr marL="0" indent="0" algn="ctr" defTabSz="1088291" rtl="0" eaLnBrk="1" latinLnBrk="0" hangingPunct="1">
              <a:lnSpc>
                <a:spcPct val="110000"/>
              </a:lnSpc>
              <a:spcBef>
                <a:spcPts val="0"/>
              </a:spcBef>
              <a:spcAft>
                <a:spcPts val="600"/>
              </a:spcAft>
              <a:buClr>
                <a:schemeClr val="tx1"/>
              </a:buClr>
              <a:buSzPct val="70000"/>
              <a:buFont typeface="Arial" panose="020B0604020202020204" pitchFamily="34" charset="0"/>
              <a:buNone/>
              <a:defRPr sz="1200" kern="1200">
                <a:solidFill>
                  <a:schemeClr val="bg1">
                    <a:lumMod val="75000"/>
                  </a:schemeClr>
                </a:solidFill>
                <a:latin typeface="+mn-lt"/>
                <a:ea typeface="+mn-ea"/>
                <a:cs typeface="+mn-cs"/>
              </a:defRPr>
            </a:lvl1pPr>
            <a:lvl2pPr marL="36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2pPr>
            <a:lvl3pPr marL="72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800" kern="1200">
                <a:solidFill>
                  <a:schemeClr val="tx1"/>
                </a:solidFill>
                <a:latin typeface="+mn-lt"/>
                <a:ea typeface="+mn-ea"/>
                <a:cs typeface="+mn-cs"/>
              </a:defRPr>
            </a:lvl3pPr>
            <a:lvl4pPr marL="108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800" kern="1200">
                <a:solidFill>
                  <a:schemeClr val="tx1"/>
                </a:solidFill>
                <a:latin typeface="+mn-lt"/>
                <a:ea typeface="+mn-ea"/>
                <a:cs typeface="+mn-cs"/>
              </a:defRPr>
            </a:lvl4pPr>
            <a:lvl5pPr marL="144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endParaRPr lang="en-GB"/>
          </a:p>
        </p:txBody>
      </p:sp>
      <p:sp>
        <p:nvSpPr>
          <p:cNvPr id="17" name="Picture Placeholder 16">
            <a:extLst>
              <a:ext uri="{FF2B5EF4-FFF2-40B4-BE49-F238E27FC236}">
                <a16:creationId xmlns:a16="http://schemas.microsoft.com/office/drawing/2014/main" id="{3CA2DE05-9056-0F51-F6CF-DB39AF3E4C4C}"/>
              </a:ext>
            </a:extLst>
          </p:cNvPr>
          <p:cNvSpPr>
            <a:spLocks noGrp="1"/>
          </p:cNvSpPr>
          <p:nvPr>
            <p:ph type="pic" sz="quarter" idx="19" hasCustomPrompt="1"/>
          </p:nvPr>
        </p:nvSpPr>
        <p:spPr>
          <a:xfrm>
            <a:off x="1013619" y="1502569"/>
            <a:ext cx="3363119" cy="4483894"/>
          </a:xfrm>
          <a:noFill/>
          <a:ln>
            <a:noFill/>
          </a:ln>
        </p:spPr>
        <p:txBody>
          <a:bodyPr tIns="1440000"/>
          <a:lstStyle>
            <a:lvl1pPr algn="ctr">
              <a:defRPr>
                <a:solidFill>
                  <a:schemeClr val="accent2"/>
                </a:solidFill>
              </a:defRPr>
            </a:lvl1pPr>
          </a:lstStyle>
          <a:p>
            <a:r>
              <a:rPr lang="en-US"/>
              <a:t> Click icon to insert image</a:t>
            </a:r>
            <a:endParaRPr lang="en-AU"/>
          </a:p>
        </p:txBody>
      </p:sp>
      <p:sp>
        <p:nvSpPr>
          <p:cNvPr id="21" name="Text Placeholder 20">
            <a:extLst>
              <a:ext uri="{FF2B5EF4-FFF2-40B4-BE49-F238E27FC236}">
                <a16:creationId xmlns:a16="http://schemas.microsoft.com/office/drawing/2014/main" id="{E11B7F8C-9263-231E-4BDE-4F1CD380711D}"/>
              </a:ext>
            </a:extLst>
          </p:cNvPr>
          <p:cNvSpPr>
            <a:spLocks noGrp="1"/>
          </p:cNvSpPr>
          <p:nvPr>
            <p:ph type="body" sz="quarter" idx="20"/>
          </p:nvPr>
        </p:nvSpPr>
        <p:spPr>
          <a:xfrm>
            <a:off x="5184776" y="1770670"/>
            <a:ext cx="3280101" cy="1932240"/>
          </a:xfrm>
        </p:spPr>
        <p:txBody>
          <a:bodyPr lIns="0" tIns="0" rIns="0" bIns="0"/>
          <a:lstStyle>
            <a:lvl1pPr>
              <a:lnSpc>
                <a:spcPct val="100000"/>
              </a:lnSpc>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
        <p:nvSpPr>
          <p:cNvPr id="27" name="Text Placeholder 20">
            <a:extLst>
              <a:ext uri="{FF2B5EF4-FFF2-40B4-BE49-F238E27FC236}">
                <a16:creationId xmlns:a16="http://schemas.microsoft.com/office/drawing/2014/main" id="{BC4C35A9-EB83-55A4-D5D3-8FA633D5525E}"/>
              </a:ext>
            </a:extLst>
          </p:cNvPr>
          <p:cNvSpPr>
            <a:spLocks noGrp="1"/>
          </p:cNvSpPr>
          <p:nvPr>
            <p:ph type="body" sz="quarter" idx="24" hasCustomPrompt="1"/>
          </p:nvPr>
        </p:nvSpPr>
        <p:spPr>
          <a:xfrm>
            <a:off x="5184775" y="3836018"/>
            <a:ext cx="1248625" cy="604950"/>
          </a:xfrm>
        </p:spPr>
        <p:txBody>
          <a:bodyPr wrap="none" lIns="0" tIns="0" rIns="0" bIns="0" anchor="ctr" anchorCtr="0"/>
          <a:lstStyle>
            <a:lvl1pP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30" name="Text Placeholder 20">
            <a:extLst>
              <a:ext uri="{FF2B5EF4-FFF2-40B4-BE49-F238E27FC236}">
                <a16:creationId xmlns:a16="http://schemas.microsoft.com/office/drawing/2014/main" id="{FBBA1A5F-28CA-83A8-150F-5552C5E50B10}"/>
              </a:ext>
            </a:extLst>
          </p:cNvPr>
          <p:cNvSpPr>
            <a:spLocks noGrp="1"/>
          </p:cNvSpPr>
          <p:nvPr>
            <p:ph type="body" sz="quarter" idx="25"/>
          </p:nvPr>
        </p:nvSpPr>
        <p:spPr>
          <a:xfrm>
            <a:off x="5184776" y="4549746"/>
            <a:ext cx="3280101" cy="1932240"/>
          </a:xfrm>
        </p:spPr>
        <p:txBody>
          <a:bodyPr lIns="0" tIns="0" rIns="0" bIns="0"/>
          <a:lstStyle>
            <a:lvl1pPr>
              <a:lnSpc>
                <a:spcPct val="100000"/>
              </a:lnSpc>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
        <p:nvSpPr>
          <p:cNvPr id="5" name="Text Placeholder 20">
            <a:extLst>
              <a:ext uri="{FF2B5EF4-FFF2-40B4-BE49-F238E27FC236}">
                <a16:creationId xmlns:a16="http://schemas.microsoft.com/office/drawing/2014/main" id="{55E1EA16-B827-BBB1-FBEE-71202EE2EA30}"/>
              </a:ext>
            </a:extLst>
          </p:cNvPr>
          <p:cNvSpPr>
            <a:spLocks noGrp="1"/>
          </p:cNvSpPr>
          <p:nvPr>
            <p:ph type="body" sz="quarter" idx="26" hasCustomPrompt="1"/>
          </p:nvPr>
        </p:nvSpPr>
        <p:spPr>
          <a:xfrm>
            <a:off x="8568998" y="1056942"/>
            <a:ext cx="1248625" cy="604950"/>
          </a:xfrm>
        </p:spPr>
        <p:txBody>
          <a:bodyPr wrap="none" lIns="0" tIns="0" rIns="0" bIns="0" anchor="ctr" anchorCtr="0"/>
          <a:lstStyle>
            <a:lvl1pP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6" name="Text Placeholder 20">
            <a:extLst>
              <a:ext uri="{FF2B5EF4-FFF2-40B4-BE49-F238E27FC236}">
                <a16:creationId xmlns:a16="http://schemas.microsoft.com/office/drawing/2014/main" id="{9C84CA8D-A922-F55B-7F02-9DF3855D6171}"/>
              </a:ext>
            </a:extLst>
          </p:cNvPr>
          <p:cNvSpPr>
            <a:spLocks noGrp="1"/>
          </p:cNvSpPr>
          <p:nvPr>
            <p:ph type="body" sz="quarter" idx="27"/>
          </p:nvPr>
        </p:nvSpPr>
        <p:spPr>
          <a:xfrm>
            <a:off x="8568999" y="1770670"/>
            <a:ext cx="3280101" cy="1932240"/>
          </a:xfrm>
        </p:spPr>
        <p:txBody>
          <a:bodyPr lIns="0" tIns="0" rIns="0" bIns="0"/>
          <a:lstStyle>
            <a:lvl1pPr>
              <a:lnSpc>
                <a:spcPct val="100000"/>
              </a:lnSpc>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
        <p:nvSpPr>
          <p:cNvPr id="7" name="Text Placeholder 20">
            <a:extLst>
              <a:ext uri="{FF2B5EF4-FFF2-40B4-BE49-F238E27FC236}">
                <a16:creationId xmlns:a16="http://schemas.microsoft.com/office/drawing/2014/main" id="{D4DE2E26-B2CE-404D-1540-91E3BD6E3801}"/>
              </a:ext>
            </a:extLst>
          </p:cNvPr>
          <p:cNvSpPr>
            <a:spLocks noGrp="1"/>
          </p:cNvSpPr>
          <p:nvPr>
            <p:ph type="body" sz="quarter" idx="28" hasCustomPrompt="1"/>
          </p:nvPr>
        </p:nvSpPr>
        <p:spPr>
          <a:xfrm>
            <a:off x="8568998" y="3836018"/>
            <a:ext cx="1248625" cy="604950"/>
          </a:xfrm>
        </p:spPr>
        <p:txBody>
          <a:bodyPr wrap="none" lIns="0" tIns="0" rIns="0" bIns="0" anchor="ctr" anchorCtr="0"/>
          <a:lstStyle>
            <a:lvl1pP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8" name="Text Placeholder 20">
            <a:extLst>
              <a:ext uri="{FF2B5EF4-FFF2-40B4-BE49-F238E27FC236}">
                <a16:creationId xmlns:a16="http://schemas.microsoft.com/office/drawing/2014/main" id="{C002C8C5-AA87-66CF-79F3-822470D95236}"/>
              </a:ext>
            </a:extLst>
          </p:cNvPr>
          <p:cNvSpPr>
            <a:spLocks noGrp="1"/>
          </p:cNvSpPr>
          <p:nvPr>
            <p:ph type="body" sz="quarter" idx="29"/>
          </p:nvPr>
        </p:nvSpPr>
        <p:spPr>
          <a:xfrm>
            <a:off x="8568999" y="4549746"/>
            <a:ext cx="3280101" cy="1932240"/>
          </a:xfrm>
        </p:spPr>
        <p:txBody>
          <a:bodyPr lIns="0" tIns="0" rIns="0" bIns="0"/>
          <a:lstStyle>
            <a:lvl1pPr>
              <a:lnSpc>
                <a:spcPct val="100000"/>
              </a:lnSpc>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8880417"/>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 x Key Takeaways B">
    <p:spTree>
      <p:nvGrpSpPr>
        <p:cNvPr id="1" name=""/>
        <p:cNvGrpSpPr/>
        <p:nvPr/>
      </p:nvGrpSpPr>
      <p:grpSpPr>
        <a:xfrm>
          <a:off x="0" y="0"/>
          <a:ext cx="0" cy="0"/>
          <a:chOff x="0" y="0"/>
          <a:chExt cx="0" cy="0"/>
        </a:xfrm>
      </p:grpSpPr>
      <p:sp>
        <p:nvSpPr>
          <p:cNvPr id="26" name="Text Placeholder 20">
            <a:extLst>
              <a:ext uri="{FF2B5EF4-FFF2-40B4-BE49-F238E27FC236}">
                <a16:creationId xmlns:a16="http://schemas.microsoft.com/office/drawing/2014/main" id="{605F8420-0265-9F2E-B887-2BF3FF16CFE4}"/>
              </a:ext>
            </a:extLst>
          </p:cNvPr>
          <p:cNvSpPr>
            <a:spLocks noGrp="1"/>
          </p:cNvSpPr>
          <p:nvPr>
            <p:ph type="body" sz="quarter" idx="23" hasCustomPrompt="1"/>
          </p:nvPr>
        </p:nvSpPr>
        <p:spPr>
          <a:xfrm>
            <a:off x="5184776" y="943818"/>
            <a:ext cx="690626" cy="964072"/>
          </a:xfrm>
        </p:spPr>
        <p:txBody>
          <a:bodyPr wrap="none" lIns="0" tIns="0" rIns="0" bIns="252000" anchor="b" anchorCtr="0"/>
          <a:lstStyle>
            <a:lvl1pPr algn="ct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5" y="342900"/>
            <a:ext cx="4445229"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15" name="Picture Placeholder 12">
            <a:extLst>
              <a:ext uri="{FF2B5EF4-FFF2-40B4-BE49-F238E27FC236}">
                <a16:creationId xmlns:a16="http://schemas.microsoft.com/office/drawing/2014/main" id="{49CFB275-D32B-5FF0-1FE6-C2B91703E948}"/>
              </a:ext>
            </a:extLst>
          </p:cNvPr>
          <p:cNvSpPr txBox="1">
            <a:spLocks/>
          </p:cNvSpPr>
          <p:nvPr userDrawn="1"/>
        </p:nvSpPr>
        <p:spPr>
          <a:xfrm>
            <a:off x="765724" y="1257297"/>
            <a:ext cx="3854947" cy="4970163"/>
          </a:xfrm>
          <a:prstGeom prst="rect">
            <a:avLst/>
          </a:prstGeom>
          <a:noFill/>
          <a:ln w="488950">
            <a:solidFill>
              <a:schemeClr val="accent1"/>
            </a:solidFill>
            <a:miter lim="800000"/>
          </a:ln>
          <a:effectLst/>
        </p:spPr>
        <p:txBody>
          <a:bodyPr anchor="ctr">
            <a:normAutofit/>
          </a:bodyPr>
          <a:lstStyle>
            <a:lvl1pPr marL="0" indent="0" algn="ctr" defTabSz="1088291" rtl="0" eaLnBrk="1" latinLnBrk="0" hangingPunct="1">
              <a:lnSpc>
                <a:spcPct val="110000"/>
              </a:lnSpc>
              <a:spcBef>
                <a:spcPts val="0"/>
              </a:spcBef>
              <a:spcAft>
                <a:spcPts val="600"/>
              </a:spcAft>
              <a:buClr>
                <a:schemeClr val="tx1"/>
              </a:buClr>
              <a:buSzPct val="70000"/>
              <a:buFont typeface="Arial" panose="020B0604020202020204" pitchFamily="34" charset="0"/>
              <a:buNone/>
              <a:defRPr sz="1200" kern="1200">
                <a:solidFill>
                  <a:schemeClr val="bg1">
                    <a:lumMod val="75000"/>
                  </a:schemeClr>
                </a:solidFill>
                <a:latin typeface="+mn-lt"/>
                <a:ea typeface="+mn-ea"/>
                <a:cs typeface="+mn-cs"/>
              </a:defRPr>
            </a:lvl1pPr>
            <a:lvl2pPr marL="36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2pPr>
            <a:lvl3pPr marL="72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800" kern="1200">
                <a:solidFill>
                  <a:schemeClr val="tx1"/>
                </a:solidFill>
                <a:latin typeface="+mn-lt"/>
                <a:ea typeface="+mn-ea"/>
                <a:cs typeface="+mn-cs"/>
              </a:defRPr>
            </a:lvl3pPr>
            <a:lvl4pPr marL="108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800" kern="1200">
                <a:solidFill>
                  <a:schemeClr val="tx1"/>
                </a:solidFill>
                <a:latin typeface="+mn-lt"/>
                <a:ea typeface="+mn-ea"/>
                <a:cs typeface="+mn-cs"/>
              </a:defRPr>
            </a:lvl4pPr>
            <a:lvl5pPr marL="144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endParaRPr lang="en-GB"/>
          </a:p>
        </p:txBody>
      </p:sp>
      <p:sp>
        <p:nvSpPr>
          <p:cNvPr id="17" name="Picture Placeholder 16">
            <a:extLst>
              <a:ext uri="{FF2B5EF4-FFF2-40B4-BE49-F238E27FC236}">
                <a16:creationId xmlns:a16="http://schemas.microsoft.com/office/drawing/2014/main" id="{3CA2DE05-9056-0F51-F6CF-DB39AF3E4C4C}"/>
              </a:ext>
            </a:extLst>
          </p:cNvPr>
          <p:cNvSpPr>
            <a:spLocks noGrp="1"/>
          </p:cNvSpPr>
          <p:nvPr>
            <p:ph type="pic" sz="quarter" idx="19" hasCustomPrompt="1"/>
          </p:nvPr>
        </p:nvSpPr>
        <p:spPr>
          <a:xfrm>
            <a:off x="1013619" y="1502569"/>
            <a:ext cx="3363119" cy="4483894"/>
          </a:xfrm>
          <a:noFill/>
          <a:ln>
            <a:noFill/>
          </a:ln>
        </p:spPr>
        <p:txBody>
          <a:bodyPr tIns="1440000"/>
          <a:lstStyle>
            <a:lvl1pPr algn="ctr">
              <a:defRPr>
                <a:solidFill>
                  <a:schemeClr val="accent2"/>
                </a:solidFill>
              </a:defRPr>
            </a:lvl1pPr>
          </a:lstStyle>
          <a:p>
            <a:r>
              <a:rPr lang="en-US"/>
              <a:t> Click icon to insert image</a:t>
            </a:r>
            <a:endParaRPr lang="en-AU"/>
          </a:p>
        </p:txBody>
      </p:sp>
      <p:sp>
        <p:nvSpPr>
          <p:cNvPr id="21" name="Text Placeholder 20">
            <a:extLst>
              <a:ext uri="{FF2B5EF4-FFF2-40B4-BE49-F238E27FC236}">
                <a16:creationId xmlns:a16="http://schemas.microsoft.com/office/drawing/2014/main" id="{E11B7F8C-9263-231E-4BDE-4F1CD380711D}"/>
              </a:ext>
            </a:extLst>
          </p:cNvPr>
          <p:cNvSpPr>
            <a:spLocks noGrp="1"/>
          </p:cNvSpPr>
          <p:nvPr>
            <p:ph type="body" sz="quarter" idx="20"/>
          </p:nvPr>
        </p:nvSpPr>
        <p:spPr>
          <a:xfrm>
            <a:off x="6027801" y="943817"/>
            <a:ext cx="5821299" cy="964073"/>
          </a:xfrm>
        </p:spPr>
        <p:txBody>
          <a:bodyPr lIns="0" tIns="72000" rIns="0" bIns="0" anchor="t" anchorCtr="0"/>
          <a:lstStyle>
            <a:lvl1pPr>
              <a:lnSpc>
                <a:spcPct val="100000"/>
              </a:lnSpc>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
        <p:nvSpPr>
          <p:cNvPr id="27" name="Text Placeholder 20">
            <a:extLst>
              <a:ext uri="{FF2B5EF4-FFF2-40B4-BE49-F238E27FC236}">
                <a16:creationId xmlns:a16="http://schemas.microsoft.com/office/drawing/2014/main" id="{BC4C35A9-EB83-55A4-D5D3-8FA633D5525E}"/>
              </a:ext>
            </a:extLst>
          </p:cNvPr>
          <p:cNvSpPr>
            <a:spLocks noGrp="1"/>
          </p:cNvSpPr>
          <p:nvPr>
            <p:ph type="body" sz="quarter" idx="24" hasCustomPrompt="1"/>
          </p:nvPr>
        </p:nvSpPr>
        <p:spPr>
          <a:xfrm>
            <a:off x="5184776" y="2052905"/>
            <a:ext cx="690626" cy="964072"/>
          </a:xfrm>
        </p:spPr>
        <p:txBody>
          <a:bodyPr wrap="none" lIns="0" tIns="0" rIns="0" bIns="252000" anchor="b" anchorCtr="0"/>
          <a:lstStyle>
            <a:lvl1pPr algn="ct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30" name="Text Placeholder 20">
            <a:extLst>
              <a:ext uri="{FF2B5EF4-FFF2-40B4-BE49-F238E27FC236}">
                <a16:creationId xmlns:a16="http://schemas.microsoft.com/office/drawing/2014/main" id="{FBBA1A5F-28CA-83A8-150F-5552C5E50B10}"/>
              </a:ext>
            </a:extLst>
          </p:cNvPr>
          <p:cNvSpPr>
            <a:spLocks noGrp="1"/>
          </p:cNvSpPr>
          <p:nvPr>
            <p:ph type="body" sz="quarter" idx="25"/>
          </p:nvPr>
        </p:nvSpPr>
        <p:spPr>
          <a:xfrm>
            <a:off x="6027801" y="2052904"/>
            <a:ext cx="5821299" cy="964073"/>
          </a:xfrm>
        </p:spPr>
        <p:txBody>
          <a:bodyPr lIns="0" tIns="72000" rIns="0" bIns="0" anchor="t" anchorCtr="0"/>
          <a:lstStyle>
            <a:lvl1pPr>
              <a:lnSpc>
                <a:spcPct val="100000"/>
              </a:lnSpc>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
        <p:nvSpPr>
          <p:cNvPr id="31" name="Text Placeholder 20">
            <a:extLst>
              <a:ext uri="{FF2B5EF4-FFF2-40B4-BE49-F238E27FC236}">
                <a16:creationId xmlns:a16="http://schemas.microsoft.com/office/drawing/2014/main" id="{794CA3CC-79C1-8E23-07A5-54D419A86F5D}"/>
              </a:ext>
            </a:extLst>
          </p:cNvPr>
          <p:cNvSpPr>
            <a:spLocks noGrp="1"/>
          </p:cNvSpPr>
          <p:nvPr>
            <p:ph type="body" sz="quarter" idx="26" hasCustomPrompt="1"/>
          </p:nvPr>
        </p:nvSpPr>
        <p:spPr>
          <a:xfrm>
            <a:off x="5184776" y="3161992"/>
            <a:ext cx="690626" cy="964072"/>
          </a:xfrm>
        </p:spPr>
        <p:txBody>
          <a:bodyPr wrap="none" lIns="0" tIns="0" rIns="0" bIns="252000" anchor="b" anchorCtr="0"/>
          <a:lstStyle>
            <a:lvl1pPr algn="ct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32" name="Text Placeholder 20">
            <a:extLst>
              <a:ext uri="{FF2B5EF4-FFF2-40B4-BE49-F238E27FC236}">
                <a16:creationId xmlns:a16="http://schemas.microsoft.com/office/drawing/2014/main" id="{8FEAA703-8D36-7A95-1685-2E21AB544EA4}"/>
              </a:ext>
            </a:extLst>
          </p:cNvPr>
          <p:cNvSpPr>
            <a:spLocks noGrp="1"/>
          </p:cNvSpPr>
          <p:nvPr>
            <p:ph type="body" sz="quarter" idx="27"/>
          </p:nvPr>
        </p:nvSpPr>
        <p:spPr>
          <a:xfrm>
            <a:off x="6027801" y="3161991"/>
            <a:ext cx="5821299" cy="964073"/>
          </a:xfrm>
        </p:spPr>
        <p:txBody>
          <a:bodyPr lIns="0" tIns="72000" rIns="0" bIns="0" anchor="t" anchorCtr="0"/>
          <a:lstStyle>
            <a:lvl1pPr>
              <a:lnSpc>
                <a:spcPct val="100000"/>
              </a:lnSpc>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A3E431B6-5AD9-629F-CE7C-833F1510EA60}"/>
              </a:ext>
            </a:extLst>
          </p:cNvPr>
          <p:cNvSpPr>
            <a:spLocks noGrp="1"/>
          </p:cNvSpPr>
          <p:nvPr>
            <p:ph type="body" sz="quarter" idx="28" hasCustomPrompt="1"/>
          </p:nvPr>
        </p:nvSpPr>
        <p:spPr>
          <a:xfrm>
            <a:off x="5184776" y="4271079"/>
            <a:ext cx="690626" cy="964072"/>
          </a:xfrm>
        </p:spPr>
        <p:txBody>
          <a:bodyPr wrap="none" lIns="0" tIns="0" rIns="0" bIns="252000" anchor="b" anchorCtr="0"/>
          <a:lstStyle>
            <a:lvl1pPr algn="ct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10" name="Text Placeholder 20">
            <a:extLst>
              <a:ext uri="{FF2B5EF4-FFF2-40B4-BE49-F238E27FC236}">
                <a16:creationId xmlns:a16="http://schemas.microsoft.com/office/drawing/2014/main" id="{2EF9E550-551D-9619-956D-57ED94FA4BEA}"/>
              </a:ext>
            </a:extLst>
          </p:cNvPr>
          <p:cNvSpPr>
            <a:spLocks noGrp="1"/>
          </p:cNvSpPr>
          <p:nvPr>
            <p:ph type="body" sz="quarter" idx="29"/>
          </p:nvPr>
        </p:nvSpPr>
        <p:spPr>
          <a:xfrm>
            <a:off x="6027801" y="4271078"/>
            <a:ext cx="5821299" cy="964073"/>
          </a:xfrm>
        </p:spPr>
        <p:txBody>
          <a:bodyPr lIns="0" tIns="72000" rIns="0" bIns="0" anchor="t" anchorCtr="0"/>
          <a:lstStyle>
            <a:lvl1pPr>
              <a:lnSpc>
                <a:spcPct val="100000"/>
              </a:lnSpc>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B3E30D04-410D-74A9-E305-D31891C89419}"/>
              </a:ext>
            </a:extLst>
          </p:cNvPr>
          <p:cNvSpPr>
            <a:spLocks noGrp="1"/>
          </p:cNvSpPr>
          <p:nvPr>
            <p:ph type="body" sz="quarter" idx="30" hasCustomPrompt="1"/>
          </p:nvPr>
        </p:nvSpPr>
        <p:spPr>
          <a:xfrm>
            <a:off x="5184776" y="5380166"/>
            <a:ext cx="690626" cy="964072"/>
          </a:xfrm>
        </p:spPr>
        <p:txBody>
          <a:bodyPr wrap="none" lIns="0" tIns="0" rIns="0" bIns="252000" anchor="b" anchorCtr="0"/>
          <a:lstStyle>
            <a:lvl1pPr algn="ctr">
              <a:defRPr sz="5400" b="1">
                <a:solidFill>
                  <a:schemeClr val="accent1"/>
                </a:solidFill>
              </a:defRPr>
            </a:lvl1pPr>
            <a:lvl2pPr marL="0" indent="0">
              <a:lnSpc>
                <a:spcPct val="100000"/>
              </a:lnSpc>
              <a:buNone/>
              <a:defRPr sz="1200"/>
            </a:lvl2pPr>
            <a:lvl3pPr marL="177800" indent="0">
              <a:buNone/>
              <a:defRPr sz="1200"/>
            </a:lvl3pPr>
            <a:lvl4pPr>
              <a:defRPr sz="1200"/>
            </a:lvl4pPr>
            <a:lvl5pPr>
              <a:defRPr sz="1200"/>
            </a:lvl5pPr>
          </a:lstStyle>
          <a:p>
            <a:pPr lvl="0"/>
            <a:r>
              <a:rPr lang="en-US"/>
              <a:t>#</a:t>
            </a:r>
          </a:p>
        </p:txBody>
      </p:sp>
      <p:sp>
        <p:nvSpPr>
          <p:cNvPr id="12" name="Text Placeholder 20">
            <a:extLst>
              <a:ext uri="{FF2B5EF4-FFF2-40B4-BE49-F238E27FC236}">
                <a16:creationId xmlns:a16="http://schemas.microsoft.com/office/drawing/2014/main" id="{0C1E2A68-0B66-759B-C956-5D768EBB3756}"/>
              </a:ext>
            </a:extLst>
          </p:cNvPr>
          <p:cNvSpPr>
            <a:spLocks noGrp="1"/>
          </p:cNvSpPr>
          <p:nvPr>
            <p:ph type="body" sz="quarter" idx="31"/>
          </p:nvPr>
        </p:nvSpPr>
        <p:spPr>
          <a:xfrm>
            <a:off x="6027801" y="5380165"/>
            <a:ext cx="5821299" cy="964073"/>
          </a:xfrm>
        </p:spPr>
        <p:txBody>
          <a:bodyPr lIns="0" tIns="72000" rIns="0" bIns="0" anchor="t" anchorCtr="0"/>
          <a:lstStyle>
            <a:lvl1pPr>
              <a:lnSpc>
                <a:spcPct val="100000"/>
              </a:lnSpc>
              <a:defRPr sz="1200" b="1"/>
            </a:lvl1pPr>
            <a:lvl2pPr marL="0" indent="0">
              <a:lnSpc>
                <a:spcPct val="100000"/>
              </a:lnSpc>
              <a:buNone/>
              <a:defRPr sz="1200"/>
            </a:lvl2pPr>
            <a:lvl3pPr marL="177800" indent="0">
              <a:buNone/>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5006125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9"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75275"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37901" y="1334324"/>
            <a:ext cx="1920240" cy="4992624"/>
          </a:xfrm>
        </p:spPr>
        <p:txBody>
          <a:bodyPr lIns="0" rIns="0"/>
          <a:lstStyle>
            <a:lvl1pPr marL="176213" indent="-17621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7400527"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B3448685-45E7-5B8D-4E46-44FECC30A5E8}"/>
              </a:ext>
            </a:extLst>
          </p:cNvPr>
          <p:cNvSpPr>
            <a:spLocks noGrp="1"/>
          </p:cNvSpPr>
          <p:nvPr>
            <p:ph idx="16"/>
          </p:nvPr>
        </p:nvSpPr>
        <p:spPr>
          <a:xfrm>
            <a:off x="9663152"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438418006"/>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Adobe_Slide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BABFCC-30F6-8A58-AE16-F697DF7EBF22}"/>
              </a:ext>
            </a:extLst>
          </p:cNvPr>
          <p:cNvSpPr/>
          <p:nvPr userDrawn="1"/>
        </p:nvSpPr>
        <p:spPr>
          <a:xfrm>
            <a:off x="0" y="0"/>
            <a:ext cx="12192000" cy="685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rmAutofit/>
          </a:bodyPr>
          <a:lstStyle/>
          <a:p>
            <a:pPr algn="l">
              <a:spcBef>
                <a:spcPts val="1200"/>
              </a:spcBef>
            </a:pPr>
            <a:endParaRPr lang="en-US" sz="1400">
              <a:solidFill>
                <a:schemeClr val="tx1"/>
              </a:solidFill>
            </a:endParaRPr>
          </a:p>
        </p:txBody>
      </p:sp>
      <p:pic>
        <p:nvPicPr>
          <p:cNvPr id="3" name="Picture 2" descr="A red and black number&#10;&#10;Description automatically generated">
            <a:extLst>
              <a:ext uri="{FF2B5EF4-FFF2-40B4-BE49-F238E27FC236}">
                <a16:creationId xmlns:a16="http://schemas.microsoft.com/office/drawing/2014/main" id="{BF3B5D76-FE4C-E991-C6C1-2A5378A1C4F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979705" y="3149601"/>
            <a:ext cx="2232590" cy="558800"/>
          </a:xfrm>
          <a:prstGeom prst="rect">
            <a:avLst/>
          </a:prstGeom>
        </p:spPr>
      </p:pic>
    </p:spTree>
    <p:extLst>
      <p:ext uri="{BB962C8B-B14F-4D97-AF65-F5344CB8AC3E}">
        <p14:creationId xmlns:p14="http://schemas.microsoft.com/office/powerpoint/2010/main" val="2327653247"/>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3_Title Slide ">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025021"/>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tx" preserve="1">
  <p:cSld name="002 Floating in Space">
    <p:spTree>
      <p:nvGrpSpPr>
        <p:cNvPr id="1" name=""/>
        <p:cNvGrpSpPr/>
        <p:nvPr/>
      </p:nvGrpSpPr>
      <p:grpSpPr>
        <a:xfrm>
          <a:off x="0" y="0"/>
          <a:ext cx="0" cy="0"/>
          <a:chOff x="0" y="0"/>
          <a:chExt cx="0" cy="0"/>
        </a:xfrm>
      </p:grpSpPr>
      <p:pic>
        <p:nvPicPr>
          <p:cNvPr id="19" name="002 Floating in Space 3840.png" descr="002 Floating in Space 3840.png"/>
          <p:cNvPicPr>
            <a:picLocks noChangeAspect="1"/>
          </p:cNvPicPr>
          <p:nvPr/>
        </p:nvPicPr>
        <p:blipFill rotWithShape="1">
          <a:blip r:embed="rId2"/>
          <a:srcRect l="2663" r="33537"/>
          <a:stretch/>
        </p:blipFill>
        <p:spPr>
          <a:xfrm>
            <a:off x="1" y="0"/>
            <a:ext cx="12192000" cy="6858000"/>
          </a:xfrm>
          <a:prstGeom prst="rect">
            <a:avLst/>
          </a:prstGeom>
          <a:ln w="3175">
            <a:miter lim="400000"/>
          </a:ln>
        </p:spPr>
      </p:pic>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2815554"/>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10"/>
        <p:cNvGrpSpPr/>
        <p:nvPr/>
      </p:nvGrpSpPr>
      <p:grpSpPr>
        <a:xfrm>
          <a:off x="0" y="0"/>
          <a:ext cx="0" cy="0"/>
          <a:chOff x="0" y="0"/>
          <a:chExt cx="0" cy="0"/>
        </a:xfrm>
      </p:grpSpPr>
      <p:sp>
        <p:nvSpPr>
          <p:cNvPr id="411" name="Google Shape;411;p65"/>
          <p:cNvSpPr txBox="1">
            <a:spLocks noGrp="1"/>
          </p:cNvSpPr>
          <p:nvPr>
            <p:ph type="title"/>
          </p:nvPr>
        </p:nvSpPr>
        <p:spPr>
          <a:xfrm>
            <a:off x="306051" y="312660"/>
            <a:ext cx="11494000" cy="647600"/>
          </a:xfrm>
          <a:prstGeom prst="rect">
            <a:avLst/>
          </a:prstGeom>
          <a:noFill/>
          <a:ln>
            <a:noFill/>
          </a:ln>
        </p:spPr>
        <p:txBody>
          <a:bodyPr spcFirstLastPara="1" wrap="square" lIns="45700" tIns="45700" rIns="45700" bIns="45700" anchor="t" anchorCtr="0">
            <a:noAutofit/>
          </a:bodyPr>
          <a:lstStyle>
            <a:lvl1pPr lvl="0" algn="l" rtl="0">
              <a:lnSpc>
                <a:spcPct val="90000"/>
              </a:lnSpc>
              <a:spcBef>
                <a:spcPts val="0"/>
              </a:spcBef>
              <a:spcAft>
                <a:spcPts val="0"/>
              </a:spcAft>
              <a:buClr>
                <a:schemeClr val="dk1"/>
              </a:buClr>
              <a:buSzPts val="2100"/>
              <a:buFont typeface="Quattrocento Sans"/>
              <a:buNone/>
              <a:defRPr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490094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Four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1456"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0264"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9339072"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997260087"/>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1334324"/>
            <a:ext cx="493776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1334324"/>
            <a:ext cx="493776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8/25/25</a:t>
            </a:fld>
            <a:endParaRPr lang="en-US"/>
          </a:p>
        </p:txBody>
      </p:sp>
    </p:spTree>
    <p:extLst>
      <p:ext uri="{BB962C8B-B14F-4D97-AF65-F5344CB8AC3E}">
        <p14:creationId xmlns:p14="http://schemas.microsoft.com/office/powerpoint/2010/main" val="74956661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4" name="Picture Placeholder 1">
            <a:extLst>
              <a:ext uri="{FF2B5EF4-FFF2-40B4-BE49-F238E27FC236}">
                <a16:creationId xmlns:a16="http://schemas.microsoft.com/office/drawing/2014/main" id="{56A753F3-8E21-F8FC-F311-A7291271BB52}"/>
              </a:ext>
            </a:extLst>
          </p:cNvPr>
          <p:cNvSpPr>
            <a:spLocks noGrp="1"/>
          </p:cNvSpPr>
          <p:nvPr>
            <p:ph type="pic" sz="quarter" idx="15"/>
          </p:nvPr>
        </p:nvSpPr>
        <p:spPr>
          <a:xfrm>
            <a:off x="609600" y="1335024"/>
            <a:ext cx="4937760" cy="2514600"/>
          </a:xfrm>
        </p:spPr>
        <p:txBody>
          <a:bodyPr/>
          <a:lstStyle/>
          <a:p>
            <a:r>
              <a:rPr lang="en-US"/>
              <a:t>Click icon to add picture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4023360"/>
            <a:ext cx="4846320" cy="2286000"/>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B7F64D60-75DD-D985-EFBC-9C173CDE2D69}"/>
              </a:ext>
            </a:extLst>
          </p:cNvPr>
          <p:cNvSpPr>
            <a:spLocks noGrp="1"/>
          </p:cNvSpPr>
          <p:nvPr>
            <p:ph type="pic" sz="quarter" idx="16"/>
          </p:nvPr>
        </p:nvSpPr>
        <p:spPr>
          <a:xfrm>
            <a:off x="6644640" y="1335024"/>
            <a:ext cx="4937760" cy="2514600"/>
          </a:xfrm>
        </p:spPr>
        <p:txBody>
          <a:bodyPr/>
          <a:lstStyle/>
          <a:p>
            <a:r>
              <a:rPr lang="en-US"/>
              <a:t>Click icon to add picture</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4023360"/>
            <a:ext cx="4846320" cy="2286000"/>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06903461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3255264" cy="2514600"/>
          </a:xfrm>
        </p:spPr>
        <p:txBody>
          <a:bodyPr/>
          <a:lstStyle/>
          <a:p>
            <a:r>
              <a:rPr lang="en-US"/>
              <a:t>Click icon to add picture</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68368"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4468368" y="1335024"/>
            <a:ext cx="3255264" cy="2514600"/>
          </a:xfrm>
        </p:spPr>
        <p:txBody>
          <a:bodyPr/>
          <a:lstStyle/>
          <a:p>
            <a:r>
              <a:rPr lang="en-US"/>
              <a:t>Click icon to add picture</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8327136"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8327136" y="1335024"/>
            <a:ext cx="3255264" cy="2514600"/>
          </a:xfrm>
        </p:spPr>
        <p:txBody>
          <a:bodyPr/>
          <a:lstStyle/>
          <a:p>
            <a:r>
              <a:rPr lang="en-US"/>
              <a:t>Click icon to add picture</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392832740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our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2240280" cy="2514600"/>
          </a:xfrm>
        </p:spPr>
        <p:txBody>
          <a:bodyPr/>
          <a:lstStyle/>
          <a:p>
            <a:r>
              <a:rPr lang="en-US"/>
              <a:t>Click icon to add picture</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2472"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3520440" y="1335024"/>
            <a:ext cx="2240280" cy="2514600"/>
          </a:xfrm>
        </p:spPr>
        <p:txBody>
          <a:bodyPr/>
          <a:lstStyle/>
          <a:p>
            <a:r>
              <a:rPr lang="en-US"/>
              <a:t>Click icon to add picture</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2296"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6431280" y="1335024"/>
            <a:ext cx="2240280" cy="2514600"/>
          </a:xfrm>
        </p:spPr>
        <p:txBody>
          <a:bodyPr/>
          <a:lstStyle/>
          <a:p>
            <a:r>
              <a:rPr lang="en-US"/>
              <a:t>Click icon to add picture</a:t>
            </a:r>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9342120"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9342120" y="1335024"/>
            <a:ext cx="2240280" cy="2514600"/>
          </a:xfrm>
        </p:spPr>
        <p:txBody>
          <a:bodyPr/>
          <a:lstStyle/>
          <a:p>
            <a:r>
              <a:rPr lang="en-US"/>
              <a:t>Click icon to add picture</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60794953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ive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1828800" cy="2514600"/>
          </a:xfrm>
        </p:spPr>
        <p:txBody>
          <a:bodyPr/>
          <a:lstStyle/>
          <a:p>
            <a:r>
              <a:rPr lang="en-US"/>
              <a:t>Click icon to add picture</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97886"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2895600" y="1335024"/>
            <a:ext cx="1828800" cy="2514600"/>
          </a:xfrm>
        </p:spPr>
        <p:txBody>
          <a:bodyPr/>
          <a:lstStyle/>
          <a:p>
            <a:r>
              <a:rPr lang="en-US"/>
              <a:t>Click icon to add picture</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83124"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5181600" y="1335024"/>
            <a:ext cx="1828800" cy="2514600"/>
          </a:xfrm>
        </p:spPr>
        <p:txBody>
          <a:bodyPr/>
          <a:lstStyle/>
          <a:p>
            <a:r>
              <a:rPr lang="en-US"/>
              <a:t>Click icon to add picture</a:t>
            </a:r>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7468362"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7467600" y="1335024"/>
            <a:ext cx="1828800" cy="2514600"/>
          </a:xfrm>
        </p:spPr>
        <p:txBody>
          <a:bodyPr/>
          <a:lstStyle/>
          <a:p>
            <a:r>
              <a:rPr lang="en-US"/>
              <a:t>Click icon to add picture</a:t>
            </a:r>
          </a:p>
        </p:txBody>
      </p:sp>
      <p:sp>
        <p:nvSpPr>
          <p:cNvPr id="15" name="Content Placeholder 5">
            <a:extLst>
              <a:ext uri="{FF2B5EF4-FFF2-40B4-BE49-F238E27FC236}">
                <a16:creationId xmlns:a16="http://schemas.microsoft.com/office/drawing/2014/main" id="{D12A0CEB-4B0D-60FD-031D-69EED3A4330E}"/>
              </a:ext>
            </a:extLst>
          </p:cNvPr>
          <p:cNvSpPr>
            <a:spLocks noGrp="1"/>
          </p:cNvSpPr>
          <p:nvPr>
            <p:ph idx="21"/>
          </p:nvPr>
        </p:nvSpPr>
        <p:spPr>
          <a:xfrm>
            <a:off x="9753600"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5">
            <a:extLst>
              <a:ext uri="{FF2B5EF4-FFF2-40B4-BE49-F238E27FC236}">
                <a16:creationId xmlns:a16="http://schemas.microsoft.com/office/drawing/2014/main" id="{0B501880-A94F-9D7D-8CC4-B3716FA977DC}"/>
              </a:ext>
            </a:extLst>
          </p:cNvPr>
          <p:cNvSpPr>
            <a:spLocks noGrp="1"/>
          </p:cNvSpPr>
          <p:nvPr>
            <p:ph type="pic" sz="quarter" idx="20"/>
          </p:nvPr>
        </p:nvSpPr>
        <p:spPr>
          <a:xfrm>
            <a:off x="9753600" y="1335024"/>
            <a:ext cx="1828800" cy="2514600"/>
          </a:xfrm>
        </p:spPr>
        <p:txBody>
          <a:bodyPr/>
          <a:lstStyle/>
          <a:p>
            <a:r>
              <a:rPr lang="en-US"/>
              <a:t>Click icon to add picture</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94282970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4" name="Text Placeholder 3">
            <a:extLst>
              <a:ext uri="{FF2B5EF4-FFF2-40B4-BE49-F238E27FC236}">
                <a16:creationId xmlns:a16="http://schemas.microsoft.com/office/drawing/2014/main" id="{5513B074-3B07-0E57-B1EF-F6812220DF0A}"/>
              </a:ext>
            </a:extLst>
          </p:cNvPr>
          <p:cNvSpPr>
            <a:spLocks noGrp="1"/>
          </p:cNvSpPr>
          <p:nvPr>
            <p:ph type="body" sz="quarter" idx="12"/>
          </p:nvPr>
        </p:nvSpPr>
        <p:spPr>
          <a:xfrm>
            <a:off x="609600" y="1566127"/>
            <a:ext cx="4846320" cy="342466"/>
          </a:xfrm>
        </p:spPr>
        <p:txBody>
          <a:bodyPr anchor="ctr" anchorCtr="0">
            <a:spAutoFit/>
          </a:bodyPr>
          <a:lstStyle>
            <a:lvl1pPr marL="0" indent="0">
              <a:buNone/>
              <a:defRPr sz="16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4937760" cy="4023360"/>
          </a:xfrm>
        </p:spPr>
        <p:txBody>
          <a:bodyPr/>
          <a:lstStyle/>
          <a:p>
            <a:r>
              <a:rPr lang="en-US"/>
              <a:t>Click icon to add picture</a:t>
            </a:r>
          </a:p>
        </p:txBody>
      </p:sp>
      <p:sp>
        <p:nvSpPr>
          <p:cNvPr id="5" name="Text Placeholder 3">
            <a:extLst>
              <a:ext uri="{FF2B5EF4-FFF2-40B4-BE49-F238E27FC236}">
                <a16:creationId xmlns:a16="http://schemas.microsoft.com/office/drawing/2014/main" id="{C6A13A99-FC00-81A6-297A-C14D357F8C98}"/>
              </a:ext>
            </a:extLst>
          </p:cNvPr>
          <p:cNvSpPr>
            <a:spLocks noGrp="1"/>
          </p:cNvSpPr>
          <p:nvPr>
            <p:ph type="body" sz="quarter" idx="13"/>
          </p:nvPr>
        </p:nvSpPr>
        <p:spPr>
          <a:xfrm>
            <a:off x="6644640" y="1566127"/>
            <a:ext cx="4846320" cy="342466"/>
          </a:xfrm>
        </p:spPr>
        <p:txBody>
          <a:bodyPr anchor="ctr" anchorCtr="0">
            <a:spAutoFit/>
          </a:bodyPr>
          <a:lstStyle>
            <a:lvl1pPr marL="0" indent="0">
              <a:buNone/>
              <a:defRPr sz="16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644640" y="2103120"/>
            <a:ext cx="4937760" cy="4023360"/>
          </a:xfrm>
        </p:spPr>
        <p:txBody>
          <a:bodyPr/>
          <a:lstStyle/>
          <a:p>
            <a:r>
              <a:rPr lang="en-US"/>
              <a:t>Click icon to add picture</a:t>
            </a:r>
          </a:p>
        </p:txBody>
      </p:sp>
      <p:sp>
        <p:nvSpPr>
          <p:cNvPr id="7" name="Footer Placeholder 6">
            <a:extLst>
              <a:ext uri="{FF2B5EF4-FFF2-40B4-BE49-F238E27FC236}">
                <a16:creationId xmlns:a16="http://schemas.microsoft.com/office/drawing/2014/main" id="{B67FFA04-4266-EB76-C232-9C0E983840CF}"/>
              </a:ext>
            </a:extLst>
          </p:cNvPr>
          <p:cNvSpPr>
            <a:spLocks noGrp="1"/>
          </p:cNvSpPr>
          <p:nvPr>
            <p:ph type="ftr" sz="quarter" idx="15"/>
          </p:nvPr>
        </p:nvSpPr>
        <p:spPr>
          <a:xfrm>
            <a:off x="1645920" y="6583680"/>
            <a:ext cx="7844778" cy="9144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7A4A96-D9EB-6DDE-6A01-725F7AE4430C}"/>
              </a:ext>
            </a:extLst>
          </p:cNvPr>
          <p:cNvSpPr>
            <a:spLocks noGrp="1"/>
          </p:cNvSpPr>
          <p:nvPr>
            <p:ph type="sldNum" sz="quarter" idx="16"/>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6" name="Date Placeholder 5">
            <a:extLst>
              <a:ext uri="{FF2B5EF4-FFF2-40B4-BE49-F238E27FC236}">
                <a16:creationId xmlns:a16="http://schemas.microsoft.com/office/drawing/2014/main" id="{7F191FE7-A8B5-682D-84C7-9F90280016FD}"/>
              </a:ext>
            </a:extLst>
          </p:cNvPr>
          <p:cNvSpPr>
            <a:spLocks noGrp="1"/>
          </p:cNvSpPr>
          <p:nvPr>
            <p:ph type="dt" sz="half" idx="14"/>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2725244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3">
            <a:extLst>
              <a:ext uri="{FF2B5EF4-FFF2-40B4-BE49-F238E27FC236}">
                <a16:creationId xmlns:a16="http://schemas.microsoft.com/office/drawing/2014/main" id="{A7CA4403-228E-D982-11B8-71EFFDAB1F21}"/>
              </a:ext>
            </a:extLst>
          </p:cNvPr>
          <p:cNvSpPr>
            <a:spLocks noGrp="1"/>
          </p:cNvSpPr>
          <p:nvPr>
            <p:ph type="body" sz="quarter" idx="13"/>
          </p:nvPr>
        </p:nvSpPr>
        <p:spPr>
          <a:xfrm>
            <a:off x="609600"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3255264" cy="4023360"/>
          </a:xfrm>
        </p:spPr>
        <p:txBody>
          <a:bodyPr/>
          <a:lstStyle/>
          <a:p>
            <a:r>
              <a:rPr lang="en-US"/>
              <a:t>Click icon to add picture</a:t>
            </a:r>
          </a:p>
        </p:txBody>
      </p:sp>
      <p:sp>
        <p:nvSpPr>
          <p:cNvPr id="4" name="Text Placeholder 3">
            <a:extLst>
              <a:ext uri="{FF2B5EF4-FFF2-40B4-BE49-F238E27FC236}">
                <a16:creationId xmlns:a16="http://schemas.microsoft.com/office/drawing/2014/main" id="{7946F0AF-945D-1612-FEA8-992054B7A75C}"/>
              </a:ext>
            </a:extLst>
          </p:cNvPr>
          <p:cNvSpPr>
            <a:spLocks noGrp="1"/>
          </p:cNvSpPr>
          <p:nvPr>
            <p:ph type="body" sz="quarter" idx="14"/>
          </p:nvPr>
        </p:nvSpPr>
        <p:spPr>
          <a:xfrm>
            <a:off x="4468368"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468368" y="2103120"/>
            <a:ext cx="3255264" cy="4023360"/>
          </a:xfrm>
        </p:spPr>
        <p:txBody>
          <a:bodyPr/>
          <a:lstStyle/>
          <a:p>
            <a:r>
              <a:rPr lang="en-US"/>
              <a:t>Click icon to add picture</a:t>
            </a:r>
          </a:p>
        </p:txBody>
      </p:sp>
      <p:sp>
        <p:nvSpPr>
          <p:cNvPr id="5" name="Text Placeholder 3">
            <a:extLst>
              <a:ext uri="{FF2B5EF4-FFF2-40B4-BE49-F238E27FC236}">
                <a16:creationId xmlns:a16="http://schemas.microsoft.com/office/drawing/2014/main" id="{7D2660DF-18E0-5445-7D6F-B1E2A46D4B94}"/>
              </a:ext>
            </a:extLst>
          </p:cNvPr>
          <p:cNvSpPr>
            <a:spLocks noGrp="1"/>
          </p:cNvSpPr>
          <p:nvPr>
            <p:ph type="body" sz="quarter" idx="15"/>
          </p:nvPr>
        </p:nvSpPr>
        <p:spPr>
          <a:xfrm>
            <a:off x="8327136"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8327136" y="2103120"/>
            <a:ext cx="3255264" cy="4023360"/>
          </a:xfrm>
        </p:spPr>
        <p:txBody>
          <a:bodyPr/>
          <a:lstStyle/>
          <a:p>
            <a:r>
              <a:rPr lang="en-US"/>
              <a:t>Click icon to add picture</a:t>
            </a:r>
          </a:p>
        </p:txBody>
      </p:sp>
      <p:sp>
        <p:nvSpPr>
          <p:cNvPr id="7" name="Footer Placeholder 6">
            <a:extLst>
              <a:ext uri="{FF2B5EF4-FFF2-40B4-BE49-F238E27FC236}">
                <a16:creationId xmlns:a16="http://schemas.microsoft.com/office/drawing/2014/main" id="{A121C368-1E72-48CA-929B-4401C8805A52}"/>
              </a:ext>
            </a:extLst>
          </p:cNvPr>
          <p:cNvSpPr>
            <a:spLocks noGrp="1"/>
          </p:cNvSpPr>
          <p:nvPr>
            <p:ph type="ftr" sz="quarter" idx="17"/>
          </p:nvPr>
        </p:nvSpPr>
        <p:spPr>
          <a:xfrm>
            <a:off x="1645920" y="6583680"/>
            <a:ext cx="7844778" cy="9144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AEAA01-FDF7-EF7A-F41F-F69EBE76E154}"/>
              </a:ext>
            </a:extLst>
          </p:cNvPr>
          <p:cNvSpPr>
            <a:spLocks noGrp="1"/>
          </p:cNvSpPr>
          <p:nvPr>
            <p:ph type="sldNum" sz="quarter" idx="18"/>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6" name="Date Placeholder 5">
            <a:extLst>
              <a:ext uri="{FF2B5EF4-FFF2-40B4-BE49-F238E27FC236}">
                <a16:creationId xmlns:a16="http://schemas.microsoft.com/office/drawing/2014/main" id="{B2DB4C55-EF9A-527B-C38E-033B25315799}"/>
              </a:ext>
            </a:extLst>
          </p:cNvPr>
          <p:cNvSpPr>
            <a:spLocks noGrp="1"/>
          </p:cNvSpPr>
          <p:nvPr>
            <p:ph type="dt" sz="half" idx="16"/>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291089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600" y="1122363"/>
            <a:ext cx="10972800" cy="2387600"/>
          </a:xfrm>
        </p:spPr>
        <p:txBody>
          <a:bodyPr lIns="0" anchor="b">
            <a:noAutofit/>
          </a:bodyPr>
          <a:lstStyle>
            <a:lvl1pPr algn="l">
              <a:lnSpc>
                <a:spcPct val="80000"/>
              </a:lnSpc>
              <a:defRPr sz="7700" spc="-120" baseline="0"/>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600" y="3602038"/>
            <a:ext cx="10972800" cy="1655762"/>
          </a:xfrm>
        </p:spPr>
        <p:txBody>
          <a:bodyPr lIns="0" r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pic>
        <p:nvPicPr>
          <p:cNvPr id="5" name="Picture 4" descr="A red and black number&#10;&#10;Description automatically generated">
            <a:extLst>
              <a:ext uri="{FF2B5EF4-FFF2-40B4-BE49-F238E27FC236}">
                <a16:creationId xmlns:a16="http://schemas.microsoft.com/office/drawing/2014/main" id="{1FEC818F-5FDE-7FC3-B076-F61506203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133923196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our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3">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2240280" cy="4023360"/>
          </a:xfrm>
        </p:spPr>
        <p:txBody>
          <a:bodyPr/>
          <a:lstStyle/>
          <a:p>
            <a:r>
              <a:rPr lang="en-US"/>
              <a:t>Click icon to add picture</a:t>
            </a:r>
          </a:p>
        </p:txBody>
      </p:sp>
      <p:sp>
        <p:nvSpPr>
          <p:cNvPr id="5" name="Text Placeholder 3">
            <a:extLst>
              <a:ext uri="{FF2B5EF4-FFF2-40B4-BE49-F238E27FC236}">
                <a16:creationId xmlns:a16="http://schemas.microsoft.com/office/drawing/2014/main" id="{37F3A760-EE34-C8A5-89C3-5467A9BC0CA9}"/>
              </a:ext>
            </a:extLst>
          </p:cNvPr>
          <p:cNvSpPr>
            <a:spLocks noGrp="1"/>
          </p:cNvSpPr>
          <p:nvPr>
            <p:ph type="body" sz="quarter" idx="15"/>
          </p:nvPr>
        </p:nvSpPr>
        <p:spPr>
          <a:xfrm>
            <a:off x="352044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3520440" y="2103120"/>
            <a:ext cx="2240280" cy="4023360"/>
          </a:xfrm>
        </p:spPr>
        <p:txBody>
          <a:bodyPr/>
          <a:lstStyle/>
          <a:p>
            <a:r>
              <a:rPr lang="en-US"/>
              <a:t>Click icon to add picture</a:t>
            </a:r>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643128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6431280" y="2103120"/>
            <a:ext cx="2240280" cy="4023360"/>
          </a:xfrm>
        </p:spPr>
        <p:txBody>
          <a:bodyPr/>
          <a:lstStyle/>
          <a:p>
            <a:r>
              <a:rPr lang="en-US"/>
              <a:t>Click icon to add picture</a:t>
            </a:r>
          </a:p>
        </p:txBody>
      </p:sp>
      <p:sp>
        <p:nvSpPr>
          <p:cNvPr id="7" name="Text Placeholder 3">
            <a:extLst>
              <a:ext uri="{FF2B5EF4-FFF2-40B4-BE49-F238E27FC236}">
                <a16:creationId xmlns:a16="http://schemas.microsoft.com/office/drawing/2014/main" id="{EBE0941F-EC84-108F-647A-726CB13FD000}"/>
              </a:ext>
            </a:extLst>
          </p:cNvPr>
          <p:cNvSpPr>
            <a:spLocks noGrp="1"/>
          </p:cNvSpPr>
          <p:nvPr>
            <p:ph type="body" sz="quarter" idx="17"/>
          </p:nvPr>
        </p:nvSpPr>
        <p:spPr>
          <a:xfrm>
            <a:off x="934212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4" name="Picture Placeholder 11">
            <a:extLst>
              <a:ext uri="{FF2B5EF4-FFF2-40B4-BE49-F238E27FC236}">
                <a16:creationId xmlns:a16="http://schemas.microsoft.com/office/drawing/2014/main" id="{273AE085-219F-7944-7266-65BE5ACA42F8}"/>
              </a:ext>
            </a:extLst>
          </p:cNvPr>
          <p:cNvSpPr>
            <a:spLocks noGrp="1"/>
          </p:cNvSpPr>
          <p:nvPr>
            <p:ph type="pic" sz="quarter" idx="13"/>
          </p:nvPr>
        </p:nvSpPr>
        <p:spPr>
          <a:xfrm>
            <a:off x="9342120" y="2103120"/>
            <a:ext cx="2240280" cy="4023360"/>
          </a:xfrm>
        </p:spPr>
        <p:txBody>
          <a:bodyPr/>
          <a:lstStyle/>
          <a:p>
            <a:r>
              <a:rPr lang="en-US"/>
              <a:t>Click icon to add picture</a:t>
            </a:r>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a:xfrm>
            <a:off x="1645920" y="6583680"/>
            <a:ext cx="7844778" cy="91440"/>
          </a:xfrm>
          <a:prstGeom prst="rect">
            <a:avLst/>
          </a:prstGeom>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731611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ive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1">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8" name="Picture Placeholder 1">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1828800" cy="4023360"/>
          </a:xfrm>
        </p:spPr>
        <p:txBody>
          <a:bodyPr/>
          <a:lstStyle/>
          <a:p>
            <a:r>
              <a:rPr lang="en-US"/>
              <a:t>Click icon to add picture</a:t>
            </a:r>
          </a:p>
        </p:txBody>
      </p:sp>
      <p:sp>
        <p:nvSpPr>
          <p:cNvPr id="5" name="Text Placeholder 2">
            <a:extLst>
              <a:ext uri="{FF2B5EF4-FFF2-40B4-BE49-F238E27FC236}">
                <a16:creationId xmlns:a16="http://schemas.microsoft.com/office/drawing/2014/main" id="{37F3A760-EE34-C8A5-89C3-5467A9BC0CA9}"/>
              </a:ext>
            </a:extLst>
          </p:cNvPr>
          <p:cNvSpPr>
            <a:spLocks noGrp="1"/>
          </p:cNvSpPr>
          <p:nvPr>
            <p:ph type="body" sz="quarter" idx="15"/>
          </p:nvPr>
        </p:nvSpPr>
        <p:spPr>
          <a:xfrm>
            <a:off x="2895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A160F384-0CC4-8E1E-C546-28F7B7D6B282}"/>
              </a:ext>
            </a:extLst>
          </p:cNvPr>
          <p:cNvSpPr>
            <a:spLocks noGrp="1"/>
          </p:cNvSpPr>
          <p:nvPr>
            <p:ph type="pic" sz="quarter" idx="11"/>
          </p:nvPr>
        </p:nvSpPr>
        <p:spPr>
          <a:xfrm>
            <a:off x="2895600" y="2103120"/>
            <a:ext cx="1828800" cy="4023360"/>
          </a:xfrm>
        </p:spPr>
        <p:txBody>
          <a:bodyPr/>
          <a:lstStyle/>
          <a:p>
            <a:r>
              <a:rPr lang="en-US"/>
              <a:t>Click icon to add picture</a:t>
            </a:r>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5181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2" name="Picture Placeholder 3">
            <a:extLst>
              <a:ext uri="{FF2B5EF4-FFF2-40B4-BE49-F238E27FC236}">
                <a16:creationId xmlns:a16="http://schemas.microsoft.com/office/drawing/2014/main" id="{292A0C94-CCCD-1ACE-EE3F-3AAA7DAFC52F}"/>
              </a:ext>
            </a:extLst>
          </p:cNvPr>
          <p:cNvSpPr>
            <a:spLocks noGrp="1"/>
          </p:cNvSpPr>
          <p:nvPr>
            <p:ph type="pic" sz="quarter" idx="12"/>
          </p:nvPr>
        </p:nvSpPr>
        <p:spPr>
          <a:xfrm>
            <a:off x="5181600" y="2103120"/>
            <a:ext cx="1828800" cy="4023360"/>
          </a:xfrm>
        </p:spPr>
        <p:txBody>
          <a:bodyPr/>
          <a:lstStyle/>
          <a:p>
            <a:r>
              <a:rPr lang="en-US"/>
              <a:t>Click icon to add picture</a:t>
            </a:r>
          </a:p>
        </p:txBody>
      </p:sp>
      <p:sp>
        <p:nvSpPr>
          <p:cNvPr id="7" name="Text Placeholder 4">
            <a:extLst>
              <a:ext uri="{FF2B5EF4-FFF2-40B4-BE49-F238E27FC236}">
                <a16:creationId xmlns:a16="http://schemas.microsoft.com/office/drawing/2014/main" id="{EBE0941F-EC84-108F-647A-726CB13FD000}"/>
              </a:ext>
            </a:extLst>
          </p:cNvPr>
          <p:cNvSpPr>
            <a:spLocks noGrp="1"/>
          </p:cNvSpPr>
          <p:nvPr>
            <p:ph type="body" sz="quarter" idx="17"/>
          </p:nvPr>
        </p:nvSpPr>
        <p:spPr>
          <a:xfrm>
            <a:off x="7467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4" name="Picture Placeholder 4">
            <a:extLst>
              <a:ext uri="{FF2B5EF4-FFF2-40B4-BE49-F238E27FC236}">
                <a16:creationId xmlns:a16="http://schemas.microsoft.com/office/drawing/2014/main" id="{273AE085-219F-7944-7266-65BE5ACA42F8}"/>
              </a:ext>
            </a:extLst>
          </p:cNvPr>
          <p:cNvSpPr>
            <a:spLocks noGrp="1"/>
          </p:cNvSpPr>
          <p:nvPr>
            <p:ph type="pic" sz="quarter" idx="13"/>
          </p:nvPr>
        </p:nvSpPr>
        <p:spPr>
          <a:xfrm>
            <a:off x="7467600" y="2103120"/>
            <a:ext cx="1828800" cy="4023360"/>
          </a:xfrm>
        </p:spPr>
        <p:txBody>
          <a:bodyPr/>
          <a:lstStyle/>
          <a:p>
            <a:r>
              <a:rPr lang="en-US"/>
              <a:t>Click icon to add picture</a:t>
            </a:r>
          </a:p>
        </p:txBody>
      </p:sp>
      <p:sp>
        <p:nvSpPr>
          <p:cNvPr id="14" name="Text Placeholder 5">
            <a:extLst>
              <a:ext uri="{FF2B5EF4-FFF2-40B4-BE49-F238E27FC236}">
                <a16:creationId xmlns:a16="http://schemas.microsoft.com/office/drawing/2014/main" id="{A816AF76-E218-238B-8714-A13AEDC0F554}"/>
              </a:ext>
            </a:extLst>
          </p:cNvPr>
          <p:cNvSpPr>
            <a:spLocks noGrp="1"/>
          </p:cNvSpPr>
          <p:nvPr>
            <p:ph type="body" sz="quarter" idx="21"/>
          </p:nvPr>
        </p:nvSpPr>
        <p:spPr>
          <a:xfrm>
            <a:off x="9753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5" name="Picture Placeholder 5">
            <a:extLst>
              <a:ext uri="{FF2B5EF4-FFF2-40B4-BE49-F238E27FC236}">
                <a16:creationId xmlns:a16="http://schemas.microsoft.com/office/drawing/2014/main" id="{153949DF-ED8E-0DEE-DBED-CB495FE60E49}"/>
              </a:ext>
            </a:extLst>
          </p:cNvPr>
          <p:cNvSpPr>
            <a:spLocks noGrp="1"/>
          </p:cNvSpPr>
          <p:nvPr>
            <p:ph type="pic" sz="quarter" idx="22"/>
          </p:nvPr>
        </p:nvSpPr>
        <p:spPr>
          <a:xfrm>
            <a:off x="9753600" y="2103120"/>
            <a:ext cx="1828800" cy="4023360"/>
          </a:xfrm>
        </p:spPr>
        <p:txBody>
          <a:bodyPr/>
          <a:lstStyle/>
          <a:p>
            <a:r>
              <a:rPr lang="en-US"/>
              <a:t>Click icon to add picture</a:t>
            </a:r>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a:xfrm>
            <a:off x="1645920" y="6583680"/>
            <a:ext cx="7844778" cy="91440"/>
          </a:xfrm>
          <a:prstGeom prst="rect">
            <a:avLst/>
          </a:prstGeom>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3254761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Grid - 1x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10972800" cy="4572000"/>
          </a:xfrm>
        </p:spPr>
        <p:txBody>
          <a:bodyPr/>
          <a:lstStyle/>
          <a:p>
            <a:r>
              <a:rPr lang="en-US"/>
              <a:t>Click icon to add picture</a:t>
            </a:r>
          </a:p>
        </p:txBody>
      </p:sp>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a:xfrm>
            <a:off x="1645920" y="6583680"/>
            <a:ext cx="7844778" cy="9144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3929204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Grid - 2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5486400" cy="2286000"/>
          </a:xfrm>
        </p:spPr>
        <p:txBody>
          <a:bodyPr/>
          <a:lstStyle/>
          <a:p>
            <a:r>
              <a:rPr lang="en-US"/>
              <a:t>Click icon to add picture</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096000" y="1554480"/>
            <a:ext cx="5486400" cy="2286000"/>
          </a:xfrm>
        </p:spPr>
        <p:txBody>
          <a:bodyPr/>
          <a:lstStyle/>
          <a:p>
            <a:r>
              <a:rPr lang="en-US"/>
              <a:t>Click icon to add picture</a:t>
            </a:r>
          </a:p>
        </p:txBody>
      </p:sp>
      <p:sp>
        <p:nvSpPr>
          <p:cNvPr id="3" name="Picture Placeholder 7">
            <a:extLst>
              <a:ext uri="{FF2B5EF4-FFF2-40B4-BE49-F238E27FC236}">
                <a16:creationId xmlns:a16="http://schemas.microsoft.com/office/drawing/2014/main" id="{92547B6F-C04C-1B8A-023F-2328C702D34B}"/>
              </a:ext>
            </a:extLst>
          </p:cNvPr>
          <p:cNvSpPr>
            <a:spLocks noGrp="1"/>
          </p:cNvSpPr>
          <p:nvPr>
            <p:ph type="pic" sz="quarter" idx="12"/>
          </p:nvPr>
        </p:nvSpPr>
        <p:spPr>
          <a:xfrm>
            <a:off x="609600" y="3840480"/>
            <a:ext cx="5486400" cy="2286000"/>
          </a:xfrm>
        </p:spPr>
        <p:txBody>
          <a:bodyPr/>
          <a:lstStyle/>
          <a:p>
            <a:r>
              <a:rPr lang="en-US"/>
              <a:t>Click icon to add picture</a:t>
            </a:r>
          </a:p>
        </p:txBody>
      </p:sp>
      <p:sp>
        <p:nvSpPr>
          <p:cNvPr id="4" name="Picture Placeholder 9">
            <a:extLst>
              <a:ext uri="{FF2B5EF4-FFF2-40B4-BE49-F238E27FC236}">
                <a16:creationId xmlns:a16="http://schemas.microsoft.com/office/drawing/2014/main" id="{23A551AC-B66E-B597-2080-FD4462C44E73}"/>
              </a:ext>
            </a:extLst>
          </p:cNvPr>
          <p:cNvSpPr>
            <a:spLocks noGrp="1"/>
          </p:cNvSpPr>
          <p:nvPr>
            <p:ph type="pic" sz="quarter" idx="13"/>
          </p:nvPr>
        </p:nvSpPr>
        <p:spPr>
          <a:xfrm>
            <a:off x="6096000" y="3840480"/>
            <a:ext cx="5486400" cy="2286000"/>
          </a:xfrm>
        </p:spPr>
        <p:txBody>
          <a:bodyPr/>
          <a:lstStyle/>
          <a:p>
            <a:r>
              <a:rPr lang="en-US"/>
              <a:t>Click icon to add picture</a:t>
            </a:r>
          </a:p>
        </p:txBody>
      </p:sp>
      <p:sp>
        <p:nvSpPr>
          <p:cNvPr id="6" name="Footer Placeholder 5">
            <a:extLst>
              <a:ext uri="{FF2B5EF4-FFF2-40B4-BE49-F238E27FC236}">
                <a16:creationId xmlns:a16="http://schemas.microsoft.com/office/drawing/2014/main" id="{50754D71-8CDC-675B-86A7-C34916398619}"/>
              </a:ext>
            </a:extLst>
          </p:cNvPr>
          <p:cNvSpPr>
            <a:spLocks noGrp="1"/>
          </p:cNvSpPr>
          <p:nvPr>
            <p:ph type="ftr" sz="quarter" idx="15"/>
          </p:nvPr>
        </p:nvSpPr>
        <p:spPr>
          <a:xfrm>
            <a:off x="1645920" y="6583680"/>
            <a:ext cx="7844778" cy="9144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9CD24B-DB8B-D332-CD41-DCE59AE976B8}"/>
              </a:ext>
            </a:extLst>
          </p:cNvPr>
          <p:cNvSpPr>
            <a:spLocks noGrp="1"/>
          </p:cNvSpPr>
          <p:nvPr>
            <p:ph type="sldNum" sz="quarter" idx="16"/>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5" name="Date Placeholder 4">
            <a:extLst>
              <a:ext uri="{FF2B5EF4-FFF2-40B4-BE49-F238E27FC236}">
                <a16:creationId xmlns:a16="http://schemas.microsoft.com/office/drawing/2014/main" id="{C03B885C-55AF-9895-D16F-0BE3094261A0}"/>
              </a:ext>
            </a:extLst>
          </p:cNvPr>
          <p:cNvSpPr>
            <a:spLocks noGrp="1"/>
          </p:cNvSpPr>
          <p:nvPr>
            <p:ph type="dt" sz="half" idx="14"/>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4256777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Grid - 3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3657600" cy="2286000"/>
          </a:xfrm>
        </p:spPr>
        <p:txBody>
          <a:bodyPr/>
          <a:lstStyle/>
          <a:p>
            <a:r>
              <a:rPr lang="en-US"/>
              <a:t>Click icon to add picture</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267200" y="1554480"/>
            <a:ext cx="3657600" cy="2286000"/>
          </a:xfrm>
        </p:spPr>
        <p:txBody>
          <a:bodyPr/>
          <a:lstStyle/>
          <a:p>
            <a:r>
              <a:rPr lang="en-US"/>
              <a:t>Click icon to add picture</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7924800" y="1554480"/>
            <a:ext cx="3657600" cy="2286000"/>
          </a:xfrm>
        </p:spPr>
        <p:txBody>
          <a:bodyPr/>
          <a:lstStyle/>
          <a:p>
            <a:r>
              <a:rPr lang="en-US"/>
              <a:t>Click icon to add picture</a:t>
            </a:r>
          </a:p>
        </p:txBody>
      </p:sp>
      <p:sp>
        <p:nvSpPr>
          <p:cNvPr id="14" name="Picture Placeholder 13">
            <a:extLst>
              <a:ext uri="{FF2B5EF4-FFF2-40B4-BE49-F238E27FC236}">
                <a16:creationId xmlns:a16="http://schemas.microsoft.com/office/drawing/2014/main" id="{1B2B2E44-F595-7BB6-29AF-8641CEDC7AD0}"/>
              </a:ext>
            </a:extLst>
          </p:cNvPr>
          <p:cNvSpPr>
            <a:spLocks noGrp="1"/>
          </p:cNvSpPr>
          <p:nvPr>
            <p:ph type="pic" sz="quarter" idx="13"/>
          </p:nvPr>
        </p:nvSpPr>
        <p:spPr>
          <a:xfrm>
            <a:off x="609600" y="3840480"/>
            <a:ext cx="3657600" cy="2286000"/>
          </a:xfrm>
        </p:spPr>
        <p:txBody>
          <a:bodyPr/>
          <a:lstStyle/>
          <a:p>
            <a:r>
              <a:rPr lang="en-US"/>
              <a:t>Click icon to add picture</a:t>
            </a:r>
          </a:p>
        </p:txBody>
      </p:sp>
      <p:sp>
        <p:nvSpPr>
          <p:cNvPr id="16" name="Picture Placeholder 15">
            <a:extLst>
              <a:ext uri="{FF2B5EF4-FFF2-40B4-BE49-F238E27FC236}">
                <a16:creationId xmlns:a16="http://schemas.microsoft.com/office/drawing/2014/main" id="{9F1FEECA-D863-9A52-B628-DC29A5E3A3FF}"/>
              </a:ext>
            </a:extLst>
          </p:cNvPr>
          <p:cNvSpPr>
            <a:spLocks noGrp="1"/>
          </p:cNvSpPr>
          <p:nvPr>
            <p:ph type="pic" sz="quarter" idx="14"/>
          </p:nvPr>
        </p:nvSpPr>
        <p:spPr>
          <a:xfrm>
            <a:off x="4267200" y="3840480"/>
            <a:ext cx="3657600" cy="2286000"/>
          </a:xfrm>
        </p:spPr>
        <p:txBody>
          <a:bodyPr/>
          <a:lstStyle/>
          <a:p>
            <a:r>
              <a:rPr lang="en-US"/>
              <a:t>Click icon to add picture</a:t>
            </a:r>
          </a:p>
        </p:txBody>
      </p:sp>
      <p:sp>
        <p:nvSpPr>
          <p:cNvPr id="18" name="Picture Placeholder 17">
            <a:extLst>
              <a:ext uri="{FF2B5EF4-FFF2-40B4-BE49-F238E27FC236}">
                <a16:creationId xmlns:a16="http://schemas.microsoft.com/office/drawing/2014/main" id="{5C1A3846-D263-B994-2288-4A3F6F2CC788}"/>
              </a:ext>
            </a:extLst>
          </p:cNvPr>
          <p:cNvSpPr>
            <a:spLocks noGrp="1"/>
          </p:cNvSpPr>
          <p:nvPr>
            <p:ph type="pic" sz="quarter" idx="15"/>
          </p:nvPr>
        </p:nvSpPr>
        <p:spPr>
          <a:xfrm>
            <a:off x="7924800" y="3840480"/>
            <a:ext cx="3657600" cy="2286000"/>
          </a:xfrm>
        </p:spPr>
        <p:txBody>
          <a:bodyPr/>
          <a:lstStyle/>
          <a:p>
            <a:r>
              <a:rPr lang="en-US"/>
              <a:t>Click icon to add picture</a:t>
            </a:r>
          </a:p>
        </p:txBody>
      </p:sp>
      <p:sp>
        <p:nvSpPr>
          <p:cNvPr id="20" name="Footer Placeholder 19">
            <a:extLst>
              <a:ext uri="{FF2B5EF4-FFF2-40B4-BE49-F238E27FC236}">
                <a16:creationId xmlns:a16="http://schemas.microsoft.com/office/drawing/2014/main" id="{42B1270B-1E15-714E-4AFB-2507475C5E96}"/>
              </a:ext>
            </a:extLst>
          </p:cNvPr>
          <p:cNvSpPr>
            <a:spLocks noGrp="1"/>
          </p:cNvSpPr>
          <p:nvPr>
            <p:ph type="ftr" sz="quarter" idx="17"/>
          </p:nvPr>
        </p:nvSpPr>
        <p:spPr>
          <a:xfrm>
            <a:off x="1645920" y="6583680"/>
            <a:ext cx="7844778" cy="91440"/>
          </a:xfrm>
          <a:prstGeom prst="rect">
            <a:avLst/>
          </a:prstGeom>
        </p:spPr>
        <p:txBody>
          <a:bodyPr/>
          <a:lstStyle/>
          <a:p>
            <a:endParaRPr lang="en-US"/>
          </a:p>
        </p:txBody>
      </p:sp>
      <p:sp>
        <p:nvSpPr>
          <p:cNvPr id="21" name="Slide Number Placeholder 20">
            <a:extLst>
              <a:ext uri="{FF2B5EF4-FFF2-40B4-BE49-F238E27FC236}">
                <a16:creationId xmlns:a16="http://schemas.microsoft.com/office/drawing/2014/main" id="{204BD34C-DD78-3227-60AB-175D7A656D04}"/>
              </a:ext>
            </a:extLst>
          </p:cNvPr>
          <p:cNvSpPr>
            <a:spLocks noGrp="1"/>
          </p:cNvSpPr>
          <p:nvPr>
            <p:ph type="sldNum" sz="quarter" idx="18"/>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19" name="Date Placeholder 18">
            <a:extLst>
              <a:ext uri="{FF2B5EF4-FFF2-40B4-BE49-F238E27FC236}">
                <a16:creationId xmlns:a16="http://schemas.microsoft.com/office/drawing/2014/main" id="{2E65964F-CA9C-418E-97E4-57D80C7DB89C}"/>
              </a:ext>
            </a:extLst>
          </p:cNvPr>
          <p:cNvSpPr>
            <a:spLocks noGrp="1"/>
          </p:cNvSpPr>
          <p:nvPr>
            <p:ph type="dt" sz="half" idx="16"/>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2021126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Grid - 8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6" name="Rectangle 5">
            <a:extLst>
              <a:ext uri="{FF2B5EF4-FFF2-40B4-BE49-F238E27FC236}">
                <a16:creationId xmlns:a16="http://schemas.microsoft.com/office/drawing/2014/main" id="{D8543630-6F53-6353-3B93-FFFD99FF0C79}"/>
              </a:ext>
            </a:extLst>
          </p:cNvPr>
          <p:cNvSpPr/>
          <p:nvPr/>
        </p:nvSpPr>
        <p:spPr>
          <a:xfrm>
            <a:off x="6096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7" name="Rectangle 6">
            <a:extLst>
              <a:ext uri="{FF2B5EF4-FFF2-40B4-BE49-F238E27FC236}">
                <a16:creationId xmlns:a16="http://schemas.microsoft.com/office/drawing/2014/main" id="{BC22D3AC-53D5-3076-3C9D-96307BC52BBD}"/>
              </a:ext>
            </a:extLst>
          </p:cNvPr>
          <p:cNvSpPr/>
          <p:nvPr/>
        </p:nvSpPr>
        <p:spPr>
          <a:xfrm>
            <a:off x="19958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9" name="Rectangle 8">
            <a:extLst>
              <a:ext uri="{FF2B5EF4-FFF2-40B4-BE49-F238E27FC236}">
                <a16:creationId xmlns:a16="http://schemas.microsoft.com/office/drawing/2014/main" id="{39F16C89-D2E6-5E44-2CA1-16056799EAD7}"/>
              </a:ext>
            </a:extLst>
          </p:cNvPr>
          <p:cNvSpPr/>
          <p:nvPr/>
        </p:nvSpPr>
        <p:spPr>
          <a:xfrm>
            <a:off x="338216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0" name="Rectangle 9">
            <a:extLst>
              <a:ext uri="{FF2B5EF4-FFF2-40B4-BE49-F238E27FC236}">
                <a16:creationId xmlns:a16="http://schemas.microsoft.com/office/drawing/2014/main" id="{6731FAF4-776F-A0E5-46E2-8CA95A136B6F}"/>
              </a:ext>
            </a:extLst>
          </p:cNvPr>
          <p:cNvSpPr/>
          <p:nvPr/>
        </p:nvSpPr>
        <p:spPr>
          <a:xfrm>
            <a:off x="476844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1" name="Rectangle 10">
            <a:extLst>
              <a:ext uri="{FF2B5EF4-FFF2-40B4-BE49-F238E27FC236}">
                <a16:creationId xmlns:a16="http://schemas.microsoft.com/office/drawing/2014/main" id="{BA68878A-7B70-9407-FE72-405B0D281BF8}"/>
              </a:ext>
            </a:extLst>
          </p:cNvPr>
          <p:cNvSpPr/>
          <p:nvPr/>
        </p:nvSpPr>
        <p:spPr>
          <a:xfrm>
            <a:off x="615472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2" name="Rectangle 11">
            <a:extLst>
              <a:ext uri="{FF2B5EF4-FFF2-40B4-BE49-F238E27FC236}">
                <a16:creationId xmlns:a16="http://schemas.microsoft.com/office/drawing/2014/main" id="{CBE15169-7B14-3DC3-BD30-4687C6CEB050}"/>
              </a:ext>
            </a:extLst>
          </p:cNvPr>
          <p:cNvSpPr/>
          <p:nvPr/>
        </p:nvSpPr>
        <p:spPr>
          <a:xfrm>
            <a:off x="75410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3" name="Rectangle 12">
            <a:extLst>
              <a:ext uri="{FF2B5EF4-FFF2-40B4-BE49-F238E27FC236}">
                <a16:creationId xmlns:a16="http://schemas.microsoft.com/office/drawing/2014/main" id="{F85D3CEB-CBC3-33AA-56E4-7243FBB670B8}"/>
              </a:ext>
            </a:extLst>
          </p:cNvPr>
          <p:cNvSpPr/>
          <p:nvPr/>
        </p:nvSpPr>
        <p:spPr>
          <a:xfrm>
            <a:off x="89272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4" name="Rectangle 13">
            <a:extLst>
              <a:ext uri="{FF2B5EF4-FFF2-40B4-BE49-F238E27FC236}">
                <a16:creationId xmlns:a16="http://schemas.microsoft.com/office/drawing/2014/main" id="{336287BA-DFA2-9B21-DE8B-3FC50B70F90B}"/>
              </a:ext>
            </a:extLst>
          </p:cNvPr>
          <p:cNvSpPr/>
          <p:nvPr/>
        </p:nvSpPr>
        <p:spPr>
          <a:xfrm>
            <a:off x="10313559"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5" name="Rectangle 14">
            <a:extLst>
              <a:ext uri="{FF2B5EF4-FFF2-40B4-BE49-F238E27FC236}">
                <a16:creationId xmlns:a16="http://schemas.microsoft.com/office/drawing/2014/main" id="{A562644A-5A85-01BD-2B03-DA2396CAD064}"/>
              </a:ext>
            </a:extLst>
          </p:cNvPr>
          <p:cNvSpPr/>
          <p:nvPr/>
        </p:nvSpPr>
        <p:spPr>
          <a:xfrm>
            <a:off x="6096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6" name="Rectangle 15">
            <a:extLst>
              <a:ext uri="{FF2B5EF4-FFF2-40B4-BE49-F238E27FC236}">
                <a16:creationId xmlns:a16="http://schemas.microsoft.com/office/drawing/2014/main" id="{DCF6B678-B22E-6D11-FAB3-BADDBC694158}"/>
              </a:ext>
            </a:extLst>
          </p:cNvPr>
          <p:cNvSpPr/>
          <p:nvPr/>
        </p:nvSpPr>
        <p:spPr>
          <a:xfrm>
            <a:off x="19958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7" name="Rectangle 16">
            <a:extLst>
              <a:ext uri="{FF2B5EF4-FFF2-40B4-BE49-F238E27FC236}">
                <a16:creationId xmlns:a16="http://schemas.microsoft.com/office/drawing/2014/main" id="{F392A191-3E55-9BC4-EA76-F40BD4176E67}"/>
              </a:ext>
            </a:extLst>
          </p:cNvPr>
          <p:cNvSpPr/>
          <p:nvPr/>
        </p:nvSpPr>
        <p:spPr>
          <a:xfrm>
            <a:off x="338216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8" name="Rectangle 17">
            <a:extLst>
              <a:ext uri="{FF2B5EF4-FFF2-40B4-BE49-F238E27FC236}">
                <a16:creationId xmlns:a16="http://schemas.microsoft.com/office/drawing/2014/main" id="{5C0F35C9-4070-9A2F-9698-B91A7341451D}"/>
              </a:ext>
            </a:extLst>
          </p:cNvPr>
          <p:cNvSpPr/>
          <p:nvPr/>
        </p:nvSpPr>
        <p:spPr>
          <a:xfrm>
            <a:off x="476844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9" name="Rectangle 18">
            <a:extLst>
              <a:ext uri="{FF2B5EF4-FFF2-40B4-BE49-F238E27FC236}">
                <a16:creationId xmlns:a16="http://schemas.microsoft.com/office/drawing/2014/main" id="{E45D6898-91DB-B3AC-F1DA-65D48A4A8502}"/>
              </a:ext>
            </a:extLst>
          </p:cNvPr>
          <p:cNvSpPr/>
          <p:nvPr/>
        </p:nvSpPr>
        <p:spPr>
          <a:xfrm>
            <a:off x="615472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0" name="Rectangle 19">
            <a:extLst>
              <a:ext uri="{FF2B5EF4-FFF2-40B4-BE49-F238E27FC236}">
                <a16:creationId xmlns:a16="http://schemas.microsoft.com/office/drawing/2014/main" id="{C8BAAB28-5748-F9AC-89F5-EB1C9348877F}"/>
              </a:ext>
            </a:extLst>
          </p:cNvPr>
          <p:cNvSpPr/>
          <p:nvPr/>
        </p:nvSpPr>
        <p:spPr>
          <a:xfrm>
            <a:off x="75410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1" name="Rectangle 20">
            <a:extLst>
              <a:ext uri="{FF2B5EF4-FFF2-40B4-BE49-F238E27FC236}">
                <a16:creationId xmlns:a16="http://schemas.microsoft.com/office/drawing/2014/main" id="{FEA1D538-3EC1-8418-DDF3-D4704AE0706B}"/>
              </a:ext>
            </a:extLst>
          </p:cNvPr>
          <p:cNvSpPr/>
          <p:nvPr/>
        </p:nvSpPr>
        <p:spPr>
          <a:xfrm>
            <a:off x="89272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2" name="Rectangle 21">
            <a:extLst>
              <a:ext uri="{FF2B5EF4-FFF2-40B4-BE49-F238E27FC236}">
                <a16:creationId xmlns:a16="http://schemas.microsoft.com/office/drawing/2014/main" id="{C5028C3C-E97E-B0C9-C4F0-1C06EF313AC9}"/>
              </a:ext>
            </a:extLst>
          </p:cNvPr>
          <p:cNvSpPr/>
          <p:nvPr/>
        </p:nvSpPr>
        <p:spPr>
          <a:xfrm>
            <a:off x="10313559"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3" name="Rectangle 22">
            <a:extLst>
              <a:ext uri="{FF2B5EF4-FFF2-40B4-BE49-F238E27FC236}">
                <a16:creationId xmlns:a16="http://schemas.microsoft.com/office/drawing/2014/main" id="{A1A14B7B-0BBE-1B5D-432D-40A389F3FCCF}"/>
              </a:ext>
            </a:extLst>
          </p:cNvPr>
          <p:cNvSpPr/>
          <p:nvPr/>
        </p:nvSpPr>
        <p:spPr>
          <a:xfrm>
            <a:off x="6096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4" name="Rectangle 23">
            <a:extLst>
              <a:ext uri="{FF2B5EF4-FFF2-40B4-BE49-F238E27FC236}">
                <a16:creationId xmlns:a16="http://schemas.microsoft.com/office/drawing/2014/main" id="{7C71FF21-A0D3-1C1A-B6F0-B38542FC16F3}"/>
              </a:ext>
            </a:extLst>
          </p:cNvPr>
          <p:cNvSpPr/>
          <p:nvPr/>
        </p:nvSpPr>
        <p:spPr>
          <a:xfrm>
            <a:off x="19958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5" name="Rectangle 24">
            <a:extLst>
              <a:ext uri="{FF2B5EF4-FFF2-40B4-BE49-F238E27FC236}">
                <a16:creationId xmlns:a16="http://schemas.microsoft.com/office/drawing/2014/main" id="{78E463DD-7CD5-9FB1-37AF-6EA3B554A5F6}"/>
              </a:ext>
            </a:extLst>
          </p:cNvPr>
          <p:cNvSpPr/>
          <p:nvPr/>
        </p:nvSpPr>
        <p:spPr>
          <a:xfrm>
            <a:off x="338216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6" name="Rectangle 25">
            <a:extLst>
              <a:ext uri="{FF2B5EF4-FFF2-40B4-BE49-F238E27FC236}">
                <a16:creationId xmlns:a16="http://schemas.microsoft.com/office/drawing/2014/main" id="{9EC06218-BEF3-CB50-8EF6-EB54C5FCD4A5}"/>
              </a:ext>
            </a:extLst>
          </p:cNvPr>
          <p:cNvSpPr/>
          <p:nvPr/>
        </p:nvSpPr>
        <p:spPr>
          <a:xfrm>
            <a:off x="476844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7" name="Rectangle 26">
            <a:extLst>
              <a:ext uri="{FF2B5EF4-FFF2-40B4-BE49-F238E27FC236}">
                <a16:creationId xmlns:a16="http://schemas.microsoft.com/office/drawing/2014/main" id="{86D8E872-5127-7868-3A05-721AF6BA473C}"/>
              </a:ext>
            </a:extLst>
          </p:cNvPr>
          <p:cNvSpPr/>
          <p:nvPr/>
        </p:nvSpPr>
        <p:spPr>
          <a:xfrm>
            <a:off x="615472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8" name="Rectangle 27">
            <a:extLst>
              <a:ext uri="{FF2B5EF4-FFF2-40B4-BE49-F238E27FC236}">
                <a16:creationId xmlns:a16="http://schemas.microsoft.com/office/drawing/2014/main" id="{34707814-364C-ED34-E661-0B900D61D461}"/>
              </a:ext>
            </a:extLst>
          </p:cNvPr>
          <p:cNvSpPr/>
          <p:nvPr/>
        </p:nvSpPr>
        <p:spPr>
          <a:xfrm>
            <a:off x="75410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9" name="Rectangle 28">
            <a:extLst>
              <a:ext uri="{FF2B5EF4-FFF2-40B4-BE49-F238E27FC236}">
                <a16:creationId xmlns:a16="http://schemas.microsoft.com/office/drawing/2014/main" id="{DE9A0626-4DF1-C03E-4100-AA6C8661D9FE}"/>
              </a:ext>
            </a:extLst>
          </p:cNvPr>
          <p:cNvSpPr/>
          <p:nvPr/>
        </p:nvSpPr>
        <p:spPr>
          <a:xfrm>
            <a:off x="89272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0" name="Rectangle 29">
            <a:extLst>
              <a:ext uri="{FF2B5EF4-FFF2-40B4-BE49-F238E27FC236}">
                <a16:creationId xmlns:a16="http://schemas.microsoft.com/office/drawing/2014/main" id="{064521DB-B096-8091-3A9C-9A982F43D88A}"/>
              </a:ext>
            </a:extLst>
          </p:cNvPr>
          <p:cNvSpPr/>
          <p:nvPr/>
        </p:nvSpPr>
        <p:spPr>
          <a:xfrm>
            <a:off x="10313559"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1" name="Rectangle 30">
            <a:extLst>
              <a:ext uri="{FF2B5EF4-FFF2-40B4-BE49-F238E27FC236}">
                <a16:creationId xmlns:a16="http://schemas.microsoft.com/office/drawing/2014/main" id="{CC76CD2B-19F5-416D-DEDB-846A990C8639}"/>
              </a:ext>
            </a:extLst>
          </p:cNvPr>
          <p:cNvSpPr/>
          <p:nvPr/>
        </p:nvSpPr>
        <p:spPr>
          <a:xfrm>
            <a:off x="6096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Rectangle 31">
            <a:extLst>
              <a:ext uri="{FF2B5EF4-FFF2-40B4-BE49-F238E27FC236}">
                <a16:creationId xmlns:a16="http://schemas.microsoft.com/office/drawing/2014/main" id="{877B7B08-16E6-D7D7-4798-5C0F7C0419FA}"/>
              </a:ext>
            </a:extLst>
          </p:cNvPr>
          <p:cNvSpPr/>
          <p:nvPr/>
        </p:nvSpPr>
        <p:spPr>
          <a:xfrm>
            <a:off x="19958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3" name="Rectangle 32">
            <a:extLst>
              <a:ext uri="{FF2B5EF4-FFF2-40B4-BE49-F238E27FC236}">
                <a16:creationId xmlns:a16="http://schemas.microsoft.com/office/drawing/2014/main" id="{BE240E6E-B8E3-4433-FA1E-59F51736F9D6}"/>
              </a:ext>
            </a:extLst>
          </p:cNvPr>
          <p:cNvSpPr/>
          <p:nvPr/>
        </p:nvSpPr>
        <p:spPr>
          <a:xfrm>
            <a:off x="338216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4" name="Rectangle 33">
            <a:extLst>
              <a:ext uri="{FF2B5EF4-FFF2-40B4-BE49-F238E27FC236}">
                <a16:creationId xmlns:a16="http://schemas.microsoft.com/office/drawing/2014/main" id="{CB4AA11C-3F23-0B4E-141A-199111885EA7}"/>
              </a:ext>
            </a:extLst>
          </p:cNvPr>
          <p:cNvSpPr/>
          <p:nvPr/>
        </p:nvSpPr>
        <p:spPr>
          <a:xfrm>
            <a:off x="476844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5" name="Rectangle 34">
            <a:extLst>
              <a:ext uri="{FF2B5EF4-FFF2-40B4-BE49-F238E27FC236}">
                <a16:creationId xmlns:a16="http://schemas.microsoft.com/office/drawing/2014/main" id="{0B3AD8E4-435B-97B8-914E-D25CC5456285}"/>
              </a:ext>
            </a:extLst>
          </p:cNvPr>
          <p:cNvSpPr/>
          <p:nvPr/>
        </p:nvSpPr>
        <p:spPr>
          <a:xfrm>
            <a:off x="615472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6" name="Rectangle 35">
            <a:extLst>
              <a:ext uri="{FF2B5EF4-FFF2-40B4-BE49-F238E27FC236}">
                <a16:creationId xmlns:a16="http://schemas.microsoft.com/office/drawing/2014/main" id="{7F0FE684-33AB-F095-B7EA-72178F993F53}"/>
              </a:ext>
            </a:extLst>
          </p:cNvPr>
          <p:cNvSpPr/>
          <p:nvPr/>
        </p:nvSpPr>
        <p:spPr>
          <a:xfrm>
            <a:off x="75410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7" name="Rectangle 36">
            <a:extLst>
              <a:ext uri="{FF2B5EF4-FFF2-40B4-BE49-F238E27FC236}">
                <a16:creationId xmlns:a16="http://schemas.microsoft.com/office/drawing/2014/main" id="{30489701-AA7F-0E3A-8312-681D092709AF}"/>
              </a:ext>
            </a:extLst>
          </p:cNvPr>
          <p:cNvSpPr/>
          <p:nvPr/>
        </p:nvSpPr>
        <p:spPr>
          <a:xfrm>
            <a:off x="89272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8" name="Rectangle 37">
            <a:extLst>
              <a:ext uri="{FF2B5EF4-FFF2-40B4-BE49-F238E27FC236}">
                <a16:creationId xmlns:a16="http://schemas.microsoft.com/office/drawing/2014/main" id="{F2CFC289-BF79-2F3D-5FDF-6B40CC38857C}"/>
              </a:ext>
            </a:extLst>
          </p:cNvPr>
          <p:cNvSpPr/>
          <p:nvPr/>
        </p:nvSpPr>
        <p:spPr>
          <a:xfrm>
            <a:off x="10313559"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9" name="row 1 Picture Placeholder 1">
            <a:extLst>
              <a:ext uri="{FF2B5EF4-FFF2-40B4-BE49-F238E27FC236}">
                <a16:creationId xmlns:a16="http://schemas.microsoft.com/office/drawing/2014/main" id="{85227A43-5C4D-89D4-E160-A1290BB35C99}"/>
              </a:ext>
            </a:extLst>
          </p:cNvPr>
          <p:cNvSpPr>
            <a:spLocks noGrp="1"/>
          </p:cNvSpPr>
          <p:nvPr>
            <p:ph type="pic" sz="quarter" idx="15"/>
          </p:nvPr>
        </p:nvSpPr>
        <p:spPr>
          <a:xfrm>
            <a:off x="652604" y="1374235"/>
            <a:ext cx="1182832" cy="1088105"/>
          </a:xfrm>
        </p:spPr>
        <p:txBody>
          <a:bodyPr/>
          <a:lstStyle/>
          <a:p>
            <a:r>
              <a:rPr lang="en-US"/>
              <a:t>Click icon to add picture</a:t>
            </a:r>
          </a:p>
        </p:txBody>
      </p:sp>
      <p:sp>
        <p:nvSpPr>
          <p:cNvPr id="40" name="row 1 Picture Placeholder 2">
            <a:extLst>
              <a:ext uri="{FF2B5EF4-FFF2-40B4-BE49-F238E27FC236}">
                <a16:creationId xmlns:a16="http://schemas.microsoft.com/office/drawing/2014/main" id="{9566F144-B3C8-7936-839D-AC16AF52DC4E}"/>
              </a:ext>
            </a:extLst>
          </p:cNvPr>
          <p:cNvSpPr>
            <a:spLocks noGrp="1"/>
          </p:cNvSpPr>
          <p:nvPr>
            <p:ph type="pic" sz="quarter" idx="16"/>
          </p:nvPr>
        </p:nvSpPr>
        <p:spPr>
          <a:xfrm>
            <a:off x="2034595" y="1374235"/>
            <a:ext cx="1182832" cy="1088105"/>
          </a:xfrm>
        </p:spPr>
        <p:txBody>
          <a:bodyPr/>
          <a:lstStyle/>
          <a:p>
            <a:r>
              <a:rPr lang="en-US"/>
              <a:t>Click icon to add picture</a:t>
            </a:r>
          </a:p>
        </p:txBody>
      </p:sp>
      <p:sp>
        <p:nvSpPr>
          <p:cNvPr id="41" name="row 1 Picture Placeholder 3">
            <a:extLst>
              <a:ext uri="{FF2B5EF4-FFF2-40B4-BE49-F238E27FC236}">
                <a16:creationId xmlns:a16="http://schemas.microsoft.com/office/drawing/2014/main" id="{38732D4D-83B3-1F93-6FCC-5298384D9F25}"/>
              </a:ext>
            </a:extLst>
          </p:cNvPr>
          <p:cNvSpPr>
            <a:spLocks noGrp="1"/>
          </p:cNvSpPr>
          <p:nvPr>
            <p:ph type="pic" sz="quarter" idx="17"/>
          </p:nvPr>
        </p:nvSpPr>
        <p:spPr>
          <a:xfrm>
            <a:off x="3421781" y="1374235"/>
            <a:ext cx="1182832" cy="1088105"/>
          </a:xfrm>
        </p:spPr>
        <p:txBody>
          <a:bodyPr/>
          <a:lstStyle/>
          <a:p>
            <a:r>
              <a:rPr lang="en-US"/>
              <a:t>Click icon to add picture</a:t>
            </a:r>
          </a:p>
        </p:txBody>
      </p:sp>
      <p:sp>
        <p:nvSpPr>
          <p:cNvPr id="42" name="row 1 Picture Placeholder 4">
            <a:extLst>
              <a:ext uri="{FF2B5EF4-FFF2-40B4-BE49-F238E27FC236}">
                <a16:creationId xmlns:a16="http://schemas.microsoft.com/office/drawing/2014/main" id="{9730AE84-83EF-0982-5104-F629973C19B6}"/>
              </a:ext>
            </a:extLst>
          </p:cNvPr>
          <p:cNvSpPr>
            <a:spLocks noGrp="1"/>
          </p:cNvSpPr>
          <p:nvPr>
            <p:ph type="pic" sz="quarter" idx="18"/>
          </p:nvPr>
        </p:nvSpPr>
        <p:spPr>
          <a:xfrm>
            <a:off x="4814163" y="1374235"/>
            <a:ext cx="1182832" cy="1088105"/>
          </a:xfrm>
        </p:spPr>
        <p:txBody>
          <a:bodyPr/>
          <a:lstStyle/>
          <a:p>
            <a:r>
              <a:rPr lang="en-US"/>
              <a:t>Click icon to add picture</a:t>
            </a:r>
          </a:p>
        </p:txBody>
      </p:sp>
      <p:sp>
        <p:nvSpPr>
          <p:cNvPr id="43" name="row 1 Picture Placeholder 5">
            <a:extLst>
              <a:ext uri="{FF2B5EF4-FFF2-40B4-BE49-F238E27FC236}">
                <a16:creationId xmlns:a16="http://schemas.microsoft.com/office/drawing/2014/main" id="{EEFEB949-3A10-F7A6-9FBE-5FCB94B66A1A}"/>
              </a:ext>
            </a:extLst>
          </p:cNvPr>
          <p:cNvSpPr>
            <a:spLocks noGrp="1"/>
          </p:cNvSpPr>
          <p:nvPr>
            <p:ph type="pic" sz="quarter" idx="19"/>
          </p:nvPr>
        </p:nvSpPr>
        <p:spPr>
          <a:xfrm>
            <a:off x="6196154" y="1374235"/>
            <a:ext cx="1182832" cy="1088105"/>
          </a:xfrm>
        </p:spPr>
        <p:txBody>
          <a:bodyPr/>
          <a:lstStyle/>
          <a:p>
            <a:r>
              <a:rPr lang="en-US"/>
              <a:t>Click icon to add picture</a:t>
            </a:r>
          </a:p>
        </p:txBody>
      </p:sp>
      <p:sp>
        <p:nvSpPr>
          <p:cNvPr id="44" name="row 1 Picture Placeholder 6">
            <a:extLst>
              <a:ext uri="{FF2B5EF4-FFF2-40B4-BE49-F238E27FC236}">
                <a16:creationId xmlns:a16="http://schemas.microsoft.com/office/drawing/2014/main" id="{2CE4B71B-7112-B353-61F2-EBAE24BE1F3C}"/>
              </a:ext>
            </a:extLst>
          </p:cNvPr>
          <p:cNvSpPr>
            <a:spLocks noGrp="1"/>
          </p:cNvSpPr>
          <p:nvPr>
            <p:ph type="pic" sz="quarter" idx="20"/>
          </p:nvPr>
        </p:nvSpPr>
        <p:spPr>
          <a:xfrm>
            <a:off x="7583340" y="1374235"/>
            <a:ext cx="1182832" cy="1088105"/>
          </a:xfrm>
        </p:spPr>
        <p:txBody>
          <a:bodyPr/>
          <a:lstStyle/>
          <a:p>
            <a:r>
              <a:rPr lang="en-US"/>
              <a:t>Click icon to add picture</a:t>
            </a:r>
          </a:p>
        </p:txBody>
      </p:sp>
      <p:sp>
        <p:nvSpPr>
          <p:cNvPr id="45" name="row 1 Picture Placeholder 7">
            <a:extLst>
              <a:ext uri="{FF2B5EF4-FFF2-40B4-BE49-F238E27FC236}">
                <a16:creationId xmlns:a16="http://schemas.microsoft.com/office/drawing/2014/main" id="{4C5A0B2F-5A91-9643-DAA7-BE0BB2A8A1E6}"/>
              </a:ext>
            </a:extLst>
          </p:cNvPr>
          <p:cNvSpPr>
            <a:spLocks noGrp="1"/>
          </p:cNvSpPr>
          <p:nvPr>
            <p:ph type="pic" sz="quarter" idx="24"/>
          </p:nvPr>
        </p:nvSpPr>
        <p:spPr>
          <a:xfrm>
            <a:off x="8970527" y="1374235"/>
            <a:ext cx="1182832" cy="1088105"/>
          </a:xfrm>
        </p:spPr>
        <p:txBody>
          <a:bodyPr/>
          <a:lstStyle/>
          <a:p>
            <a:r>
              <a:rPr lang="en-US"/>
              <a:t>Click icon to add picture</a:t>
            </a:r>
          </a:p>
        </p:txBody>
      </p:sp>
      <p:sp>
        <p:nvSpPr>
          <p:cNvPr id="46" name="row 1 Picture Placeholder 8">
            <a:extLst>
              <a:ext uri="{FF2B5EF4-FFF2-40B4-BE49-F238E27FC236}">
                <a16:creationId xmlns:a16="http://schemas.microsoft.com/office/drawing/2014/main" id="{67D3AFDE-20B1-971A-47DD-2857ACC39B57}"/>
              </a:ext>
            </a:extLst>
          </p:cNvPr>
          <p:cNvSpPr>
            <a:spLocks noGrp="1"/>
          </p:cNvSpPr>
          <p:nvPr>
            <p:ph type="pic" sz="quarter" idx="25"/>
          </p:nvPr>
        </p:nvSpPr>
        <p:spPr>
          <a:xfrm>
            <a:off x="10357713" y="1374235"/>
            <a:ext cx="1182832" cy="1088105"/>
          </a:xfrm>
        </p:spPr>
        <p:txBody>
          <a:bodyPr/>
          <a:lstStyle/>
          <a:p>
            <a:r>
              <a:rPr lang="en-US"/>
              <a:t>Click icon to add picture</a:t>
            </a:r>
          </a:p>
        </p:txBody>
      </p:sp>
      <p:sp>
        <p:nvSpPr>
          <p:cNvPr id="47" name="row 2 Picture Placeholder 1">
            <a:extLst>
              <a:ext uri="{FF2B5EF4-FFF2-40B4-BE49-F238E27FC236}">
                <a16:creationId xmlns:a16="http://schemas.microsoft.com/office/drawing/2014/main" id="{31380899-193D-8D5B-FA8D-2BE00660771E}"/>
              </a:ext>
            </a:extLst>
          </p:cNvPr>
          <p:cNvSpPr>
            <a:spLocks noGrp="1"/>
          </p:cNvSpPr>
          <p:nvPr>
            <p:ph type="pic" sz="quarter" idx="26"/>
          </p:nvPr>
        </p:nvSpPr>
        <p:spPr>
          <a:xfrm>
            <a:off x="652604" y="2645822"/>
            <a:ext cx="1182832" cy="1088105"/>
          </a:xfrm>
        </p:spPr>
        <p:txBody>
          <a:bodyPr/>
          <a:lstStyle/>
          <a:p>
            <a:r>
              <a:rPr lang="en-US"/>
              <a:t>Click icon to add picture</a:t>
            </a:r>
          </a:p>
        </p:txBody>
      </p:sp>
      <p:sp>
        <p:nvSpPr>
          <p:cNvPr id="48" name="row 2 Picture Placeholder 2">
            <a:extLst>
              <a:ext uri="{FF2B5EF4-FFF2-40B4-BE49-F238E27FC236}">
                <a16:creationId xmlns:a16="http://schemas.microsoft.com/office/drawing/2014/main" id="{7B8CC7C2-EB24-E4BC-3521-F28289F34790}"/>
              </a:ext>
            </a:extLst>
          </p:cNvPr>
          <p:cNvSpPr>
            <a:spLocks noGrp="1"/>
          </p:cNvSpPr>
          <p:nvPr>
            <p:ph type="pic" sz="quarter" idx="27"/>
          </p:nvPr>
        </p:nvSpPr>
        <p:spPr>
          <a:xfrm>
            <a:off x="2034595" y="2645822"/>
            <a:ext cx="1182832" cy="1088105"/>
          </a:xfrm>
        </p:spPr>
        <p:txBody>
          <a:bodyPr/>
          <a:lstStyle/>
          <a:p>
            <a:r>
              <a:rPr lang="en-US"/>
              <a:t>Click icon to add picture</a:t>
            </a:r>
          </a:p>
        </p:txBody>
      </p:sp>
      <p:sp>
        <p:nvSpPr>
          <p:cNvPr id="49" name="row 2 Picture Placeholder 3">
            <a:extLst>
              <a:ext uri="{FF2B5EF4-FFF2-40B4-BE49-F238E27FC236}">
                <a16:creationId xmlns:a16="http://schemas.microsoft.com/office/drawing/2014/main" id="{EFD6C08E-A520-2F29-E386-E6C25BFE1DC9}"/>
              </a:ext>
            </a:extLst>
          </p:cNvPr>
          <p:cNvSpPr>
            <a:spLocks noGrp="1"/>
          </p:cNvSpPr>
          <p:nvPr>
            <p:ph type="pic" sz="quarter" idx="28"/>
          </p:nvPr>
        </p:nvSpPr>
        <p:spPr>
          <a:xfrm>
            <a:off x="3421781" y="2645822"/>
            <a:ext cx="1182832" cy="1088105"/>
          </a:xfrm>
        </p:spPr>
        <p:txBody>
          <a:bodyPr/>
          <a:lstStyle/>
          <a:p>
            <a:r>
              <a:rPr lang="en-US"/>
              <a:t>Click icon to add picture</a:t>
            </a:r>
          </a:p>
        </p:txBody>
      </p:sp>
      <p:sp>
        <p:nvSpPr>
          <p:cNvPr id="50" name="row 2 Picture Placeholder 4">
            <a:extLst>
              <a:ext uri="{FF2B5EF4-FFF2-40B4-BE49-F238E27FC236}">
                <a16:creationId xmlns:a16="http://schemas.microsoft.com/office/drawing/2014/main" id="{9E409B64-BE44-35A7-5522-CD1CA05D7F22}"/>
              </a:ext>
            </a:extLst>
          </p:cNvPr>
          <p:cNvSpPr>
            <a:spLocks noGrp="1"/>
          </p:cNvSpPr>
          <p:nvPr>
            <p:ph type="pic" sz="quarter" idx="29"/>
          </p:nvPr>
        </p:nvSpPr>
        <p:spPr>
          <a:xfrm>
            <a:off x="4814163" y="2645822"/>
            <a:ext cx="1182832" cy="1088105"/>
          </a:xfrm>
        </p:spPr>
        <p:txBody>
          <a:bodyPr/>
          <a:lstStyle/>
          <a:p>
            <a:r>
              <a:rPr lang="en-US"/>
              <a:t>Click icon to add picture</a:t>
            </a:r>
          </a:p>
        </p:txBody>
      </p:sp>
      <p:sp>
        <p:nvSpPr>
          <p:cNvPr id="51" name="row 2 Picture Placeholder 5">
            <a:extLst>
              <a:ext uri="{FF2B5EF4-FFF2-40B4-BE49-F238E27FC236}">
                <a16:creationId xmlns:a16="http://schemas.microsoft.com/office/drawing/2014/main" id="{AD31BCC3-7CA0-F8E3-12BB-D29C067DB87A}"/>
              </a:ext>
            </a:extLst>
          </p:cNvPr>
          <p:cNvSpPr>
            <a:spLocks noGrp="1"/>
          </p:cNvSpPr>
          <p:nvPr>
            <p:ph type="pic" sz="quarter" idx="30"/>
          </p:nvPr>
        </p:nvSpPr>
        <p:spPr>
          <a:xfrm>
            <a:off x="6196154" y="2645822"/>
            <a:ext cx="1182832" cy="1088105"/>
          </a:xfrm>
        </p:spPr>
        <p:txBody>
          <a:bodyPr/>
          <a:lstStyle/>
          <a:p>
            <a:r>
              <a:rPr lang="en-US"/>
              <a:t>Click icon to add picture</a:t>
            </a:r>
          </a:p>
        </p:txBody>
      </p:sp>
      <p:sp>
        <p:nvSpPr>
          <p:cNvPr id="52" name="row 2 Picture Placeholder 6">
            <a:extLst>
              <a:ext uri="{FF2B5EF4-FFF2-40B4-BE49-F238E27FC236}">
                <a16:creationId xmlns:a16="http://schemas.microsoft.com/office/drawing/2014/main" id="{04774E24-BE0E-4649-FF50-F6B3FEF0D6E6}"/>
              </a:ext>
            </a:extLst>
          </p:cNvPr>
          <p:cNvSpPr>
            <a:spLocks noGrp="1"/>
          </p:cNvSpPr>
          <p:nvPr>
            <p:ph type="pic" sz="quarter" idx="31"/>
          </p:nvPr>
        </p:nvSpPr>
        <p:spPr>
          <a:xfrm>
            <a:off x="7583340" y="2645822"/>
            <a:ext cx="1182832" cy="1088105"/>
          </a:xfrm>
        </p:spPr>
        <p:txBody>
          <a:bodyPr/>
          <a:lstStyle/>
          <a:p>
            <a:r>
              <a:rPr lang="en-US"/>
              <a:t>Click icon to add picture</a:t>
            </a:r>
          </a:p>
        </p:txBody>
      </p:sp>
      <p:sp>
        <p:nvSpPr>
          <p:cNvPr id="53" name="row 2 Picture Placeholder 7">
            <a:extLst>
              <a:ext uri="{FF2B5EF4-FFF2-40B4-BE49-F238E27FC236}">
                <a16:creationId xmlns:a16="http://schemas.microsoft.com/office/drawing/2014/main" id="{45A8A087-E4BE-14C2-8362-83F49B8CAC12}"/>
              </a:ext>
            </a:extLst>
          </p:cNvPr>
          <p:cNvSpPr>
            <a:spLocks noGrp="1"/>
          </p:cNvSpPr>
          <p:nvPr>
            <p:ph type="pic" sz="quarter" idx="32"/>
          </p:nvPr>
        </p:nvSpPr>
        <p:spPr>
          <a:xfrm>
            <a:off x="8970527" y="2645822"/>
            <a:ext cx="1182832" cy="1088105"/>
          </a:xfrm>
        </p:spPr>
        <p:txBody>
          <a:bodyPr/>
          <a:lstStyle/>
          <a:p>
            <a:r>
              <a:rPr lang="en-US"/>
              <a:t>Click icon to add picture</a:t>
            </a:r>
          </a:p>
        </p:txBody>
      </p:sp>
      <p:sp>
        <p:nvSpPr>
          <p:cNvPr id="54" name="row 2 Picture Placeholder 8">
            <a:extLst>
              <a:ext uri="{FF2B5EF4-FFF2-40B4-BE49-F238E27FC236}">
                <a16:creationId xmlns:a16="http://schemas.microsoft.com/office/drawing/2014/main" id="{A6980176-7120-F9D6-7B2A-01D8BD184D94}"/>
              </a:ext>
            </a:extLst>
          </p:cNvPr>
          <p:cNvSpPr>
            <a:spLocks noGrp="1"/>
          </p:cNvSpPr>
          <p:nvPr>
            <p:ph type="pic" sz="quarter" idx="33"/>
          </p:nvPr>
        </p:nvSpPr>
        <p:spPr>
          <a:xfrm>
            <a:off x="10357713" y="2645822"/>
            <a:ext cx="1182832" cy="1088105"/>
          </a:xfrm>
        </p:spPr>
        <p:txBody>
          <a:bodyPr/>
          <a:lstStyle/>
          <a:p>
            <a:r>
              <a:rPr lang="en-US"/>
              <a:t>Click icon to add picture</a:t>
            </a:r>
          </a:p>
        </p:txBody>
      </p:sp>
      <p:sp>
        <p:nvSpPr>
          <p:cNvPr id="55" name="row 3 Picture Placeholder 1">
            <a:extLst>
              <a:ext uri="{FF2B5EF4-FFF2-40B4-BE49-F238E27FC236}">
                <a16:creationId xmlns:a16="http://schemas.microsoft.com/office/drawing/2014/main" id="{01052543-B91F-CF1D-C997-F32276004729}"/>
              </a:ext>
            </a:extLst>
          </p:cNvPr>
          <p:cNvSpPr>
            <a:spLocks noGrp="1"/>
          </p:cNvSpPr>
          <p:nvPr>
            <p:ph type="pic" sz="quarter" idx="34"/>
          </p:nvPr>
        </p:nvSpPr>
        <p:spPr>
          <a:xfrm>
            <a:off x="652604" y="3924554"/>
            <a:ext cx="1182832" cy="1088105"/>
          </a:xfrm>
        </p:spPr>
        <p:txBody>
          <a:bodyPr/>
          <a:lstStyle/>
          <a:p>
            <a:r>
              <a:rPr lang="en-US"/>
              <a:t>Click icon to add picture</a:t>
            </a:r>
          </a:p>
        </p:txBody>
      </p:sp>
      <p:sp>
        <p:nvSpPr>
          <p:cNvPr id="56" name="row 3 Picture Placeholder 2">
            <a:extLst>
              <a:ext uri="{FF2B5EF4-FFF2-40B4-BE49-F238E27FC236}">
                <a16:creationId xmlns:a16="http://schemas.microsoft.com/office/drawing/2014/main" id="{70569A68-72F9-E2FE-E32D-819866ED0C35}"/>
              </a:ext>
            </a:extLst>
          </p:cNvPr>
          <p:cNvSpPr>
            <a:spLocks noGrp="1"/>
          </p:cNvSpPr>
          <p:nvPr>
            <p:ph type="pic" sz="quarter" idx="35"/>
          </p:nvPr>
        </p:nvSpPr>
        <p:spPr>
          <a:xfrm>
            <a:off x="2034595" y="3924554"/>
            <a:ext cx="1182832" cy="1088105"/>
          </a:xfrm>
        </p:spPr>
        <p:txBody>
          <a:bodyPr/>
          <a:lstStyle/>
          <a:p>
            <a:r>
              <a:rPr lang="en-US"/>
              <a:t>Click icon to add picture</a:t>
            </a:r>
          </a:p>
        </p:txBody>
      </p:sp>
      <p:sp>
        <p:nvSpPr>
          <p:cNvPr id="57" name="row 3 Picture Placeholder 3">
            <a:extLst>
              <a:ext uri="{FF2B5EF4-FFF2-40B4-BE49-F238E27FC236}">
                <a16:creationId xmlns:a16="http://schemas.microsoft.com/office/drawing/2014/main" id="{D2BD4873-307A-6A42-64CF-510EDD057A88}"/>
              </a:ext>
            </a:extLst>
          </p:cNvPr>
          <p:cNvSpPr>
            <a:spLocks noGrp="1"/>
          </p:cNvSpPr>
          <p:nvPr>
            <p:ph type="pic" sz="quarter" idx="36"/>
          </p:nvPr>
        </p:nvSpPr>
        <p:spPr>
          <a:xfrm>
            <a:off x="3421781" y="3924554"/>
            <a:ext cx="1182832" cy="1088105"/>
          </a:xfrm>
        </p:spPr>
        <p:txBody>
          <a:bodyPr/>
          <a:lstStyle/>
          <a:p>
            <a:r>
              <a:rPr lang="en-US"/>
              <a:t>Click icon to add picture</a:t>
            </a:r>
          </a:p>
        </p:txBody>
      </p:sp>
      <p:sp>
        <p:nvSpPr>
          <p:cNvPr id="58" name="row 3 Picture Placeholder 4">
            <a:extLst>
              <a:ext uri="{FF2B5EF4-FFF2-40B4-BE49-F238E27FC236}">
                <a16:creationId xmlns:a16="http://schemas.microsoft.com/office/drawing/2014/main" id="{654B3D41-F5AE-BC4D-CA7C-AE67AEE80F38}"/>
              </a:ext>
            </a:extLst>
          </p:cNvPr>
          <p:cNvSpPr>
            <a:spLocks noGrp="1"/>
          </p:cNvSpPr>
          <p:nvPr>
            <p:ph type="pic" sz="quarter" idx="37"/>
          </p:nvPr>
        </p:nvSpPr>
        <p:spPr>
          <a:xfrm>
            <a:off x="4814163" y="3924554"/>
            <a:ext cx="1182832" cy="1088105"/>
          </a:xfrm>
        </p:spPr>
        <p:txBody>
          <a:bodyPr/>
          <a:lstStyle/>
          <a:p>
            <a:r>
              <a:rPr lang="en-US"/>
              <a:t>Click icon to add picture</a:t>
            </a:r>
          </a:p>
        </p:txBody>
      </p:sp>
      <p:sp>
        <p:nvSpPr>
          <p:cNvPr id="59" name="row 3 Picture Placeholder 5">
            <a:extLst>
              <a:ext uri="{FF2B5EF4-FFF2-40B4-BE49-F238E27FC236}">
                <a16:creationId xmlns:a16="http://schemas.microsoft.com/office/drawing/2014/main" id="{2049E2F9-304E-BEA6-C347-8BE731201E10}"/>
              </a:ext>
            </a:extLst>
          </p:cNvPr>
          <p:cNvSpPr>
            <a:spLocks noGrp="1"/>
          </p:cNvSpPr>
          <p:nvPr>
            <p:ph type="pic" sz="quarter" idx="38"/>
          </p:nvPr>
        </p:nvSpPr>
        <p:spPr>
          <a:xfrm>
            <a:off x="6196154" y="3924554"/>
            <a:ext cx="1182832" cy="1088105"/>
          </a:xfrm>
        </p:spPr>
        <p:txBody>
          <a:bodyPr/>
          <a:lstStyle/>
          <a:p>
            <a:r>
              <a:rPr lang="en-US"/>
              <a:t>Click icon to add picture</a:t>
            </a:r>
          </a:p>
        </p:txBody>
      </p:sp>
      <p:sp>
        <p:nvSpPr>
          <p:cNvPr id="60" name="row 3 Picture Placeholder 6">
            <a:extLst>
              <a:ext uri="{FF2B5EF4-FFF2-40B4-BE49-F238E27FC236}">
                <a16:creationId xmlns:a16="http://schemas.microsoft.com/office/drawing/2014/main" id="{DA987F5A-D0BE-C880-0AB8-1EED29A441A8}"/>
              </a:ext>
            </a:extLst>
          </p:cNvPr>
          <p:cNvSpPr>
            <a:spLocks noGrp="1"/>
          </p:cNvSpPr>
          <p:nvPr>
            <p:ph type="pic" sz="quarter" idx="39"/>
          </p:nvPr>
        </p:nvSpPr>
        <p:spPr>
          <a:xfrm>
            <a:off x="7583340" y="3924554"/>
            <a:ext cx="1182832" cy="1088105"/>
          </a:xfrm>
        </p:spPr>
        <p:txBody>
          <a:bodyPr/>
          <a:lstStyle/>
          <a:p>
            <a:r>
              <a:rPr lang="en-US"/>
              <a:t>Click icon to add picture</a:t>
            </a:r>
          </a:p>
        </p:txBody>
      </p:sp>
      <p:sp>
        <p:nvSpPr>
          <p:cNvPr id="61" name="row 3 Picture Placeholder 7">
            <a:extLst>
              <a:ext uri="{FF2B5EF4-FFF2-40B4-BE49-F238E27FC236}">
                <a16:creationId xmlns:a16="http://schemas.microsoft.com/office/drawing/2014/main" id="{9B4A1B9D-0A3A-2F81-8CED-F338B7A6E38C}"/>
              </a:ext>
            </a:extLst>
          </p:cNvPr>
          <p:cNvSpPr>
            <a:spLocks noGrp="1"/>
          </p:cNvSpPr>
          <p:nvPr>
            <p:ph type="pic" sz="quarter" idx="40"/>
          </p:nvPr>
        </p:nvSpPr>
        <p:spPr>
          <a:xfrm>
            <a:off x="8970527" y="3924554"/>
            <a:ext cx="1182832" cy="1088105"/>
          </a:xfrm>
        </p:spPr>
        <p:txBody>
          <a:bodyPr/>
          <a:lstStyle/>
          <a:p>
            <a:r>
              <a:rPr lang="en-US"/>
              <a:t>Click icon to add picture</a:t>
            </a:r>
          </a:p>
        </p:txBody>
      </p:sp>
      <p:sp>
        <p:nvSpPr>
          <p:cNvPr id="62" name="row 3 Picture Placeholder 8">
            <a:extLst>
              <a:ext uri="{FF2B5EF4-FFF2-40B4-BE49-F238E27FC236}">
                <a16:creationId xmlns:a16="http://schemas.microsoft.com/office/drawing/2014/main" id="{6DF27D75-B058-220A-4405-64C938FF8FEA}"/>
              </a:ext>
            </a:extLst>
          </p:cNvPr>
          <p:cNvSpPr>
            <a:spLocks noGrp="1"/>
          </p:cNvSpPr>
          <p:nvPr>
            <p:ph type="pic" sz="quarter" idx="41"/>
          </p:nvPr>
        </p:nvSpPr>
        <p:spPr>
          <a:xfrm>
            <a:off x="10357713" y="3924554"/>
            <a:ext cx="1182832" cy="1088105"/>
          </a:xfrm>
        </p:spPr>
        <p:txBody>
          <a:bodyPr/>
          <a:lstStyle/>
          <a:p>
            <a:r>
              <a:rPr lang="en-US"/>
              <a:t>Click icon to add picture</a:t>
            </a:r>
          </a:p>
        </p:txBody>
      </p:sp>
      <p:sp>
        <p:nvSpPr>
          <p:cNvPr id="63" name="row 4 Picture Placeholder 1">
            <a:extLst>
              <a:ext uri="{FF2B5EF4-FFF2-40B4-BE49-F238E27FC236}">
                <a16:creationId xmlns:a16="http://schemas.microsoft.com/office/drawing/2014/main" id="{BB6EB70A-D535-38CE-382E-56A416834C42}"/>
              </a:ext>
            </a:extLst>
          </p:cNvPr>
          <p:cNvSpPr>
            <a:spLocks noGrp="1"/>
          </p:cNvSpPr>
          <p:nvPr>
            <p:ph type="pic" sz="quarter" idx="42"/>
          </p:nvPr>
        </p:nvSpPr>
        <p:spPr>
          <a:xfrm>
            <a:off x="652604" y="5196141"/>
            <a:ext cx="1182832" cy="1088105"/>
          </a:xfrm>
        </p:spPr>
        <p:txBody>
          <a:bodyPr/>
          <a:lstStyle/>
          <a:p>
            <a:r>
              <a:rPr lang="en-US"/>
              <a:t>Click icon to add picture</a:t>
            </a:r>
          </a:p>
        </p:txBody>
      </p:sp>
      <p:sp>
        <p:nvSpPr>
          <p:cNvPr id="64" name="row 4 Picture Placeholder 2">
            <a:extLst>
              <a:ext uri="{FF2B5EF4-FFF2-40B4-BE49-F238E27FC236}">
                <a16:creationId xmlns:a16="http://schemas.microsoft.com/office/drawing/2014/main" id="{F972114E-1368-BF87-A84F-E158424B35FA}"/>
              </a:ext>
            </a:extLst>
          </p:cNvPr>
          <p:cNvSpPr>
            <a:spLocks noGrp="1"/>
          </p:cNvSpPr>
          <p:nvPr>
            <p:ph type="pic" sz="quarter" idx="43"/>
          </p:nvPr>
        </p:nvSpPr>
        <p:spPr>
          <a:xfrm>
            <a:off x="2034595" y="5196141"/>
            <a:ext cx="1182832" cy="1088105"/>
          </a:xfrm>
        </p:spPr>
        <p:txBody>
          <a:bodyPr/>
          <a:lstStyle/>
          <a:p>
            <a:r>
              <a:rPr lang="en-US"/>
              <a:t>Click icon to add picture</a:t>
            </a:r>
          </a:p>
        </p:txBody>
      </p:sp>
      <p:sp>
        <p:nvSpPr>
          <p:cNvPr id="65" name="row 4 Picture Placeholder 3">
            <a:extLst>
              <a:ext uri="{FF2B5EF4-FFF2-40B4-BE49-F238E27FC236}">
                <a16:creationId xmlns:a16="http://schemas.microsoft.com/office/drawing/2014/main" id="{278EFBC8-2747-F4D4-BC80-EDB3F561FDB4}"/>
              </a:ext>
            </a:extLst>
          </p:cNvPr>
          <p:cNvSpPr>
            <a:spLocks noGrp="1"/>
          </p:cNvSpPr>
          <p:nvPr>
            <p:ph type="pic" sz="quarter" idx="44"/>
          </p:nvPr>
        </p:nvSpPr>
        <p:spPr>
          <a:xfrm>
            <a:off x="3421781" y="5196141"/>
            <a:ext cx="1182832" cy="1088105"/>
          </a:xfrm>
        </p:spPr>
        <p:txBody>
          <a:bodyPr/>
          <a:lstStyle/>
          <a:p>
            <a:r>
              <a:rPr lang="en-US"/>
              <a:t>Click icon to add picture</a:t>
            </a:r>
          </a:p>
        </p:txBody>
      </p:sp>
      <p:sp>
        <p:nvSpPr>
          <p:cNvPr id="66" name="row 4 Picture Placeholder 4">
            <a:extLst>
              <a:ext uri="{FF2B5EF4-FFF2-40B4-BE49-F238E27FC236}">
                <a16:creationId xmlns:a16="http://schemas.microsoft.com/office/drawing/2014/main" id="{937E185F-2AC1-06ED-C749-94E4BD3D1650}"/>
              </a:ext>
            </a:extLst>
          </p:cNvPr>
          <p:cNvSpPr>
            <a:spLocks noGrp="1"/>
          </p:cNvSpPr>
          <p:nvPr>
            <p:ph type="pic" sz="quarter" idx="45"/>
          </p:nvPr>
        </p:nvSpPr>
        <p:spPr>
          <a:xfrm>
            <a:off x="4814163" y="5196141"/>
            <a:ext cx="1182832" cy="1088105"/>
          </a:xfrm>
        </p:spPr>
        <p:txBody>
          <a:bodyPr/>
          <a:lstStyle/>
          <a:p>
            <a:r>
              <a:rPr lang="en-US"/>
              <a:t>Click icon to add picture</a:t>
            </a:r>
          </a:p>
        </p:txBody>
      </p:sp>
      <p:sp>
        <p:nvSpPr>
          <p:cNvPr id="67" name="row 4 Picture Placeholder 5">
            <a:extLst>
              <a:ext uri="{FF2B5EF4-FFF2-40B4-BE49-F238E27FC236}">
                <a16:creationId xmlns:a16="http://schemas.microsoft.com/office/drawing/2014/main" id="{C1D6FD23-AD0E-00F8-F84E-0A75AD27C4FE}"/>
              </a:ext>
            </a:extLst>
          </p:cNvPr>
          <p:cNvSpPr>
            <a:spLocks noGrp="1"/>
          </p:cNvSpPr>
          <p:nvPr>
            <p:ph type="pic" sz="quarter" idx="46"/>
          </p:nvPr>
        </p:nvSpPr>
        <p:spPr>
          <a:xfrm>
            <a:off x="6196154" y="5196141"/>
            <a:ext cx="1182832" cy="1088105"/>
          </a:xfrm>
        </p:spPr>
        <p:txBody>
          <a:bodyPr/>
          <a:lstStyle/>
          <a:p>
            <a:r>
              <a:rPr lang="en-US"/>
              <a:t>Click icon to add picture</a:t>
            </a:r>
          </a:p>
        </p:txBody>
      </p:sp>
      <p:sp>
        <p:nvSpPr>
          <p:cNvPr id="68" name="row 4 Picture Placeholder 6">
            <a:extLst>
              <a:ext uri="{FF2B5EF4-FFF2-40B4-BE49-F238E27FC236}">
                <a16:creationId xmlns:a16="http://schemas.microsoft.com/office/drawing/2014/main" id="{98E69D93-6780-2C21-235D-AD050AA6C84E}"/>
              </a:ext>
            </a:extLst>
          </p:cNvPr>
          <p:cNvSpPr>
            <a:spLocks noGrp="1"/>
          </p:cNvSpPr>
          <p:nvPr>
            <p:ph type="pic" sz="quarter" idx="47"/>
          </p:nvPr>
        </p:nvSpPr>
        <p:spPr>
          <a:xfrm>
            <a:off x="7583340" y="5196141"/>
            <a:ext cx="1182832" cy="1088105"/>
          </a:xfrm>
        </p:spPr>
        <p:txBody>
          <a:bodyPr/>
          <a:lstStyle/>
          <a:p>
            <a:r>
              <a:rPr lang="en-US"/>
              <a:t>Click icon to add picture</a:t>
            </a:r>
          </a:p>
        </p:txBody>
      </p:sp>
      <p:sp>
        <p:nvSpPr>
          <p:cNvPr id="69" name="row 4 Picture Placeholder 7">
            <a:extLst>
              <a:ext uri="{FF2B5EF4-FFF2-40B4-BE49-F238E27FC236}">
                <a16:creationId xmlns:a16="http://schemas.microsoft.com/office/drawing/2014/main" id="{951CAB42-3A74-8C1A-33D9-B956194E62C9}"/>
              </a:ext>
            </a:extLst>
          </p:cNvPr>
          <p:cNvSpPr>
            <a:spLocks noGrp="1"/>
          </p:cNvSpPr>
          <p:nvPr>
            <p:ph type="pic" sz="quarter" idx="48"/>
          </p:nvPr>
        </p:nvSpPr>
        <p:spPr>
          <a:xfrm>
            <a:off x="8970527" y="5196141"/>
            <a:ext cx="1182832" cy="1088105"/>
          </a:xfrm>
        </p:spPr>
        <p:txBody>
          <a:bodyPr/>
          <a:lstStyle/>
          <a:p>
            <a:r>
              <a:rPr lang="en-US"/>
              <a:t>Click icon to add picture</a:t>
            </a:r>
          </a:p>
        </p:txBody>
      </p:sp>
      <p:sp>
        <p:nvSpPr>
          <p:cNvPr id="70" name="row 4 Picture Placeholder 8">
            <a:extLst>
              <a:ext uri="{FF2B5EF4-FFF2-40B4-BE49-F238E27FC236}">
                <a16:creationId xmlns:a16="http://schemas.microsoft.com/office/drawing/2014/main" id="{840EF6F4-48B1-B7EA-5C60-0375F6CADFB9}"/>
              </a:ext>
            </a:extLst>
          </p:cNvPr>
          <p:cNvSpPr>
            <a:spLocks noGrp="1"/>
          </p:cNvSpPr>
          <p:nvPr>
            <p:ph type="pic" sz="quarter" idx="49"/>
          </p:nvPr>
        </p:nvSpPr>
        <p:spPr>
          <a:xfrm>
            <a:off x="10357713" y="5196141"/>
            <a:ext cx="1182832" cy="1088105"/>
          </a:xfrm>
        </p:spPr>
        <p:txBody>
          <a:bodyPr/>
          <a:lstStyle/>
          <a:p>
            <a:r>
              <a:rPr lang="en-US"/>
              <a:t>Click icon to add picture</a:t>
            </a:r>
          </a:p>
        </p:txBody>
      </p:sp>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a:xfrm>
            <a:off x="1645920" y="6583680"/>
            <a:ext cx="7844778" cy="9144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3257066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with Image -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599" y="426061"/>
            <a:ext cx="5334001" cy="2387600"/>
          </a:xfrm>
        </p:spPr>
        <p:txBody>
          <a:bodyPr lIns="0" rIns="0" anchor="b">
            <a:noAutofit/>
          </a:bodyPr>
          <a:lstStyle>
            <a:lvl1pPr algn="l">
              <a:lnSpc>
                <a:spcPct val="80000"/>
              </a:lnSpc>
              <a:defRPr sz="4800" spc="-12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598" y="3012926"/>
            <a:ext cx="5334001" cy="1655762"/>
          </a:xfrm>
        </p:spPr>
        <p:txBody>
          <a:bodyPr lIns="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4031B34F-5072-BCFE-838A-B26F9DFCB01E}"/>
              </a:ext>
            </a:extLst>
          </p:cNvPr>
          <p:cNvSpPr>
            <a:spLocks noGrp="1"/>
          </p:cNvSpPr>
          <p:nvPr>
            <p:ph type="pic" sz="quarter" idx="10"/>
          </p:nvPr>
        </p:nvSpPr>
        <p:spPr>
          <a:xfrm>
            <a:off x="6096000" y="0"/>
            <a:ext cx="6096000" cy="6858000"/>
          </a:xfrm>
        </p:spPr>
        <p:txBody>
          <a:bodyPr wrap="none">
            <a:noAutofit/>
          </a:bodyPr>
          <a:lstStyle>
            <a:lvl1pPr>
              <a:defRPr>
                <a:solidFill>
                  <a:schemeClr val="bg1"/>
                </a:solidFill>
              </a:defRPr>
            </a:lvl1pPr>
          </a:lstStyle>
          <a:p>
            <a:r>
              <a:rPr lang="en-US"/>
              <a:t>Click icon to add picture</a:t>
            </a:r>
          </a:p>
        </p:txBody>
      </p:sp>
      <p:pic>
        <p:nvPicPr>
          <p:cNvPr id="5" name="Picture 4" descr="A red and black number&#10;&#10;Description automatically generated">
            <a:extLst>
              <a:ext uri="{FF2B5EF4-FFF2-40B4-BE49-F238E27FC236}">
                <a16:creationId xmlns:a16="http://schemas.microsoft.com/office/drawing/2014/main" id="{3A473975-5274-ED6D-F50C-3F967FC2B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263097934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Divider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solidFill>
                  <a:schemeClr val="bg1"/>
                </a:solidFill>
              </a:defRPr>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2282490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ck - Bottom Graphic">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p:txBody>
          <a:bodyPr lIns="0" rIns="0"/>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2" name="Copyright">
            <a:extLst>
              <a:ext uri="{FF2B5EF4-FFF2-40B4-BE49-F238E27FC236}">
                <a16:creationId xmlns:a16="http://schemas.microsoft.com/office/drawing/2014/main" id="{076A1818-04ED-68DC-92C5-98A4DB6D6F8F}"/>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8426777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Large Quote -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1600200"/>
            <a:ext cx="10972800" cy="946389"/>
          </a:xfrm>
        </p:spPr>
        <p:txBody>
          <a:bodyPr lIns="0" rIns="0"/>
          <a:lstStyle/>
          <a:p>
            <a:r>
              <a:rPr lang="en-US"/>
              <a:t>Click to edit Master title style</a:t>
            </a:r>
          </a:p>
        </p:txBody>
      </p:sp>
      <p:sp>
        <p:nvSpPr>
          <p:cNvPr id="3" name="Text Placeholder 2">
            <a:extLst>
              <a:ext uri="{FF2B5EF4-FFF2-40B4-BE49-F238E27FC236}">
                <a16:creationId xmlns:a16="http://schemas.microsoft.com/office/drawing/2014/main" id="{071E6B17-ECCD-E40D-70FD-EB994B56943F}"/>
              </a:ext>
            </a:extLst>
          </p:cNvPr>
          <p:cNvSpPr>
            <a:spLocks noGrp="1"/>
          </p:cNvSpPr>
          <p:nvPr>
            <p:ph type="body" sz="quarter" idx="15"/>
          </p:nvPr>
        </p:nvSpPr>
        <p:spPr>
          <a:xfrm>
            <a:off x="609600" y="1333500"/>
            <a:ext cx="10972800" cy="4191000"/>
          </a:xfrm>
        </p:spPr>
        <p:txBody>
          <a:bodyPr anchor="ctr" anchorCtr="0"/>
          <a:lstStyle>
            <a:lvl1pPr marL="457200" indent="-457200">
              <a:lnSpc>
                <a:spcPct val="95000"/>
              </a:lnSpc>
              <a:spcBef>
                <a:spcPts val="2400"/>
              </a:spcBef>
              <a:buSzPct val="100000"/>
              <a:buFont typeface="Helvetica Neue" panose="02000503000000020004" pitchFamily="2" charset="0"/>
              <a:buChar char="–"/>
              <a:tabLst/>
              <a:defRPr sz="5400" spc="-150">
                <a:solidFill>
                  <a:schemeClr val="bg1"/>
                </a:solidFill>
                <a:latin typeface="+mj-lt"/>
              </a:defRPr>
            </a:lvl1pPr>
            <a:lvl2pPr marL="914400" indent="-457200">
              <a:lnSpc>
                <a:spcPct val="95000"/>
              </a:lnSpc>
              <a:spcBef>
                <a:spcPts val="2400"/>
              </a:spcBef>
              <a:buSzPct val="100000"/>
              <a:buFont typeface="Helvetica Neue" panose="02000503000000020004" pitchFamily="2" charset="0"/>
              <a:buChar char="–"/>
              <a:tabLst/>
              <a:defRPr sz="3200">
                <a:solidFill>
                  <a:schemeClr val="bg1"/>
                </a:solidFill>
              </a:defRPr>
            </a:lvl2pPr>
            <a:lvl3pPr marL="914400" indent="-457200">
              <a:lnSpc>
                <a:spcPct val="95000"/>
              </a:lnSpc>
              <a:spcBef>
                <a:spcPts val="2400"/>
              </a:spcBef>
              <a:buSzPct val="100000"/>
              <a:buFont typeface="Helvetica Neue" panose="02000503000000020004" pitchFamily="2" charset="0"/>
              <a:buChar char="–"/>
              <a:tabLst/>
              <a:defRPr sz="1600">
                <a:solidFill>
                  <a:schemeClr val="bg1"/>
                </a:solidFill>
              </a:defRPr>
            </a:lvl3pPr>
            <a:lvl4pPr marL="914400" indent="-457200">
              <a:lnSpc>
                <a:spcPct val="95000"/>
              </a:lnSpc>
              <a:spcBef>
                <a:spcPts val="2400"/>
              </a:spcBef>
              <a:buSzPct val="100000"/>
              <a:buFont typeface="Helvetica Neue" panose="02000503000000020004" pitchFamily="2" charset="0"/>
              <a:buChar char="–"/>
              <a:tabLst/>
              <a:defRPr sz="1600">
                <a:solidFill>
                  <a:schemeClr val="bg1"/>
                </a:solidFill>
              </a:defRPr>
            </a:lvl4pPr>
            <a:lvl5pPr marL="914400" indent="-457200">
              <a:lnSpc>
                <a:spcPct val="95000"/>
              </a:lnSpc>
              <a:spcBef>
                <a:spcPts val="2400"/>
              </a:spcBef>
              <a:buSzPct val="100000"/>
              <a:buFont typeface="Helvetica Neue" panose="02000503000000020004" pitchFamily="2" charset="0"/>
              <a:buChar char="–"/>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lvl1pPr>
              <a:defRPr>
                <a:solidFill>
                  <a:schemeClr val="bg1"/>
                </a:solidFill>
              </a:defRPr>
            </a:lvl1p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
        <p:nvSpPr>
          <p:cNvPr id="2" name="Copyright">
            <a:extLst>
              <a:ext uri="{FF2B5EF4-FFF2-40B4-BE49-F238E27FC236}">
                <a16:creationId xmlns:a16="http://schemas.microsoft.com/office/drawing/2014/main" id="{BFF0610E-338E-FF22-72CA-169EB8E0A5F9}"/>
              </a:ext>
            </a:extLst>
          </p:cNvPr>
          <p:cNvSpPr txBox="1"/>
          <p:nvPr/>
        </p:nvSpPr>
        <p:spPr>
          <a:xfrm>
            <a:off x="9873598" y="6583680"/>
            <a:ext cx="1708802"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Tree>
    <p:extLst>
      <p:ext uri="{BB962C8B-B14F-4D97-AF65-F5344CB8AC3E}">
        <p14:creationId xmlns:p14="http://schemas.microsoft.com/office/powerpoint/2010/main" val="267795466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600" y="1122363"/>
            <a:ext cx="10972800" cy="2387600"/>
          </a:xfrm>
        </p:spPr>
        <p:txBody>
          <a:bodyPr lIns="0" anchor="b">
            <a:noAutofit/>
          </a:bodyPr>
          <a:lstStyle>
            <a:lvl1pPr algn="l">
              <a:lnSpc>
                <a:spcPct val="80000"/>
              </a:lnSpc>
              <a:defRPr sz="7700" spc="-12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600" y="3602038"/>
            <a:ext cx="10972800" cy="1655762"/>
          </a:xfrm>
        </p:spPr>
        <p:txBody>
          <a:bodyPr lIns="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pic>
        <p:nvPicPr>
          <p:cNvPr id="5" name="Picture 4" descr="A red and black number&#10;&#10;Description automatically generated">
            <a:extLst>
              <a:ext uri="{FF2B5EF4-FFF2-40B4-BE49-F238E27FC236}">
                <a16:creationId xmlns:a16="http://schemas.microsoft.com/office/drawing/2014/main" id="{D7C0ED63-3C6C-8868-F40A-8C33E7488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290696433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1/2 Image - dark">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493776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4572000" cy="4992624"/>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6096000" y="0"/>
            <a:ext cx="6096000" cy="6858000"/>
          </a:xfrm>
        </p:spPr>
        <p:txBody>
          <a:bodyPr/>
          <a:lstStyle>
            <a:lvl1pPr>
              <a:defRPr>
                <a:solidFill>
                  <a:schemeClr val="bg1"/>
                </a:solidFill>
              </a:defRPr>
            </a:lvl1pPr>
          </a:lstStyle>
          <a:p>
            <a:r>
              <a:rPr lang="en-US"/>
              <a:t>Click icon to add picture</a:t>
            </a:r>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1920240" cy="91887"/>
          </a:xfrm>
          <a:prstGeom prst="rect">
            <a:avLst/>
          </a:prstGeom>
        </p:spPr>
        <p:txBody>
          <a:bodyPr/>
          <a:lstStyle>
            <a:lvl1pPr>
              <a:defRPr>
                <a:solidFill>
                  <a:srgbClr val="BEBEBE"/>
                </a:solidFill>
              </a:defRPr>
            </a:lvl1p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3657600"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2" name="Copyright">
            <a:extLst>
              <a:ext uri="{FF2B5EF4-FFF2-40B4-BE49-F238E27FC236}">
                <a16:creationId xmlns:a16="http://schemas.microsoft.com/office/drawing/2014/main" id="{DE2533BC-42DA-FCEE-D96C-AC878AA0AD62}"/>
              </a:ext>
            </a:extLst>
          </p:cNvPr>
          <p:cNvSpPr txBox="1"/>
          <p:nvPr/>
        </p:nvSpPr>
        <p:spPr>
          <a:xfrm>
            <a:off x="3836955" y="6583680"/>
            <a:ext cx="1710405"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p:nvSpPr>
        <p:spPr>
          <a:xfrm>
            <a:off x="9834007" y="6483509"/>
            <a:ext cx="1748393" cy="201954"/>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5538347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1/3 Image -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676656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5943600" cy="4992624"/>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7894320" y="0"/>
            <a:ext cx="4297680" cy="6858000"/>
          </a:xfrm>
        </p:spPr>
        <p:txBody>
          <a:bodyPr/>
          <a:lstStyle>
            <a:lvl1pPr>
              <a:defRPr>
                <a:solidFill>
                  <a:schemeClr val="bg1"/>
                </a:solidFill>
              </a:defRPr>
            </a:lvl1pPr>
          </a:lstStyle>
          <a:p>
            <a:r>
              <a:rPr lang="en-US"/>
              <a:t>Click icon to add picture</a:t>
            </a:r>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3657600" cy="91887"/>
          </a:xfrm>
          <a:prstGeom prst="rect">
            <a:avLst/>
          </a:prstGeom>
        </p:spPr>
        <p:txBody>
          <a:bodyPr/>
          <a:lstStyle>
            <a:lvl1pPr>
              <a:defRPr>
                <a:solidFill>
                  <a:srgbClr val="BEBEBE"/>
                </a:solidFill>
              </a:defRPr>
            </a:lvl1p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5486400"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2" name="Copyright">
            <a:extLst>
              <a:ext uri="{FF2B5EF4-FFF2-40B4-BE49-F238E27FC236}">
                <a16:creationId xmlns:a16="http://schemas.microsoft.com/office/drawing/2014/main" id="{DE2533BC-42DA-FCEE-D96C-AC878AA0AD62}"/>
              </a:ext>
            </a:extLst>
          </p:cNvPr>
          <p:cNvSpPr txBox="1"/>
          <p:nvPr/>
        </p:nvSpPr>
        <p:spPr>
          <a:xfrm>
            <a:off x="5665755" y="6583680"/>
            <a:ext cx="1710405"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p:nvSpPr>
        <p:spPr>
          <a:xfrm>
            <a:off x="9834007" y="6483510"/>
            <a:ext cx="1748393" cy="201954"/>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403745813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s - Content Dark">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1334324"/>
            <a:ext cx="4937760" cy="4992624"/>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1334324"/>
            <a:ext cx="4937760" cy="4992624"/>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4" name="Copyright">
            <a:extLst>
              <a:ext uri="{FF2B5EF4-FFF2-40B4-BE49-F238E27FC236}">
                <a16:creationId xmlns:a16="http://schemas.microsoft.com/office/drawing/2014/main" id="{43891E34-A609-5686-FA54-E3A637570182}"/>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33567846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Columns - Content Dark">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1334324"/>
            <a:ext cx="3200400" cy="4992624"/>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95800" y="1334324"/>
            <a:ext cx="3200400" cy="4992624"/>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675479F-3CBB-5D2A-4512-AE1310D8851A}"/>
              </a:ext>
            </a:extLst>
          </p:cNvPr>
          <p:cNvSpPr>
            <a:spLocks noGrp="1"/>
          </p:cNvSpPr>
          <p:nvPr>
            <p:ph idx="14"/>
          </p:nvPr>
        </p:nvSpPr>
        <p:spPr>
          <a:xfrm>
            <a:off x="8382000" y="1334324"/>
            <a:ext cx="3200400" cy="4992624"/>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4" name="Copyright">
            <a:extLst>
              <a:ext uri="{FF2B5EF4-FFF2-40B4-BE49-F238E27FC236}">
                <a16:creationId xmlns:a16="http://schemas.microsoft.com/office/drawing/2014/main" id="{43891E34-A609-5686-FA54-E3A637570182}"/>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492171556"/>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Columns - Content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2240280" cy="4992624"/>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1456" y="1334324"/>
            <a:ext cx="2240280" cy="4992624"/>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0264" y="1334324"/>
            <a:ext cx="2240280" cy="4992624"/>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9339072" y="1334324"/>
            <a:ext cx="2240280" cy="4992624"/>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1C7DF4-91CF-55B7-3AA7-65526726F524}"/>
              </a:ext>
            </a:extLst>
          </p:cNvPr>
          <p:cNvSpPr>
            <a:spLocks noGrp="1"/>
          </p:cNvSpPr>
          <p:nvPr>
            <p:ph type="dt" sz="half" idx="16"/>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
        <p:nvSpPr>
          <p:cNvPr id="6" name="Footer Placeholder 5">
            <a:extLst>
              <a:ext uri="{FF2B5EF4-FFF2-40B4-BE49-F238E27FC236}">
                <a16:creationId xmlns:a16="http://schemas.microsoft.com/office/drawing/2014/main" id="{8C565DB8-BEAA-621B-BC19-2D34AB75BC98}"/>
              </a:ext>
            </a:extLst>
          </p:cNvPr>
          <p:cNvSpPr>
            <a:spLocks noGrp="1"/>
          </p:cNvSpPr>
          <p:nvPr>
            <p:ph type="ftr" sz="quarter" idx="17"/>
          </p:nvPr>
        </p:nvSpPr>
        <p:spPr>
          <a:xfrm>
            <a:off x="1645920" y="6583680"/>
            <a:ext cx="7844778" cy="91440"/>
          </a:xfrm>
          <a:prstGeom prst="rect">
            <a:avLst/>
          </a:prstGeom>
        </p:spPr>
        <p:txBody>
          <a:bodyPr/>
          <a:lstStyle>
            <a:lvl1pPr>
              <a:defRPr>
                <a:solidFill>
                  <a:schemeClr val="bg1"/>
                </a:solidFill>
              </a:defRPr>
            </a:lvl1pPr>
          </a:lstStyle>
          <a:p>
            <a:endParaRPr lang="en-US"/>
          </a:p>
        </p:txBody>
      </p:sp>
      <p:sp>
        <p:nvSpPr>
          <p:cNvPr id="11" name="Slide Number Placeholder 10">
            <a:extLst>
              <a:ext uri="{FF2B5EF4-FFF2-40B4-BE49-F238E27FC236}">
                <a16:creationId xmlns:a16="http://schemas.microsoft.com/office/drawing/2014/main" id="{02598055-59DC-88A9-9B38-40423C55EF43}"/>
              </a:ext>
            </a:extLst>
          </p:cNvPr>
          <p:cNvSpPr>
            <a:spLocks noGrp="1"/>
          </p:cNvSpPr>
          <p:nvPr>
            <p:ph type="sldNum" sz="quarter" idx="18"/>
          </p:nvPr>
        </p:nvSpPr>
        <p:spPr>
          <a:xfrm>
            <a:off x="11842316" y="6583680"/>
            <a:ext cx="89768" cy="92333"/>
          </a:xfrm>
          <a:prstGeom prst="rect">
            <a:avLst/>
          </a:prstGeom>
        </p:spPr>
        <p:txBody>
          <a:bodyPr/>
          <a:lstStyle>
            <a:lvl1pPr>
              <a:defRPr>
                <a:solidFill>
                  <a:schemeClr val="bg1"/>
                </a:solidFill>
              </a:defRPr>
            </a:lvl1pPr>
          </a:lstStyle>
          <a:p>
            <a:fld id="{1A882866-5A4B-2441-AB11-13CD35AF90CE}" type="slidenum">
              <a:rPr lang="en-US" smtClean="0"/>
              <a:t>‹#›</a:t>
            </a:fld>
            <a:endParaRPr lang="en-US"/>
          </a:p>
        </p:txBody>
      </p:sp>
      <p:sp>
        <p:nvSpPr>
          <p:cNvPr id="12" name="Copyright">
            <a:extLst>
              <a:ext uri="{FF2B5EF4-FFF2-40B4-BE49-F238E27FC236}">
                <a16:creationId xmlns:a16="http://schemas.microsoft.com/office/drawing/2014/main" id="{CF063994-F7E1-75A7-CEC3-515566728D32}"/>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Tree>
    <p:extLst>
      <p:ext uri="{BB962C8B-B14F-4D97-AF65-F5344CB8AC3E}">
        <p14:creationId xmlns:p14="http://schemas.microsoft.com/office/powerpoint/2010/main" val="355275297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ive Columns - Content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1920240" cy="4992624"/>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75026" y="1334324"/>
            <a:ext cx="1920240" cy="4992624"/>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37404" y="1334324"/>
            <a:ext cx="1920240" cy="4992624"/>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7399782" y="1334324"/>
            <a:ext cx="1920240" cy="4992624"/>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CB82708F-B3F7-E5C0-481F-8B2177EAF190}"/>
              </a:ext>
            </a:extLst>
          </p:cNvPr>
          <p:cNvSpPr>
            <a:spLocks noGrp="1"/>
          </p:cNvSpPr>
          <p:nvPr>
            <p:ph idx="19"/>
          </p:nvPr>
        </p:nvSpPr>
        <p:spPr>
          <a:xfrm>
            <a:off x="9662160" y="1334324"/>
            <a:ext cx="1920240" cy="4992624"/>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1C7DF4-91CF-55B7-3AA7-65526726F524}"/>
              </a:ext>
            </a:extLst>
          </p:cNvPr>
          <p:cNvSpPr>
            <a:spLocks noGrp="1"/>
          </p:cNvSpPr>
          <p:nvPr>
            <p:ph type="dt" sz="half" idx="16"/>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
        <p:nvSpPr>
          <p:cNvPr id="6" name="Footer Placeholder 5">
            <a:extLst>
              <a:ext uri="{FF2B5EF4-FFF2-40B4-BE49-F238E27FC236}">
                <a16:creationId xmlns:a16="http://schemas.microsoft.com/office/drawing/2014/main" id="{8C565DB8-BEAA-621B-BC19-2D34AB75BC98}"/>
              </a:ext>
            </a:extLst>
          </p:cNvPr>
          <p:cNvSpPr>
            <a:spLocks noGrp="1"/>
          </p:cNvSpPr>
          <p:nvPr>
            <p:ph type="ftr" sz="quarter" idx="17"/>
          </p:nvPr>
        </p:nvSpPr>
        <p:spPr>
          <a:xfrm>
            <a:off x="1645920" y="6583680"/>
            <a:ext cx="7844778" cy="91440"/>
          </a:xfrm>
          <a:prstGeom prst="rect">
            <a:avLst/>
          </a:prstGeom>
        </p:spPr>
        <p:txBody>
          <a:bodyPr/>
          <a:lstStyle>
            <a:lvl1pPr>
              <a:defRPr>
                <a:solidFill>
                  <a:schemeClr val="bg1"/>
                </a:solidFill>
              </a:defRPr>
            </a:lvl1pPr>
          </a:lstStyle>
          <a:p>
            <a:endParaRPr lang="en-US"/>
          </a:p>
        </p:txBody>
      </p:sp>
      <p:sp>
        <p:nvSpPr>
          <p:cNvPr id="11" name="Slide Number Placeholder 10">
            <a:extLst>
              <a:ext uri="{FF2B5EF4-FFF2-40B4-BE49-F238E27FC236}">
                <a16:creationId xmlns:a16="http://schemas.microsoft.com/office/drawing/2014/main" id="{02598055-59DC-88A9-9B38-40423C55EF43}"/>
              </a:ext>
            </a:extLst>
          </p:cNvPr>
          <p:cNvSpPr>
            <a:spLocks noGrp="1"/>
          </p:cNvSpPr>
          <p:nvPr>
            <p:ph type="sldNum" sz="quarter" idx="18"/>
          </p:nvPr>
        </p:nvSpPr>
        <p:spPr>
          <a:xfrm>
            <a:off x="11842316" y="6583680"/>
            <a:ext cx="89768" cy="92333"/>
          </a:xfrm>
          <a:prstGeom prst="rect">
            <a:avLst/>
          </a:prstGeom>
        </p:spPr>
        <p:txBody>
          <a:bodyPr/>
          <a:lstStyle>
            <a:lvl1pPr>
              <a:defRPr>
                <a:solidFill>
                  <a:schemeClr val="bg1"/>
                </a:solidFill>
              </a:defRPr>
            </a:lvl1pPr>
          </a:lstStyle>
          <a:p>
            <a:fld id="{1A882866-5A4B-2441-AB11-13CD35AF90CE}" type="slidenum">
              <a:rPr lang="en-US" smtClean="0"/>
              <a:t>‹#›</a:t>
            </a:fld>
            <a:endParaRPr lang="en-US"/>
          </a:p>
        </p:txBody>
      </p:sp>
      <p:sp>
        <p:nvSpPr>
          <p:cNvPr id="12" name="Copyright">
            <a:extLst>
              <a:ext uri="{FF2B5EF4-FFF2-40B4-BE49-F238E27FC236}">
                <a16:creationId xmlns:a16="http://schemas.microsoft.com/office/drawing/2014/main" id="{CF063994-F7E1-75A7-CEC3-515566728D32}"/>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Tree>
    <p:extLst>
      <p:ext uri="{BB962C8B-B14F-4D97-AF65-F5344CB8AC3E}">
        <p14:creationId xmlns:p14="http://schemas.microsoft.com/office/powerpoint/2010/main" val="386641273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s - Image and Content Dark">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5" name="Picture Placeholder 1">
            <a:extLst>
              <a:ext uri="{FF2B5EF4-FFF2-40B4-BE49-F238E27FC236}">
                <a16:creationId xmlns:a16="http://schemas.microsoft.com/office/drawing/2014/main" id="{44B0349E-3471-3051-A5B9-9681553EB991}"/>
              </a:ext>
            </a:extLst>
          </p:cNvPr>
          <p:cNvSpPr>
            <a:spLocks noGrp="1"/>
          </p:cNvSpPr>
          <p:nvPr>
            <p:ph type="pic" sz="quarter" idx="15"/>
          </p:nvPr>
        </p:nvSpPr>
        <p:spPr>
          <a:xfrm>
            <a:off x="609600" y="1335024"/>
            <a:ext cx="4937760" cy="2514600"/>
          </a:xfrm>
        </p:spPr>
        <p:txBody>
          <a:bodyPr/>
          <a:lstStyle>
            <a:lvl1pPr>
              <a:defRPr>
                <a:solidFill>
                  <a:schemeClr val="bg1"/>
                </a:solidFill>
              </a:defRPr>
            </a:lvl1pPr>
          </a:lstStyle>
          <a:p>
            <a:r>
              <a:rPr lang="en-US"/>
              <a:t>Click icon to add picture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4023360"/>
            <a:ext cx="4846320" cy="2286000"/>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3142B398-0C77-E84A-DD6A-3B9AC2D5E34E}"/>
              </a:ext>
            </a:extLst>
          </p:cNvPr>
          <p:cNvSpPr>
            <a:spLocks noGrp="1"/>
          </p:cNvSpPr>
          <p:nvPr>
            <p:ph type="pic" sz="quarter" idx="16"/>
          </p:nvPr>
        </p:nvSpPr>
        <p:spPr>
          <a:xfrm>
            <a:off x="6644640" y="1335024"/>
            <a:ext cx="4937760" cy="2514600"/>
          </a:xfrm>
        </p:spPr>
        <p:txBody>
          <a:bodyPr/>
          <a:lstStyle>
            <a:lvl1pPr>
              <a:defRPr>
                <a:solidFill>
                  <a:schemeClr val="bg1"/>
                </a:solidFill>
              </a:defRPr>
            </a:lvl1pPr>
          </a:lstStyle>
          <a:p>
            <a:r>
              <a:rPr lang="en-US"/>
              <a:t>Click icon to add picture</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4023360"/>
            <a:ext cx="4846320" cy="2286000"/>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4" name="Copyright">
            <a:extLst>
              <a:ext uri="{FF2B5EF4-FFF2-40B4-BE49-F238E27FC236}">
                <a16:creationId xmlns:a16="http://schemas.microsoft.com/office/drawing/2014/main" id="{43891E34-A609-5686-FA54-E3A637570182}"/>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320057134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Columns - Image and Content Dark">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4040372"/>
            <a:ext cx="3200400" cy="2286575"/>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
            <a:extLst>
              <a:ext uri="{FF2B5EF4-FFF2-40B4-BE49-F238E27FC236}">
                <a16:creationId xmlns:a16="http://schemas.microsoft.com/office/drawing/2014/main" id="{F7FA6101-2BCD-3F7A-5BFE-9C338D8F8C01}"/>
              </a:ext>
            </a:extLst>
          </p:cNvPr>
          <p:cNvSpPr>
            <a:spLocks noGrp="1"/>
          </p:cNvSpPr>
          <p:nvPr>
            <p:ph type="pic" sz="quarter" idx="15"/>
          </p:nvPr>
        </p:nvSpPr>
        <p:spPr>
          <a:xfrm>
            <a:off x="609600" y="1335024"/>
            <a:ext cx="3255264" cy="2514600"/>
          </a:xfrm>
        </p:spPr>
        <p:txBody>
          <a:bodyPr/>
          <a:lstStyle>
            <a:lvl1pPr>
              <a:defRPr>
                <a:solidFill>
                  <a:schemeClr val="bg1"/>
                </a:solidFill>
              </a:defRPr>
            </a:lvl1pPr>
          </a:lstStyle>
          <a:p>
            <a:r>
              <a:rPr lang="en-US"/>
              <a:t>Click icon to add picture</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68368" y="4040372"/>
            <a:ext cx="3200400" cy="2286575"/>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a:extLst>
              <a:ext uri="{FF2B5EF4-FFF2-40B4-BE49-F238E27FC236}">
                <a16:creationId xmlns:a16="http://schemas.microsoft.com/office/drawing/2014/main" id="{1F35FB27-0B90-CA7E-FF2E-695B6A9CA1A7}"/>
              </a:ext>
            </a:extLst>
          </p:cNvPr>
          <p:cNvSpPr>
            <a:spLocks noGrp="1"/>
          </p:cNvSpPr>
          <p:nvPr>
            <p:ph type="pic" sz="quarter" idx="16"/>
          </p:nvPr>
        </p:nvSpPr>
        <p:spPr>
          <a:xfrm>
            <a:off x="4468368" y="1335024"/>
            <a:ext cx="3255264" cy="2514600"/>
          </a:xfrm>
        </p:spPr>
        <p:txBody>
          <a:bodyPr/>
          <a:lstStyle>
            <a:lvl1pPr>
              <a:defRPr>
                <a:solidFill>
                  <a:schemeClr val="bg1"/>
                </a:solidFill>
              </a:defRPr>
            </a:lvl1pPr>
          </a:lstStyle>
          <a:p>
            <a:r>
              <a:rPr lang="en-US"/>
              <a:t>Click icon to add picture</a:t>
            </a:r>
          </a:p>
        </p:txBody>
      </p:sp>
      <p:sp>
        <p:nvSpPr>
          <p:cNvPr id="5" name="Content Placeholder 3">
            <a:extLst>
              <a:ext uri="{FF2B5EF4-FFF2-40B4-BE49-F238E27FC236}">
                <a16:creationId xmlns:a16="http://schemas.microsoft.com/office/drawing/2014/main" id="{F675479F-3CBB-5D2A-4512-AE1310D8851A}"/>
              </a:ext>
            </a:extLst>
          </p:cNvPr>
          <p:cNvSpPr>
            <a:spLocks noGrp="1"/>
          </p:cNvSpPr>
          <p:nvPr>
            <p:ph idx="14"/>
          </p:nvPr>
        </p:nvSpPr>
        <p:spPr>
          <a:xfrm>
            <a:off x="8327136" y="4040372"/>
            <a:ext cx="3200400" cy="2286575"/>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3">
            <a:extLst>
              <a:ext uri="{FF2B5EF4-FFF2-40B4-BE49-F238E27FC236}">
                <a16:creationId xmlns:a16="http://schemas.microsoft.com/office/drawing/2014/main" id="{D7A90959-8D39-E413-9AB9-75B5F74E177A}"/>
              </a:ext>
            </a:extLst>
          </p:cNvPr>
          <p:cNvSpPr>
            <a:spLocks noGrp="1"/>
          </p:cNvSpPr>
          <p:nvPr>
            <p:ph type="pic" sz="quarter" idx="17"/>
          </p:nvPr>
        </p:nvSpPr>
        <p:spPr>
          <a:xfrm>
            <a:off x="8327136" y="1335024"/>
            <a:ext cx="3255264" cy="2514600"/>
          </a:xfrm>
        </p:spPr>
        <p:txBody>
          <a:bodyPr/>
          <a:lstStyle>
            <a:lvl1pPr>
              <a:defRPr>
                <a:solidFill>
                  <a:schemeClr val="bg1"/>
                </a:solidFill>
              </a:defRPr>
            </a:lvl1pPr>
          </a:lstStyle>
          <a:p>
            <a:r>
              <a:rPr lang="en-US"/>
              <a:t>Click icon to add picture</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4" name="Copyright">
            <a:extLst>
              <a:ext uri="{FF2B5EF4-FFF2-40B4-BE49-F238E27FC236}">
                <a16:creationId xmlns:a16="http://schemas.microsoft.com/office/drawing/2014/main" id="{43891E34-A609-5686-FA54-E3A637570182}"/>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27515160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our Columns - Image and Content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2194560" cy="2286000"/>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2240280" cy="2505456"/>
          </a:xfrm>
        </p:spPr>
        <p:txBody>
          <a:bodyPr/>
          <a:lstStyle>
            <a:lvl1pPr>
              <a:defRPr>
                <a:solidFill>
                  <a:schemeClr val="bg1"/>
                </a:solidFill>
              </a:defRPr>
            </a:lvl1pPr>
          </a:lstStyle>
          <a:p>
            <a:r>
              <a:rPr lang="en-US"/>
              <a:t>Click icon to add picture</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2472" y="4023360"/>
            <a:ext cx="2194560" cy="2286000"/>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3520440" y="1335024"/>
            <a:ext cx="2240280" cy="2505456"/>
          </a:xfrm>
        </p:spPr>
        <p:txBody>
          <a:bodyPr/>
          <a:lstStyle>
            <a:lvl1pPr>
              <a:defRPr>
                <a:solidFill>
                  <a:schemeClr val="bg1"/>
                </a:solidFill>
              </a:defRPr>
            </a:lvl1pPr>
          </a:lstStyle>
          <a:p>
            <a:r>
              <a:rPr lang="en-US"/>
              <a:t>Click icon to add picture</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2296" y="4023360"/>
            <a:ext cx="2194560" cy="2286000"/>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6431280" y="1335024"/>
            <a:ext cx="2240280" cy="2505456"/>
          </a:xfrm>
        </p:spPr>
        <p:txBody>
          <a:bodyPr/>
          <a:lstStyle>
            <a:lvl1pPr>
              <a:defRPr>
                <a:solidFill>
                  <a:schemeClr val="bg1"/>
                </a:solidFill>
              </a:defRPr>
            </a:lvl1pPr>
          </a:lstStyle>
          <a:p>
            <a:r>
              <a:rPr lang="en-US"/>
              <a:t>Click icon to add picture</a:t>
            </a:r>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9342120" y="4023360"/>
            <a:ext cx="2194560" cy="2286000"/>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9342120" y="1335024"/>
            <a:ext cx="2240280" cy="2505456"/>
          </a:xfrm>
        </p:spPr>
        <p:txBody>
          <a:bodyPr/>
          <a:lstStyle>
            <a:lvl1pPr>
              <a:defRPr>
                <a:solidFill>
                  <a:schemeClr val="bg1"/>
                </a:solidFill>
              </a:defRPr>
            </a:lvl1pPr>
          </a:lstStyle>
          <a:p>
            <a:r>
              <a:rPr lang="en-US"/>
              <a:t>Click icon to add picture</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lvl1pPr>
              <a:defRPr>
                <a:solidFill>
                  <a:schemeClr val="bg1"/>
                </a:solidFill>
              </a:defRPr>
            </a:lvl1p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
        <p:nvSpPr>
          <p:cNvPr id="14" name="Copyright">
            <a:extLst>
              <a:ext uri="{FF2B5EF4-FFF2-40B4-BE49-F238E27FC236}">
                <a16:creationId xmlns:a16="http://schemas.microsoft.com/office/drawing/2014/main" id="{6D79BAA0-8632-AD2C-292C-8F2B191F7D19}"/>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Tree>
    <p:extLst>
      <p:ext uri="{BB962C8B-B14F-4D97-AF65-F5344CB8AC3E}">
        <p14:creationId xmlns:p14="http://schemas.microsoft.com/office/powerpoint/2010/main" val="247824718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ive Columns - Image and Content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1645920" cy="2286000"/>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1828800" cy="2505456"/>
          </a:xfrm>
        </p:spPr>
        <p:txBody>
          <a:bodyPr/>
          <a:lstStyle>
            <a:lvl1pPr>
              <a:defRPr>
                <a:solidFill>
                  <a:schemeClr val="bg1"/>
                </a:solidFill>
              </a:defRPr>
            </a:lvl1pPr>
          </a:lstStyle>
          <a:p>
            <a:r>
              <a:rPr lang="en-US"/>
              <a:t>Click icon to add picture</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97886" y="4023360"/>
            <a:ext cx="1645920" cy="2286000"/>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2895600" y="1335024"/>
            <a:ext cx="1828800" cy="2505456"/>
          </a:xfrm>
        </p:spPr>
        <p:txBody>
          <a:bodyPr/>
          <a:lstStyle>
            <a:lvl1pPr>
              <a:defRPr>
                <a:solidFill>
                  <a:schemeClr val="bg1"/>
                </a:solidFill>
              </a:defRPr>
            </a:lvl1pPr>
          </a:lstStyle>
          <a:p>
            <a:r>
              <a:rPr lang="en-US"/>
              <a:t>Click icon to add picture</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83124" y="4023360"/>
            <a:ext cx="1645920" cy="2286000"/>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5181600" y="1335024"/>
            <a:ext cx="1828800" cy="2505456"/>
          </a:xfrm>
        </p:spPr>
        <p:txBody>
          <a:bodyPr/>
          <a:lstStyle>
            <a:lvl1pPr>
              <a:defRPr>
                <a:solidFill>
                  <a:schemeClr val="bg1"/>
                </a:solidFill>
              </a:defRPr>
            </a:lvl1pPr>
          </a:lstStyle>
          <a:p>
            <a:r>
              <a:rPr lang="en-US"/>
              <a:t>Click icon to add picture</a:t>
            </a:r>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7468362" y="4023360"/>
            <a:ext cx="1645920" cy="2286000"/>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7467600" y="1335024"/>
            <a:ext cx="1828800" cy="2505456"/>
          </a:xfrm>
        </p:spPr>
        <p:txBody>
          <a:bodyPr/>
          <a:lstStyle>
            <a:lvl1pPr>
              <a:defRPr>
                <a:solidFill>
                  <a:schemeClr val="bg1"/>
                </a:solidFill>
              </a:defRPr>
            </a:lvl1pPr>
          </a:lstStyle>
          <a:p>
            <a:r>
              <a:rPr lang="en-US"/>
              <a:t>Click icon to add picture</a:t>
            </a:r>
          </a:p>
        </p:txBody>
      </p:sp>
      <p:sp>
        <p:nvSpPr>
          <p:cNvPr id="16" name="Content Placeholder 5">
            <a:extLst>
              <a:ext uri="{FF2B5EF4-FFF2-40B4-BE49-F238E27FC236}">
                <a16:creationId xmlns:a16="http://schemas.microsoft.com/office/drawing/2014/main" id="{4BE2B1C7-C0C6-88D0-FF18-EFB8EA2C6280}"/>
              </a:ext>
            </a:extLst>
          </p:cNvPr>
          <p:cNvSpPr>
            <a:spLocks noGrp="1"/>
          </p:cNvSpPr>
          <p:nvPr>
            <p:ph idx="21"/>
          </p:nvPr>
        </p:nvSpPr>
        <p:spPr>
          <a:xfrm>
            <a:off x="9753600" y="4023360"/>
            <a:ext cx="1645920" cy="2286000"/>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5">
            <a:extLst>
              <a:ext uri="{FF2B5EF4-FFF2-40B4-BE49-F238E27FC236}">
                <a16:creationId xmlns:a16="http://schemas.microsoft.com/office/drawing/2014/main" id="{A81BA51A-079B-3E84-046F-16707EFD3EA1}"/>
              </a:ext>
            </a:extLst>
          </p:cNvPr>
          <p:cNvSpPr>
            <a:spLocks noGrp="1"/>
          </p:cNvSpPr>
          <p:nvPr>
            <p:ph type="pic" sz="quarter" idx="20"/>
          </p:nvPr>
        </p:nvSpPr>
        <p:spPr>
          <a:xfrm>
            <a:off x="9753600" y="1335024"/>
            <a:ext cx="1828800" cy="2505456"/>
          </a:xfrm>
        </p:spPr>
        <p:txBody>
          <a:bodyPr/>
          <a:lstStyle>
            <a:lvl1pPr>
              <a:defRPr>
                <a:solidFill>
                  <a:schemeClr val="bg1"/>
                </a:solidFill>
              </a:defRPr>
            </a:lvl1pPr>
          </a:lstStyle>
          <a:p>
            <a:r>
              <a:rPr lang="en-US"/>
              <a:t>Click icon to add picture</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lvl1pPr>
              <a:defRPr>
                <a:solidFill>
                  <a:schemeClr val="bg1"/>
                </a:solidFill>
              </a:defRPr>
            </a:lvl1p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
        <p:nvSpPr>
          <p:cNvPr id="14" name="Copyright">
            <a:extLst>
              <a:ext uri="{FF2B5EF4-FFF2-40B4-BE49-F238E27FC236}">
                <a16:creationId xmlns:a16="http://schemas.microsoft.com/office/drawing/2014/main" id="{6D79BAA0-8632-AD2C-292C-8F2B191F7D19}"/>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Tree>
    <p:extLst>
      <p:ext uri="{BB962C8B-B14F-4D97-AF65-F5344CB8AC3E}">
        <p14:creationId xmlns:p14="http://schemas.microsoft.com/office/powerpoint/2010/main" val="253774912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Imag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599" y="426061"/>
            <a:ext cx="5334001" cy="2387600"/>
          </a:xfrm>
        </p:spPr>
        <p:txBody>
          <a:bodyPr lIns="0" rIns="0" anchor="b">
            <a:noAutofit/>
          </a:bodyPr>
          <a:lstStyle>
            <a:lvl1pPr algn="l">
              <a:lnSpc>
                <a:spcPct val="80000"/>
              </a:lnSpc>
              <a:defRPr sz="5400" spc="-120" baseline="0"/>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599" y="3012926"/>
            <a:ext cx="5334002" cy="1655762"/>
          </a:xfrm>
        </p:spPr>
        <p:txBody>
          <a:bodyPr lIns="0" r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4031B34F-5072-BCFE-838A-B26F9DFCB01E}"/>
              </a:ext>
            </a:extLst>
          </p:cNvPr>
          <p:cNvSpPr>
            <a:spLocks noGrp="1"/>
          </p:cNvSpPr>
          <p:nvPr>
            <p:ph type="pic" sz="quarter" idx="10"/>
          </p:nvPr>
        </p:nvSpPr>
        <p:spPr>
          <a:xfrm>
            <a:off x="6096000" y="0"/>
            <a:ext cx="6096000" cy="6858000"/>
          </a:xfrm>
        </p:spPr>
        <p:txBody>
          <a:bodyPr wrap="none">
            <a:noAutofit/>
          </a:bodyPr>
          <a:lstStyle/>
          <a:p>
            <a:r>
              <a:rPr lang="en-US"/>
              <a:t>Click icon to add picture</a:t>
            </a:r>
          </a:p>
        </p:txBody>
      </p:sp>
      <p:pic>
        <p:nvPicPr>
          <p:cNvPr id="5" name="Picture 4" descr="A red and black number&#10;&#10;Description automatically generated">
            <a:extLst>
              <a:ext uri="{FF2B5EF4-FFF2-40B4-BE49-F238E27FC236}">
                <a16:creationId xmlns:a16="http://schemas.microsoft.com/office/drawing/2014/main" id="{ED10F1C0-9764-B3D2-72FA-D6F1835F5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407745990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lumns - Photo and Title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513B074-3B07-0E57-B1EF-F6812220DF0A}"/>
              </a:ext>
            </a:extLst>
          </p:cNvPr>
          <p:cNvSpPr>
            <a:spLocks noGrp="1"/>
          </p:cNvSpPr>
          <p:nvPr>
            <p:ph type="body" sz="quarter" idx="12"/>
          </p:nvPr>
        </p:nvSpPr>
        <p:spPr>
          <a:xfrm>
            <a:off x="609600" y="1566127"/>
            <a:ext cx="4846320" cy="342466"/>
          </a:xfrm>
        </p:spPr>
        <p:txBody>
          <a:bodyPr anchor="ctr" anchorCtr="0">
            <a:spAutoFit/>
          </a:bodyPr>
          <a:lstStyle>
            <a:lvl1pPr marL="0" indent="0">
              <a:buNone/>
              <a:defRPr sz="1600" b="1">
                <a:solidFill>
                  <a:schemeClr val="bg1"/>
                </a:solidFill>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4937760" cy="4023360"/>
          </a:xfrm>
        </p:spPr>
        <p:txBody>
          <a:bodyPr/>
          <a:lstStyle>
            <a:lvl1pPr>
              <a:defRPr>
                <a:solidFill>
                  <a:schemeClr val="bg1"/>
                </a:solidFill>
              </a:defRPr>
            </a:lvl1pPr>
          </a:lstStyle>
          <a:p>
            <a:r>
              <a:rPr lang="en-US"/>
              <a:t>Click icon to add picture</a:t>
            </a:r>
          </a:p>
        </p:txBody>
      </p:sp>
      <p:sp>
        <p:nvSpPr>
          <p:cNvPr id="5" name="Text Placeholder 3">
            <a:extLst>
              <a:ext uri="{FF2B5EF4-FFF2-40B4-BE49-F238E27FC236}">
                <a16:creationId xmlns:a16="http://schemas.microsoft.com/office/drawing/2014/main" id="{C6A13A99-FC00-81A6-297A-C14D357F8C98}"/>
              </a:ext>
            </a:extLst>
          </p:cNvPr>
          <p:cNvSpPr>
            <a:spLocks noGrp="1"/>
          </p:cNvSpPr>
          <p:nvPr>
            <p:ph type="body" sz="quarter" idx="13"/>
          </p:nvPr>
        </p:nvSpPr>
        <p:spPr>
          <a:xfrm>
            <a:off x="6644640" y="1566127"/>
            <a:ext cx="4846320" cy="342466"/>
          </a:xfrm>
        </p:spPr>
        <p:txBody>
          <a:bodyPr anchor="ctr" anchorCtr="0">
            <a:spAutoFit/>
          </a:bodyPr>
          <a:lstStyle>
            <a:lvl1pPr marL="0" indent="0">
              <a:buNone/>
              <a:defRPr sz="1600" b="1">
                <a:solidFill>
                  <a:schemeClr val="bg1"/>
                </a:solidFill>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644640" y="2103120"/>
            <a:ext cx="4937760" cy="4023360"/>
          </a:xfrm>
        </p:spPr>
        <p:txBody>
          <a:bodyPr/>
          <a:lstStyle>
            <a:lvl1pPr>
              <a:defRPr>
                <a:solidFill>
                  <a:schemeClr val="bg1"/>
                </a:solidFill>
              </a:defRPr>
            </a:lvl1pPr>
          </a:lstStyle>
          <a:p>
            <a:r>
              <a:rPr lang="en-US"/>
              <a:t>Click icon to add picture</a:t>
            </a:r>
          </a:p>
        </p:txBody>
      </p:sp>
      <p:sp>
        <p:nvSpPr>
          <p:cNvPr id="6" name="Footer Placeholder 5">
            <a:extLst>
              <a:ext uri="{FF2B5EF4-FFF2-40B4-BE49-F238E27FC236}">
                <a16:creationId xmlns:a16="http://schemas.microsoft.com/office/drawing/2014/main" id="{23847277-7A32-0B74-3121-513308B5D19B}"/>
              </a:ext>
            </a:extLst>
          </p:cNvPr>
          <p:cNvSpPr>
            <a:spLocks noGrp="1"/>
          </p:cNvSpPr>
          <p:nvPr>
            <p:ph type="ftr" sz="quarter" idx="15"/>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9" name="Copyright">
            <a:extLst>
              <a:ext uri="{FF2B5EF4-FFF2-40B4-BE49-F238E27FC236}">
                <a16:creationId xmlns:a16="http://schemas.microsoft.com/office/drawing/2014/main" id="{B1577F18-2EE9-48A5-C9F6-26D13C7A4152}"/>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7" name="Slide Number Placeholder 6">
            <a:extLst>
              <a:ext uri="{FF2B5EF4-FFF2-40B4-BE49-F238E27FC236}">
                <a16:creationId xmlns:a16="http://schemas.microsoft.com/office/drawing/2014/main" id="{0C50626B-1616-3551-DB78-E30E2BEA4433}"/>
              </a:ext>
            </a:extLst>
          </p:cNvPr>
          <p:cNvSpPr>
            <a:spLocks noGrp="1"/>
          </p:cNvSpPr>
          <p:nvPr>
            <p:ph type="sldNum" sz="quarter" idx="16"/>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3" name="Date Placeholder 2">
            <a:extLst>
              <a:ext uri="{FF2B5EF4-FFF2-40B4-BE49-F238E27FC236}">
                <a16:creationId xmlns:a16="http://schemas.microsoft.com/office/drawing/2014/main" id="{2B0DFF53-DA3C-5459-13CB-66ACAB1EF04B}"/>
              </a:ext>
            </a:extLst>
          </p:cNvPr>
          <p:cNvSpPr>
            <a:spLocks noGrp="1"/>
          </p:cNvSpPr>
          <p:nvPr>
            <p:ph type="dt" sz="half" idx="14"/>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2943079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Columns - Photo and Title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A7CA4403-228E-D982-11B8-71EFFDAB1F21}"/>
              </a:ext>
            </a:extLst>
          </p:cNvPr>
          <p:cNvSpPr>
            <a:spLocks noGrp="1"/>
          </p:cNvSpPr>
          <p:nvPr>
            <p:ph type="body" sz="quarter" idx="13"/>
          </p:nvPr>
        </p:nvSpPr>
        <p:spPr>
          <a:xfrm>
            <a:off x="609600" y="1566127"/>
            <a:ext cx="3200400" cy="342466"/>
          </a:xfrm>
        </p:spPr>
        <p:txBody>
          <a:bodyPr wrap="square" anchor="ctr" anchorCtr="0">
            <a:spAutoFit/>
          </a:bodyPr>
          <a:lstStyle>
            <a:lvl1pPr marL="0" indent="0">
              <a:buNone/>
              <a:defRPr sz="1600" b="1">
                <a:solidFill>
                  <a:schemeClr val="bg1"/>
                </a:solidFill>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3255264" cy="4023360"/>
          </a:xfrm>
        </p:spPr>
        <p:txBody>
          <a:bodyPr/>
          <a:lstStyle>
            <a:lvl1pPr>
              <a:defRPr>
                <a:solidFill>
                  <a:schemeClr val="bg1"/>
                </a:solidFill>
              </a:defRPr>
            </a:lvl1pPr>
          </a:lstStyle>
          <a:p>
            <a:r>
              <a:rPr lang="en-US"/>
              <a:t>Click icon to add picture</a:t>
            </a:r>
          </a:p>
        </p:txBody>
      </p:sp>
      <p:sp>
        <p:nvSpPr>
          <p:cNvPr id="4" name="Text Placeholder 3">
            <a:extLst>
              <a:ext uri="{FF2B5EF4-FFF2-40B4-BE49-F238E27FC236}">
                <a16:creationId xmlns:a16="http://schemas.microsoft.com/office/drawing/2014/main" id="{7946F0AF-945D-1612-FEA8-992054B7A75C}"/>
              </a:ext>
            </a:extLst>
          </p:cNvPr>
          <p:cNvSpPr>
            <a:spLocks noGrp="1"/>
          </p:cNvSpPr>
          <p:nvPr>
            <p:ph type="body" sz="quarter" idx="14"/>
          </p:nvPr>
        </p:nvSpPr>
        <p:spPr>
          <a:xfrm>
            <a:off x="4468368" y="1566127"/>
            <a:ext cx="3200400" cy="342466"/>
          </a:xfrm>
        </p:spPr>
        <p:txBody>
          <a:bodyPr wrap="square" anchor="ctr" anchorCtr="0">
            <a:spAutoFit/>
          </a:bodyPr>
          <a:lstStyle>
            <a:lvl1pPr marL="0" indent="0">
              <a:buNone/>
              <a:defRPr sz="1600" b="1">
                <a:solidFill>
                  <a:schemeClr val="bg1"/>
                </a:solidFill>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468368" y="2103120"/>
            <a:ext cx="3255264" cy="4023360"/>
          </a:xfrm>
        </p:spPr>
        <p:txBody>
          <a:bodyPr/>
          <a:lstStyle>
            <a:lvl1pPr>
              <a:defRPr>
                <a:solidFill>
                  <a:schemeClr val="bg1"/>
                </a:solidFill>
              </a:defRPr>
            </a:lvl1pPr>
          </a:lstStyle>
          <a:p>
            <a:r>
              <a:rPr lang="en-US"/>
              <a:t>Click icon to add picture</a:t>
            </a:r>
          </a:p>
        </p:txBody>
      </p:sp>
      <p:sp>
        <p:nvSpPr>
          <p:cNvPr id="5" name="Text Placeholder 3">
            <a:extLst>
              <a:ext uri="{FF2B5EF4-FFF2-40B4-BE49-F238E27FC236}">
                <a16:creationId xmlns:a16="http://schemas.microsoft.com/office/drawing/2014/main" id="{7D2660DF-18E0-5445-7D6F-B1E2A46D4B94}"/>
              </a:ext>
            </a:extLst>
          </p:cNvPr>
          <p:cNvSpPr>
            <a:spLocks noGrp="1"/>
          </p:cNvSpPr>
          <p:nvPr>
            <p:ph type="body" sz="quarter" idx="15"/>
          </p:nvPr>
        </p:nvSpPr>
        <p:spPr>
          <a:xfrm>
            <a:off x="8327136" y="1566127"/>
            <a:ext cx="3200400" cy="342466"/>
          </a:xfrm>
        </p:spPr>
        <p:txBody>
          <a:bodyPr wrap="square" anchor="ctr" anchorCtr="0">
            <a:spAutoFit/>
          </a:bodyPr>
          <a:lstStyle>
            <a:lvl1pPr marL="0" indent="0">
              <a:buNone/>
              <a:defRPr sz="1600" b="1">
                <a:solidFill>
                  <a:schemeClr val="bg1"/>
                </a:solidFill>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8327136" y="2103120"/>
            <a:ext cx="3255264" cy="4023360"/>
          </a:xfrm>
        </p:spPr>
        <p:txBody>
          <a:bodyPr/>
          <a:lstStyle>
            <a:lvl1pPr>
              <a:defRPr>
                <a:solidFill>
                  <a:schemeClr val="bg1"/>
                </a:solidFill>
              </a:defRPr>
            </a:lvl1pPr>
          </a:lstStyle>
          <a:p>
            <a:r>
              <a:rPr lang="en-US"/>
              <a:t>Click icon to add picture</a:t>
            </a:r>
          </a:p>
        </p:txBody>
      </p:sp>
      <p:sp>
        <p:nvSpPr>
          <p:cNvPr id="7" name="Footer Placeholder 6">
            <a:extLst>
              <a:ext uri="{FF2B5EF4-FFF2-40B4-BE49-F238E27FC236}">
                <a16:creationId xmlns:a16="http://schemas.microsoft.com/office/drawing/2014/main" id="{74C05D25-57B4-0131-8D02-41BDA22255CF}"/>
              </a:ext>
            </a:extLst>
          </p:cNvPr>
          <p:cNvSpPr>
            <a:spLocks noGrp="1"/>
          </p:cNvSpPr>
          <p:nvPr>
            <p:ph type="ftr" sz="quarter" idx="17"/>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11" name="Copyright">
            <a:extLst>
              <a:ext uri="{FF2B5EF4-FFF2-40B4-BE49-F238E27FC236}">
                <a16:creationId xmlns:a16="http://schemas.microsoft.com/office/drawing/2014/main" id="{861CF59B-700A-60A4-D14B-FB9B87B60D93}"/>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9" name="Slide Number Placeholder 8">
            <a:extLst>
              <a:ext uri="{FF2B5EF4-FFF2-40B4-BE49-F238E27FC236}">
                <a16:creationId xmlns:a16="http://schemas.microsoft.com/office/drawing/2014/main" id="{566038FF-7BCA-3951-3D43-F22FDDDCEC68}"/>
              </a:ext>
            </a:extLst>
          </p:cNvPr>
          <p:cNvSpPr>
            <a:spLocks noGrp="1"/>
          </p:cNvSpPr>
          <p:nvPr>
            <p:ph type="sldNum" sz="quarter" idx="18"/>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6" name="Date Placeholder 5">
            <a:extLst>
              <a:ext uri="{FF2B5EF4-FFF2-40B4-BE49-F238E27FC236}">
                <a16:creationId xmlns:a16="http://schemas.microsoft.com/office/drawing/2014/main" id="{93D0F27E-11AC-F723-B425-6B4C9993142C}"/>
              </a:ext>
            </a:extLst>
          </p:cNvPr>
          <p:cNvSpPr>
            <a:spLocks noGrp="1"/>
          </p:cNvSpPr>
          <p:nvPr>
            <p:ph type="dt" sz="half" idx="16"/>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447721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our Columns - Photo and Title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581773"/>
            <a:ext cx="224028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2240280" cy="4023360"/>
          </a:xfrm>
        </p:spPr>
        <p:txBody>
          <a:bodyPr/>
          <a:lstStyle>
            <a:lvl1pPr>
              <a:defRPr>
                <a:solidFill>
                  <a:schemeClr val="bg1"/>
                </a:solidFill>
              </a:defRPr>
            </a:lvl1pPr>
          </a:lstStyle>
          <a:p>
            <a:r>
              <a:rPr lang="en-US"/>
              <a:t>Click icon to add picture</a:t>
            </a:r>
          </a:p>
        </p:txBody>
      </p:sp>
      <p:sp>
        <p:nvSpPr>
          <p:cNvPr id="5" name="Text Placeholder 3">
            <a:extLst>
              <a:ext uri="{FF2B5EF4-FFF2-40B4-BE49-F238E27FC236}">
                <a16:creationId xmlns:a16="http://schemas.microsoft.com/office/drawing/2014/main" id="{37F3A760-EE34-C8A5-89C3-5467A9BC0CA9}"/>
              </a:ext>
            </a:extLst>
          </p:cNvPr>
          <p:cNvSpPr>
            <a:spLocks noGrp="1"/>
          </p:cNvSpPr>
          <p:nvPr>
            <p:ph type="body" sz="quarter" idx="15"/>
          </p:nvPr>
        </p:nvSpPr>
        <p:spPr>
          <a:xfrm>
            <a:off x="3520440" y="1581773"/>
            <a:ext cx="224028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3520440" y="2103120"/>
            <a:ext cx="2240280" cy="4023360"/>
          </a:xfrm>
        </p:spPr>
        <p:txBody>
          <a:bodyPr/>
          <a:lstStyle>
            <a:lvl1pPr>
              <a:defRPr>
                <a:solidFill>
                  <a:schemeClr val="bg1"/>
                </a:solidFill>
              </a:defRPr>
            </a:lvl1pPr>
          </a:lstStyle>
          <a:p>
            <a:r>
              <a:rPr lang="en-US"/>
              <a:t>Click icon to add picture</a:t>
            </a:r>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6431280" y="1581773"/>
            <a:ext cx="224028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6431280" y="2103120"/>
            <a:ext cx="2240280" cy="4023360"/>
          </a:xfrm>
        </p:spPr>
        <p:txBody>
          <a:bodyPr/>
          <a:lstStyle>
            <a:lvl1pPr>
              <a:defRPr>
                <a:solidFill>
                  <a:schemeClr val="bg1"/>
                </a:solidFill>
              </a:defRPr>
            </a:lvl1pPr>
          </a:lstStyle>
          <a:p>
            <a:r>
              <a:rPr lang="en-US"/>
              <a:t>Click icon to add picture</a:t>
            </a:r>
          </a:p>
        </p:txBody>
      </p:sp>
      <p:sp>
        <p:nvSpPr>
          <p:cNvPr id="7" name="Text Placeholder 3">
            <a:extLst>
              <a:ext uri="{FF2B5EF4-FFF2-40B4-BE49-F238E27FC236}">
                <a16:creationId xmlns:a16="http://schemas.microsoft.com/office/drawing/2014/main" id="{EBE0941F-EC84-108F-647A-726CB13FD000}"/>
              </a:ext>
            </a:extLst>
          </p:cNvPr>
          <p:cNvSpPr>
            <a:spLocks noGrp="1"/>
          </p:cNvSpPr>
          <p:nvPr>
            <p:ph type="body" sz="quarter" idx="17"/>
          </p:nvPr>
        </p:nvSpPr>
        <p:spPr>
          <a:xfrm>
            <a:off x="9342120" y="1581773"/>
            <a:ext cx="224028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4" name="Picture Placeholder 11">
            <a:extLst>
              <a:ext uri="{FF2B5EF4-FFF2-40B4-BE49-F238E27FC236}">
                <a16:creationId xmlns:a16="http://schemas.microsoft.com/office/drawing/2014/main" id="{273AE085-219F-7944-7266-65BE5ACA42F8}"/>
              </a:ext>
            </a:extLst>
          </p:cNvPr>
          <p:cNvSpPr>
            <a:spLocks noGrp="1"/>
          </p:cNvSpPr>
          <p:nvPr>
            <p:ph type="pic" sz="quarter" idx="13"/>
          </p:nvPr>
        </p:nvSpPr>
        <p:spPr>
          <a:xfrm>
            <a:off x="9342120" y="2103120"/>
            <a:ext cx="2240280" cy="4023360"/>
          </a:xfrm>
        </p:spPr>
        <p:txBody>
          <a:bodyPr/>
          <a:lstStyle>
            <a:lvl1pPr>
              <a:defRPr>
                <a:solidFill>
                  <a:schemeClr val="bg1"/>
                </a:solidFill>
              </a:defRPr>
            </a:lvl1pPr>
          </a:lstStyle>
          <a:p>
            <a:r>
              <a:rPr lang="en-US"/>
              <a:t>Click icon to add picture</a:t>
            </a:r>
          </a:p>
        </p:txBody>
      </p:sp>
      <p:sp>
        <p:nvSpPr>
          <p:cNvPr id="11" name="Footer Placeholder 10">
            <a:extLst>
              <a:ext uri="{FF2B5EF4-FFF2-40B4-BE49-F238E27FC236}">
                <a16:creationId xmlns:a16="http://schemas.microsoft.com/office/drawing/2014/main" id="{C8D57720-7135-4F3C-DEEA-C27247DB4D14}"/>
              </a:ext>
            </a:extLst>
          </p:cNvPr>
          <p:cNvSpPr>
            <a:spLocks noGrp="1"/>
          </p:cNvSpPr>
          <p:nvPr>
            <p:ph type="ftr" sz="quarter" idx="19"/>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14" name="Copyright">
            <a:extLst>
              <a:ext uri="{FF2B5EF4-FFF2-40B4-BE49-F238E27FC236}">
                <a16:creationId xmlns:a16="http://schemas.microsoft.com/office/drawing/2014/main" id="{5BFC7988-7FAA-398C-930C-E596D1C799AC}"/>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3" name="Slide Number Placeholder 12">
            <a:extLst>
              <a:ext uri="{FF2B5EF4-FFF2-40B4-BE49-F238E27FC236}">
                <a16:creationId xmlns:a16="http://schemas.microsoft.com/office/drawing/2014/main" id="{778E7BE0-DA47-ECEF-0F48-3164312A54CC}"/>
              </a:ext>
            </a:extLst>
          </p:cNvPr>
          <p:cNvSpPr>
            <a:spLocks noGrp="1"/>
          </p:cNvSpPr>
          <p:nvPr>
            <p:ph type="sldNum" sz="quarter" idx="20"/>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9" name="Date Placeholder 8">
            <a:extLst>
              <a:ext uri="{FF2B5EF4-FFF2-40B4-BE49-F238E27FC236}">
                <a16:creationId xmlns:a16="http://schemas.microsoft.com/office/drawing/2014/main" id="{D115E1D6-9D19-3D32-1DF3-6D23F19EFA7D}"/>
              </a:ext>
            </a:extLst>
          </p:cNvPr>
          <p:cNvSpPr>
            <a:spLocks noGrp="1"/>
          </p:cNvSpPr>
          <p:nvPr>
            <p:ph type="dt" sz="half" idx="18"/>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2441649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ive Columns - Photo and Title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Text Placeholder 1">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581773"/>
            <a:ext cx="182880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8" name="Picture Placeholder 1">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1828800" cy="4023360"/>
          </a:xfrm>
        </p:spPr>
        <p:txBody>
          <a:bodyPr/>
          <a:lstStyle>
            <a:lvl1pPr>
              <a:defRPr>
                <a:solidFill>
                  <a:schemeClr val="bg1"/>
                </a:solidFill>
              </a:defRPr>
            </a:lvl1pPr>
          </a:lstStyle>
          <a:p>
            <a:r>
              <a:rPr lang="en-US"/>
              <a:t>Click icon to add picture</a:t>
            </a:r>
          </a:p>
        </p:txBody>
      </p:sp>
      <p:sp>
        <p:nvSpPr>
          <p:cNvPr id="5" name="Text Placeholder 2">
            <a:extLst>
              <a:ext uri="{FF2B5EF4-FFF2-40B4-BE49-F238E27FC236}">
                <a16:creationId xmlns:a16="http://schemas.microsoft.com/office/drawing/2014/main" id="{37F3A760-EE34-C8A5-89C3-5467A9BC0CA9}"/>
              </a:ext>
            </a:extLst>
          </p:cNvPr>
          <p:cNvSpPr>
            <a:spLocks noGrp="1"/>
          </p:cNvSpPr>
          <p:nvPr>
            <p:ph type="body" sz="quarter" idx="15"/>
          </p:nvPr>
        </p:nvSpPr>
        <p:spPr>
          <a:xfrm>
            <a:off x="2895600" y="1581773"/>
            <a:ext cx="182880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A160F384-0CC4-8E1E-C546-28F7B7D6B282}"/>
              </a:ext>
            </a:extLst>
          </p:cNvPr>
          <p:cNvSpPr>
            <a:spLocks noGrp="1"/>
          </p:cNvSpPr>
          <p:nvPr>
            <p:ph type="pic" sz="quarter" idx="11"/>
          </p:nvPr>
        </p:nvSpPr>
        <p:spPr>
          <a:xfrm>
            <a:off x="2895600" y="2103120"/>
            <a:ext cx="1828800" cy="4023360"/>
          </a:xfrm>
        </p:spPr>
        <p:txBody>
          <a:bodyPr/>
          <a:lstStyle>
            <a:lvl1pPr>
              <a:defRPr>
                <a:solidFill>
                  <a:schemeClr val="bg1"/>
                </a:solidFill>
              </a:defRPr>
            </a:lvl1pPr>
          </a:lstStyle>
          <a:p>
            <a:r>
              <a:rPr lang="en-US"/>
              <a:t>Click icon to add picture</a:t>
            </a:r>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5181600" y="1581773"/>
            <a:ext cx="182880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12" name="Picture Placeholder 3">
            <a:extLst>
              <a:ext uri="{FF2B5EF4-FFF2-40B4-BE49-F238E27FC236}">
                <a16:creationId xmlns:a16="http://schemas.microsoft.com/office/drawing/2014/main" id="{292A0C94-CCCD-1ACE-EE3F-3AAA7DAFC52F}"/>
              </a:ext>
            </a:extLst>
          </p:cNvPr>
          <p:cNvSpPr>
            <a:spLocks noGrp="1"/>
          </p:cNvSpPr>
          <p:nvPr>
            <p:ph type="pic" sz="quarter" idx="12"/>
          </p:nvPr>
        </p:nvSpPr>
        <p:spPr>
          <a:xfrm>
            <a:off x="5181600" y="2103120"/>
            <a:ext cx="1828800" cy="4023360"/>
          </a:xfrm>
        </p:spPr>
        <p:txBody>
          <a:bodyPr/>
          <a:lstStyle>
            <a:lvl1pPr>
              <a:defRPr>
                <a:solidFill>
                  <a:schemeClr val="bg1"/>
                </a:solidFill>
              </a:defRPr>
            </a:lvl1pPr>
          </a:lstStyle>
          <a:p>
            <a:r>
              <a:rPr lang="en-US"/>
              <a:t>Click icon to add picture</a:t>
            </a:r>
          </a:p>
        </p:txBody>
      </p:sp>
      <p:sp>
        <p:nvSpPr>
          <p:cNvPr id="7" name="Text Placeholder 4">
            <a:extLst>
              <a:ext uri="{FF2B5EF4-FFF2-40B4-BE49-F238E27FC236}">
                <a16:creationId xmlns:a16="http://schemas.microsoft.com/office/drawing/2014/main" id="{EBE0941F-EC84-108F-647A-726CB13FD000}"/>
              </a:ext>
            </a:extLst>
          </p:cNvPr>
          <p:cNvSpPr>
            <a:spLocks noGrp="1"/>
          </p:cNvSpPr>
          <p:nvPr>
            <p:ph type="body" sz="quarter" idx="17"/>
          </p:nvPr>
        </p:nvSpPr>
        <p:spPr>
          <a:xfrm>
            <a:off x="7467600" y="1581773"/>
            <a:ext cx="182880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4" name="Picture Placeholder 4">
            <a:extLst>
              <a:ext uri="{FF2B5EF4-FFF2-40B4-BE49-F238E27FC236}">
                <a16:creationId xmlns:a16="http://schemas.microsoft.com/office/drawing/2014/main" id="{273AE085-219F-7944-7266-65BE5ACA42F8}"/>
              </a:ext>
            </a:extLst>
          </p:cNvPr>
          <p:cNvSpPr>
            <a:spLocks noGrp="1"/>
          </p:cNvSpPr>
          <p:nvPr>
            <p:ph type="pic" sz="quarter" idx="13"/>
          </p:nvPr>
        </p:nvSpPr>
        <p:spPr>
          <a:xfrm>
            <a:off x="7467600" y="2103120"/>
            <a:ext cx="1828800" cy="4023360"/>
          </a:xfrm>
        </p:spPr>
        <p:txBody>
          <a:bodyPr/>
          <a:lstStyle>
            <a:lvl1pPr>
              <a:defRPr>
                <a:solidFill>
                  <a:schemeClr val="bg1"/>
                </a:solidFill>
              </a:defRPr>
            </a:lvl1pPr>
          </a:lstStyle>
          <a:p>
            <a:r>
              <a:rPr lang="en-US"/>
              <a:t>Click icon to add picture</a:t>
            </a:r>
          </a:p>
        </p:txBody>
      </p:sp>
      <p:sp>
        <p:nvSpPr>
          <p:cNvPr id="15" name="Text Placeholder 5">
            <a:extLst>
              <a:ext uri="{FF2B5EF4-FFF2-40B4-BE49-F238E27FC236}">
                <a16:creationId xmlns:a16="http://schemas.microsoft.com/office/drawing/2014/main" id="{1B1CE22D-7742-2553-0BC5-65F5E18C4787}"/>
              </a:ext>
            </a:extLst>
          </p:cNvPr>
          <p:cNvSpPr>
            <a:spLocks noGrp="1"/>
          </p:cNvSpPr>
          <p:nvPr>
            <p:ph type="body" sz="quarter" idx="21"/>
          </p:nvPr>
        </p:nvSpPr>
        <p:spPr>
          <a:xfrm>
            <a:off x="9753600" y="1581773"/>
            <a:ext cx="182880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16" name="Picture Placeholder 5">
            <a:extLst>
              <a:ext uri="{FF2B5EF4-FFF2-40B4-BE49-F238E27FC236}">
                <a16:creationId xmlns:a16="http://schemas.microsoft.com/office/drawing/2014/main" id="{04FB2745-7A67-1B1D-6FE0-E5A68CD71D31}"/>
              </a:ext>
            </a:extLst>
          </p:cNvPr>
          <p:cNvSpPr>
            <a:spLocks noGrp="1"/>
          </p:cNvSpPr>
          <p:nvPr>
            <p:ph type="pic" sz="quarter" idx="22"/>
          </p:nvPr>
        </p:nvSpPr>
        <p:spPr>
          <a:xfrm>
            <a:off x="9753600" y="2103120"/>
            <a:ext cx="1828800" cy="4023360"/>
          </a:xfrm>
        </p:spPr>
        <p:txBody>
          <a:bodyPr/>
          <a:lstStyle>
            <a:lvl1pPr>
              <a:defRPr>
                <a:solidFill>
                  <a:schemeClr val="bg1"/>
                </a:solidFill>
              </a:defRPr>
            </a:lvl1pPr>
          </a:lstStyle>
          <a:p>
            <a:r>
              <a:rPr lang="en-US"/>
              <a:t>Click icon to add picture</a:t>
            </a:r>
          </a:p>
        </p:txBody>
      </p:sp>
      <p:sp>
        <p:nvSpPr>
          <p:cNvPr id="11" name="Footer Placeholder 10">
            <a:extLst>
              <a:ext uri="{FF2B5EF4-FFF2-40B4-BE49-F238E27FC236}">
                <a16:creationId xmlns:a16="http://schemas.microsoft.com/office/drawing/2014/main" id="{C8D57720-7135-4F3C-DEEA-C27247DB4D14}"/>
              </a:ext>
            </a:extLst>
          </p:cNvPr>
          <p:cNvSpPr>
            <a:spLocks noGrp="1"/>
          </p:cNvSpPr>
          <p:nvPr>
            <p:ph type="ftr" sz="quarter" idx="19"/>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14" name="Copyright">
            <a:extLst>
              <a:ext uri="{FF2B5EF4-FFF2-40B4-BE49-F238E27FC236}">
                <a16:creationId xmlns:a16="http://schemas.microsoft.com/office/drawing/2014/main" id="{5BFC7988-7FAA-398C-930C-E596D1C799AC}"/>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3" name="Slide Number Placeholder 12">
            <a:extLst>
              <a:ext uri="{FF2B5EF4-FFF2-40B4-BE49-F238E27FC236}">
                <a16:creationId xmlns:a16="http://schemas.microsoft.com/office/drawing/2014/main" id="{778E7BE0-DA47-ECEF-0F48-3164312A54CC}"/>
              </a:ext>
            </a:extLst>
          </p:cNvPr>
          <p:cNvSpPr>
            <a:spLocks noGrp="1"/>
          </p:cNvSpPr>
          <p:nvPr>
            <p:ph type="sldNum" sz="quarter" idx="20"/>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9" name="Date Placeholder 8">
            <a:extLst>
              <a:ext uri="{FF2B5EF4-FFF2-40B4-BE49-F238E27FC236}">
                <a16:creationId xmlns:a16="http://schemas.microsoft.com/office/drawing/2014/main" id="{D115E1D6-9D19-3D32-1DF3-6D23F19EFA7D}"/>
              </a:ext>
            </a:extLst>
          </p:cNvPr>
          <p:cNvSpPr>
            <a:spLocks noGrp="1"/>
          </p:cNvSpPr>
          <p:nvPr>
            <p:ph type="dt" sz="half" idx="18"/>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3281724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Grid Dark - 1x1">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10972800" cy="4572000"/>
          </a:xfrm>
        </p:spPr>
        <p:txBody>
          <a:bodyPr/>
          <a:lstStyle>
            <a:lvl1pPr>
              <a:defRPr>
                <a:solidFill>
                  <a:schemeClr val="bg1"/>
                </a:solidFill>
              </a:defRPr>
            </a:lvl1pPr>
          </a:lstStyle>
          <a:p>
            <a:r>
              <a:rPr lang="en-US"/>
              <a:t>Click icon to add picture</a:t>
            </a:r>
          </a:p>
        </p:txBody>
      </p:sp>
      <p:sp>
        <p:nvSpPr>
          <p:cNvPr id="4" name="Footer Placeholder 3">
            <a:extLst>
              <a:ext uri="{FF2B5EF4-FFF2-40B4-BE49-F238E27FC236}">
                <a16:creationId xmlns:a16="http://schemas.microsoft.com/office/drawing/2014/main" id="{7C48FEA5-D82D-FEBA-BC6B-F712F94ADFC4}"/>
              </a:ext>
            </a:extLst>
          </p:cNvPr>
          <p:cNvSpPr>
            <a:spLocks noGrp="1"/>
          </p:cNvSpPr>
          <p:nvPr>
            <p:ph type="ftr" sz="quarter" idx="12"/>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6" name="Copyright">
            <a:extLst>
              <a:ext uri="{FF2B5EF4-FFF2-40B4-BE49-F238E27FC236}">
                <a16:creationId xmlns:a16="http://schemas.microsoft.com/office/drawing/2014/main" id="{B0CFD409-FAB4-8D4C-DF26-12899C370EB2}"/>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5" name="Slide Number Placeholder 4">
            <a:extLst>
              <a:ext uri="{FF2B5EF4-FFF2-40B4-BE49-F238E27FC236}">
                <a16:creationId xmlns:a16="http://schemas.microsoft.com/office/drawing/2014/main" id="{B0CFE176-D609-C102-9210-1A0665ED4036}"/>
              </a:ext>
            </a:extLst>
          </p:cNvPr>
          <p:cNvSpPr>
            <a:spLocks noGrp="1"/>
          </p:cNvSpPr>
          <p:nvPr>
            <p:ph type="sldNum" sz="quarter" idx="13"/>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3" name="Date Placeholder 2">
            <a:extLst>
              <a:ext uri="{FF2B5EF4-FFF2-40B4-BE49-F238E27FC236}">
                <a16:creationId xmlns:a16="http://schemas.microsoft.com/office/drawing/2014/main" id="{84B8EAAE-6B19-EE89-F051-EA38D1ED6443}"/>
              </a:ext>
            </a:extLst>
          </p:cNvPr>
          <p:cNvSpPr>
            <a:spLocks noGrp="1"/>
          </p:cNvSpPr>
          <p:nvPr>
            <p:ph type="dt" sz="half" idx="11"/>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3875256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Grid Dark - 2x2">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5486400" cy="2286000"/>
          </a:xfrm>
        </p:spPr>
        <p:txBody>
          <a:bodyPr/>
          <a:lstStyle>
            <a:lvl1pPr>
              <a:defRPr>
                <a:solidFill>
                  <a:schemeClr val="bg1"/>
                </a:solidFill>
              </a:defRPr>
            </a:lvl1pPr>
          </a:lstStyle>
          <a:p>
            <a:r>
              <a:rPr lang="en-US"/>
              <a:t>Click icon to add picture</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096000" y="1554480"/>
            <a:ext cx="5486400" cy="2286000"/>
          </a:xfrm>
        </p:spPr>
        <p:txBody>
          <a:bodyPr/>
          <a:lstStyle>
            <a:lvl1pPr>
              <a:defRPr>
                <a:solidFill>
                  <a:schemeClr val="bg1"/>
                </a:solidFill>
              </a:defRPr>
            </a:lvl1pPr>
          </a:lstStyle>
          <a:p>
            <a:r>
              <a:rPr lang="en-US"/>
              <a:t>Click icon to add picture</a:t>
            </a:r>
          </a:p>
        </p:txBody>
      </p:sp>
      <p:sp>
        <p:nvSpPr>
          <p:cNvPr id="3" name="Picture Placeholder 7">
            <a:extLst>
              <a:ext uri="{FF2B5EF4-FFF2-40B4-BE49-F238E27FC236}">
                <a16:creationId xmlns:a16="http://schemas.microsoft.com/office/drawing/2014/main" id="{92547B6F-C04C-1B8A-023F-2328C702D34B}"/>
              </a:ext>
            </a:extLst>
          </p:cNvPr>
          <p:cNvSpPr>
            <a:spLocks noGrp="1"/>
          </p:cNvSpPr>
          <p:nvPr>
            <p:ph type="pic" sz="quarter" idx="12"/>
          </p:nvPr>
        </p:nvSpPr>
        <p:spPr>
          <a:xfrm>
            <a:off x="609600" y="3840480"/>
            <a:ext cx="5486400" cy="2286000"/>
          </a:xfrm>
        </p:spPr>
        <p:txBody>
          <a:bodyPr/>
          <a:lstStyle>
            <a:lvl1pPr>
              <a:defRPr>
                <a:solidFill>
                  <a:schemeClr val="bg1"/>
                </a:solidFill>
              </a:defRPr>
            </a:lvl1pPr>
          </a:lstStyle>
          <a:p>
            <a:r>
              <a:rPr lang="en-US"/>
              <a:t>Click icon to add picture</a:t>
            </a:r>
          </a:p>
        </p:txBody>
      </p:sp>
      <p:sp>
        <p:nvSpPr>
          <p:cNvPr id="4" name="Picture Placeholder 9">
            <a:extLst>
              <a:ext uri="{FF2B5EF4-FFF2-40B4-BE49-F238E27FC236}">
                <a16:creationId xmlns:a16="http://schemas.microsoft.com/office/drawing/2014/main" id="{23A551AC-B66E-B597-2080-FD4462C44E73}"/>
              </a:ext>
            </a:extLst>
          </p:cNvPr>
          <p:cNvSpPr>
            <a:spLocks noGrp="1"/>
          </p:cNvSpPr>
          <p:nvPr>
            <p:ph type="pic" sz="quarter" idx="13"/>
          </p:nvPr>
        </p:nvSpPr>
        <p:spPr>
          <a:xfrm>
            <a:off x="6096000" y="3840480"/>
            <a:ext cx="5486400" cy="2286000"/>
          </a:xfrm>
        </p:spPr>
        <p:txBody>
          <a:bodyPr/>
          <a:lstStyle>
            <a:lvl1pPr>
              <a:defRPr>
                <a:solidFill>
                  <a:schemeClr val="bg1"/>
                </a:solidFill>
              </a:defRPr>
            </a:lvl1pPr>
          </a:lstStyle>
          <a:p>
            <a:r>
              <a:rPr lang="en-US"/>
              <a:t>Click icon to add picture</a:t>
            </a:r>
          </a:p>
        </p:txBody>
      </p:sp>
      <p:sp>
        <p:nvSpPr>
          <p:cNvPr id="6" name="Footer Placeholder 5">
            <a:extLst>
              <a:ext uri="{FF2B5EF4-FFF2-40B4-BE49-F238E27FC236}">
                <a16:creationId xmlns:a16="http://schemas.microsoft.com/office/drawing/2014/main" id="{B898B94F-08BB-377E-AE6E-61B7A9C9385C}"/>
              </a:ext>
            </a:extLst>
          </p:cNvPr>
          <p:cNvSpPr>
            <a:spLocks noGrp="1"/>
          </p:cNvSpPr>
          <p:nvPr>
            <p:ph type="ftr" sz="quarter" idx="15"/>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9" name="Copyright">
            <a:extLst>
              <a:ext uri="{FF2B5EF4-FFF2-40B4-BE49-F238E27FC236}">
                <a16:creationId xmlns:a16="http://schemas.microsoft.com/office/drawing/2014/main" id="{26C5F03B-42F9-6A59-3CCF-50EFC70FE135}"/>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7" name="Slide Number Placeholder 6">
            <a:extLst>
              <a:ext uri="{FF2B5EF4-FFF2-40B4-BE49-F238E27FC236}">
                <a16:creationId xmlns:a16="http://schemas.microsoft.com/office/drawing/2014/main" id="{FE9E0779-5716-A672-960E-6B3AB7CCC543}"/>
              </a:ext>
            </a:extLst>
          </p:cNvPr>
          <p:cNvSpPr>
            <a:spLocks noGrp="1"/>
          </p:cNvSpPr>
          <p:nvPr>
            <p:ph type="sldNum" sz="quarter" idx="16"/>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5" name="Date Placeholder 4">
            <a:extLst>
              <a:ext uri="{FF2B5EF4-FFF2-40B4-BE49-F238E27FC236}">
                <a16:creationId xmlns:a16="http://schemas.microsoft.com/office/drawing/2014/main" id="{87A4B95E-CC09-DA87-F49C-D0FD58732B11}"/>
              </a:ext>
            </a:extLst>
          </p:cNvPr>
          <p:cNvSpPr>
            <a:spLocks noGrp="1"/>
          </p:cNvSpPr>
          <p:nvPr>
            <p:ph type="dt" sz="half" idx="14"/>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699114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Grid Dark - 3x2">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3657600" cy="2286000"/>
          </a:xfrm>
        </p:spPr>
        <p:txBody>
          <a:bodyPr/>
          <a:lstStyle>
            <a:lvl1pPr>
              <a:defRPr>
                <a:solidFill>
                  <a:schemeClr val="bg1"/>
                </a:solidFill>
              </a:defRPr>
            </a:lvl1pPr>
          </a:lstStyle>
          <a:p>
            <a:r>
              <a:rPr lang="en-US"/>
              <a:t>Click icon to add picture</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267200" y="1554480"/>
            <a:ext cx="3657600" cy="2286000"/>
          </a:xfrm>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7924800" y="1554480"/>
            <a:ext cx="3657600" cy="2286000"/>
          </a:xfrm>
        </p:spPr>
        <p:txBody>
          <a:bodyPr/>
          <a:lstStyle>
            <a:lvl1pPr>
              <a:defRPr>
                <a:solidFill>
                  <a:schemeClr val="bg1"/>
                </a:solidFill>
              </a:defRPr>
            </a:lvl1pPr>
          </a:lstStyle>
          <a:p>
            <a:r>
              <a:rPr lang="en-US"/>
              <a:t>Click icon to add picture</a:t>
            </a:r>
          </a:p>
        </p:txBody>
      </p:sp>
      <p:sp>
        <p:nvSpPr>
          <p:cNvPr id="14" name="Picture Placeholder 13">
            <a:extLst>
              <a:ext uri="{FF2B5EF4-FFF2-40B4-BE49-F238E27FC236}">
                <a16:creationId xmlns:a16="http://schemas.microsoft.com/office/drawing/2014/main" id="{1B2B2E44-F595-7BB6-29AF-8641CEDC7AD0}"/>
              </a:ext>
            </a:extLst>
          </p:cNvPr>
          <p:cNvSpPr>
            <a:spLocks noGrp="1"/>
          </p:cNvSpPr>
          <p:nvPr>
            <p:ph type="pic" sz="quarter" idx="13"/>
          </p:nvPr>
        </p:nvSpPr>
        <p:spPr>
          <a:xfrm>
            <a:off x="609600" y="3840480"/>
            <a:ext cx="3657600" cy="2286000"/>
          </a:xfrm>
        </p:spPr>
        <p:txBody>
          <a:bodyPr/>
          <a:lstStyle>
            <a:lvl1pPr>
              <a:defRPr>
                <a:solidFill>
                  <a:schemeClr val="bg1"/>
                </a:solidFill>
              </a:defRPr>
            </a:lvl1pPr>
          </a:lstStyle>
          <a:p>
            <a:r>
              <a:rPr lang="en-US"/>
              <a:t>Click icon to add picture</a:t>
            </a:r>
          </a:p>
        </p:txBody>
      </p:sp>
      <p:sp>
        <p:nvSpPr>
          <p:cNvPr id="16" name="Picture Placeholder 15">
            <a:extLst>
              <a:ext uri="{FF2B5EF4-FFF2-40B4-BE49-F238E27FC236}">
                <a16:creationId xmlns:a16="http://schemas.microsoft.com/office/drawing/2014/main" id="{9F1FEECA-D863-9A52-B628-DC29A5E3A3FF}"/>
              </a:ext>
            </a:extLst>
          </p:cNvPr>
          <p:cNvSpPr>
            <a:spLocks noGrp="1"/>
          </p:cNvSpPr>
          <p:nvPr>
            <p:ph type="pic" sz="quarter" idx="14"/>
          </p:nvPr>
        </p:nvSpPr>
        <p:spPr>
          <a:xfrm>
            <a:off x="4267200" y="3840480"/>
            <a:ext cx="3657600" cy="2286000"/>
          </a:xfrm>
        </p:spPr>
        <p:txBody>
          <a:bodyPr/>
          <a:lstStyle>
            <a:lvl1pPr>
              <a:defRPr>
                <a:solidFill>
                  <a:schemeClr val="bg1"/>
                </a:solidFill>
              </a:defRPr>
            </a:lvl1pPr>
          </a:lstStyle>
          <a:p>
            <a:r>
              <a:rPr lang="en-US"/>
              <a:t>Click icon to add picture</a:t>
            </a:r>
          </a:p>
        </p:txBody>
      </p:sp>
      <p:sp>
        <p:nvSpPr>
          <p:cNvPr id="18" name="Picture Placeholder 17">
            <a:extLst>
              <a:ext uri="{FF2B5EF4-FFF2-40B4-BE49-F238E27FC236}">
                <a16:creationId xmlns:a16="http://schemas.microsoft.com/office/drawing/2014/main" id="{5C1A3846-D263-B994-2288-4A3F6F2CC788}"/>
              </a:ext>
            </a:extLst>
          </p:cNvPr>
          <p:cNvSpPr>
            <a:spLocks noGrp="1"/>
          </p:cNvSpPr>
          <p:nvPr>
            <p:ph type="pic" sz="quarter" idx="15"/>
          </p:nvPr>
        </p:nvSpPr>
        <p:spPr>
          <a:xfrm>
            <a:off x="7924800" y="3840480"/>
            <a:ext cx="3657600" cy="2286000"/>
          </a:xfrm>
        </p:spPr>
        <p:txBody>
          <a:bodyPr/>
          <a:lstStyle>
            <a:lvl1pPr>
              <a:defRPr>
                <a:solidFill>
                  <a:schemeClr val="bg1"/>
                </a:solidFill>
              </a:defRPr>
            </a:lvl1pPr>
          </a:lstStyle>
          <a:p>
            <a:r>
              <a:rPr lang="en-US"/>
              <a:t>Click icon to add picture</a:t>
            </a:r>
          </a:p>
        </p:txBody>
      </p:sp>
      <p:sp>
        <p:nvSpPr>
          <p:cNvPr id="4" name="Footer Placeholder 3">
            <a:extLst>
              <a:ext uri="{FF2B5EF4-FFF2-40B4-BE49-F238E27FC236}">
                <a16:creationId xmlns:a16="http://schemas.microsoft.com/office/drawing/2014/main" id="{96672CA8-A577-174B-FB2C-9B4EB53A3132}"/>
              </a:ext>
            </a:extLst>
          </p:cNvPr>
          <p:cNvSpPr>
            <a:spLocks noGrp="1"/>
          </p:cNvSpPr>
          <p:nvPr>
            <p:ph type="ftr" sz="quarter" idx="17"/>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6" name="Copyright">
            <a:extLst>
              <a:ext uri="{FF2B5EF4-FFF2-40B4-BE49-F238E27FC236}">
                <a16:creationId xmlns:a16="http://schemas.microsoft.com/office/drawing/2014/main" id="{48D13397-FD3B-0770-09A4-C48DDFDB7AB2}"/>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5" name="Slide Number Placeholder 4">
            <a:extLst>
              <a:ext uri="{FF2B5EF4-FFF2-40B4-BE49-F238E27FC236}">
                <a16:creationId xmlns:a16="http://schemas.microsoft.com/office/drawing/2014/main" id="{F36042B7-6E1D-C52E-AA27-9C2FF0C0DD20}"/>
              </a:ext>
            </a:extLst>
          </p:cNvPr>
          <p:cNvSpPr>
            <a:spLocks noGrp="1"/>
          </p:cNvSpPr>
          <p:nvPr>
            <p:ph type="sldNum" sz="quarter" idx="18"/>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3" name="Date Placeholder 2">
            <a:extLst>
              <a:ext uri="{FF2B5EF4-FFF2-40B4-BE49-F238E27FC236}">
                <a16:creationId xmlns:a16="http://schemas.microsoft.com/office/drawing/2014/main" id="{3F2CB33B-0DFA-0E46-569E-3A30D639B586}"/>
              </a:ext>
            </a:extLst>
          </p:cNvPr>
          <p:cNvSpPr>
            <a:spLocks noGrp="1"/>
          </p:cNvSpPr>
          <p:nvPr>
            <p:ph type="dt" sz="half" idx="16"/>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516225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Grid Dark - 8x4">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97BAA268-608E-203C-7A51-367C326D1570}"/>
              </a:ext>
            </a:extLst>
          </p:cNvPr>
          <p:cNvSpPr/>
          <p:nvPr/>
        </p:nvSpPr>
        <p:spPr>
          <a:xfrm>
            <a:off x="6096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4" name="Rectangle 13">
            <a:extLst>
              <a:ext uri="{FF2B5EF4-FFF2-40B4-BE49-F238E27FC236}">
                <a16:creationId xmlns:a16="http://schemas.microsoft.com/office/drawing/2014/main" id="{F39E7C4E-A950-5E7D-A0C2-FCEFEEFFD63B}"/>
              </a:ext>
            </a:extLst>
          </p:cNvPr>
          <p:cNvSpPr/>
          <p:nvPr/>
        </p:nvSpPr>
        <p:spPr>
          <a:xfrm>
            <a:off x="19958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5" name="Rectangle 14">
            <a:extLst>
              <a:ext uri="{FF2B5EF4-FFF2-40B4-BE49-F238E27FC236}">
                <a16:creationId xmlns:a16="http://schemas.microsoft.com/office/drawing/2014/main" id="{1A28CC5C-6C7A-E3B3-012C-E9C0432BE08E}"/>
              </a:ext>
            </a:extLst>
          </p:cNvPr>
          <p:cNvSpPr/>
          <p:nvPr/>
        </p:nvSpPr>
        <p:spPr>
          <a:xfrm>
            <a:off x="338216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6" name="Rectangle 15">
            <a:extLst>
              <a:ext uri="{FF2B5EF4-FFF2-40B4-BE49-F238E27FC236}">
                <a16:creationId xmlns:a16="http://schemas.microsoft.com/office/drawing/2014/main" id="{F03573D4-E54C-C99F-F61B-CBC21CA91EED}"/>
              </a:ext>
            </a:extLst>
          </p:cNvPr>
          <p:cNvSpPr/>
          <p:nvPr/>
        </p:nvSpPr>
        <p:spPr>
          <a:xfrm>
            <a:off x="476844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7" name="Rectangle 16">
            <a:extLst>
              <a:ext uri="{FF2B5EF4-FFF2-40B4-BE49-F238E27FC236}">
                <a16:creationId xmlns:a16="http://schemas.microsoft.com/office/drawing/2014/main" id="{B916B734-342F-9A1D-45D0-D102A3F8E11C}"/>
              </a:ext>
            </a:extLst>
          </p:cNvPr>
          <p:cNvSpPr/>
          <p:nvPr/>
        </p:nvSpPr>
        <p:spPr>
          <a:xfrm>
            <a:off x="615472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8" name="Rectangle 17">
            <a:extLst>
              <a:ext uri="{FF2B5EF4-FFF2-40B4-BE49-F238E27FC236}">
                <a16:creationId xmlns:a16="http://schemas.microsoft.com/office/drawing/2014/main" id="{FEAC3299-D9CC-DB39-2D3B-3F38400729B6}"/>
              </a:ext>
            </a:extLst>
          </p:cNvPr>
          <p:cNvSpPr/>
          <p:nvPr/>
        </p:nvSpPr>
        <p:spPr>
          <a:xfrm>
            <a:off x="75410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9" name="Rectangle 18">
            <a:extLst>
              <a:ext uri="{FF2B5EF4-FFF2-40B4-BE49-F238E27FC236}">
                <a16:creationId xmlns:a16="http://schemas.microsoft.com/office/drawing/2014/main" id="{1FB7A0D9-63D4-923F-0B2C-2241DA938B85}"/>
              </a:ext>
            </a:extLst>
          </p:cNvPr>
          <p:cNvSpPr/>
          <p:nvPr/>
        </p:nvSpPr>
        <p:spPr>
          <a:xfrm>
            <a:off x="89272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0" name="Rectangle 19">
            <a:extLst>
              <a:ext uri="{FF2B5EF4-FFF2-40B4-BE49-F238E27FC236}">
                <a16:creationId xmlns:a16="http://schemas.microsoft.com/office/drawing/2014/main" id="{E5BBB5FA-838E-2F55-A783-CE18CFB555D4}"/>
              </a:ext>
            </a:extLst>
          </p:cNvPr>
          <p:cNvSpPr/>
          <p:nvPr/>
        </p:nvSpPr>
        <p:spPr>
          <a:xfrm>
            <a:off x="10313559"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1" name="Rectangle 20">
            <a:extLst>
              <a:ext uri="{FF2B5EF4-FFF2-40B4-BE49-F238E27FC236}">
                <a16:creationId xmlns:a16="http://schemas.microsoft.com/office/drawing/2014/main" id="{66E21CC9-8607-D4B4-0A69-84E115EA1B4E}"/>
              </a:ext>
            </a:extLst>
          </p:cNvPr>
          <p:cNvSpPr/>
          <p:nvPr/>
        </p:nvSpPr>
        <p:spPr>
          <a:xfrm>
            <a:off x="6096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2" name="Rectangle 21">
            <a:extLst>
              <a:ext uri="{FF2B5EF4-FFF2-40B4-BE49-F238E27FC236}">
                <a16:creationId xmlns:a16="http://schemas.microsoft.com/office/drawing/2014/main" id="{BBA79D0A-A70C-E894-177D-EECF5FA284B5}"/>
              </a:ext>
            </a:extLst>
          </p:cNvPr>
          <p:cNvSpPr/>
          <p:nvPr/>
        </p:nvSpPr>
        <p:spPr>
          <a:xfrm>
            <a:off x="19958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3" name="Rectangle 22">
            <a:extLst>
              <a:ext uri="{FF2B5EF4-FFF2-40B4-BE49-F238E27FC236}">
                <a16:creationId xmlns:a16="http://schemas.microsoft.com/office/drawing/2014/main" id="{3BA566EE-102B-BAE0-3B43-462B12F42154}"/>
              </a:ext>
            </a:extLst>
          </p:cNvPr>
          <p:cNvSpPr/>
          <p:nvPr/>
        </p:nvSpPr>
        <p:spPr>
          <a:xfrm>
            <a:off x="338216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4" name="Rectangle 23">
            <a:extLst>
              <a:ext uri="{FF2B5EF4-FFF2-40B4-BE49-F238E27FC236}">
                <a16:creationId xmlns:a16="http://schemas.microsoft.com/office/drawing/2014/main" id="{02A8B909-1FB7-2ECE-4CE5-D4CB1C6BB0CC}"/>
              </a:ext>
            </a:extLst>
          </p:cNvPr>
          <p:cNvSpPr/>
          <p:nvPr/>
        </p:nvSpPr>
        <p:spPr>
          <a:xfrm>
            <a:off x="476844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5" name="Rectangle 24">
            <a:extLst>
              <a:ext uri="{FF2B5EF4-FFF2-40B4-BE49-F238E27FC236}">
                <a16:creationId xmlns:a16="http://schemas.microsoft.com/office/drawing/2014/main" id="{6047EF83-4A21-DA0F-C923-796582EDAEED}"/>
              </a:ext>
            </a:extLst>
          </p:cNvPr>
          <p:cNvSpPr/>
          <p:nvPr/>
        </p:nvSpPr>
        <p:spPr>
          <a:xfrm>
            <a:off x="615472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6" name="Rectangle 25">
            <a:extLst>
              <a:ext uri="{FF2B5EF4-FFF2-40B4-BE49-F238E27FC236}">
                <a16:creationId xmlns:a16="http://schemas.microsoft.com/office/drawing/2014/main" id="{73B53162-80D6-1DB6-445D-F0BBEB4165AB}"/>
              </a:ext>
            </a:extLst>
          </p:cNvPr>
          <p:cNvSpPr/>
          <p:nvPr/>
        </p:nvSpPr>
        <p:spPr>
          <a:xfrm>
            <a:off x="75410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7" name="Rectangle 26">
            <a:extLst>
              <a:ext uri="{FF2B5EF4-FFF2-40B4-BE49-F238E27FC236}">
                <a16:creationId xmlns:a16="http://schemas.microsoft.com/office/drawing/2014/main" id="{8A43A33A-2128-3B66-F13D-BC2C34FC5C9C}"/>
              </a:ext>
            </a:extLst>
          </p:cNvPr>
          <p:cNvSpPr/>
          <p:nvPr/>
        </p:nvSpPr>
        <p:spPr>
          <a:xfrm>
            <a:off x="89272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8" name="Rectangle 27">
            <a:extLst>
              <a:ext uri="{FF2B5EF4-FFF2-40B4-BE49-F238E27FC236}">
                <a16:creationId xmlns:a16="http://schemas.microsoft.com/office/drawing/2014/main" id="{49562438-B088-47C6-D95D-D104D74DC604}"/>
              </a:ext>
            </a:extLst>
          </p:cNvPr>
          <p:cNvSpPr/>
          <p:nvPr/>
        </p:nvSpPr>
        <p:spPr>
          <a:xfrm>
            <a:off x="10313559"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9" name="Rectangle 28">
            <a:extLst>
              <a:ext uri="{FF2B5EF4-FFF2-40B4-BE49-F238E27FC236}">
                <a16:creationId xmlns:a16="http://schemas.microsoft.com/office/drawing/2014/main" id="{A8C61161-4E67-459F-36FF-24C259411D06}"/>
              </a:ext>
            </a:extLst>
          </p:cNvPr>
          <p:cNvSpPr/>
          <p:nvPr/>
        </p:nvSpPr>
        <p:spPr>
          <a:xfrm>
            <a:off x="6096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0" name="Rectangle 29">
            <a:extLst>
              <a:ext uri="{FF2B5EF4-FFF2-40B4-BE49-F238E27FC236}">
                <a16:creationId xmlns:a16="http://schemas.microsoft.com/office/drawing/2014/main" id="{C875AF7F-E549-C9DD-4BD9-037177E7F735}"/>
              </a:ext>
            </a:extLst>
          </p:cNvPr>
          <p:cNvSpPr/>
          <p:nvPr/>
        </p:nvSpPr>
        <p:spPr>
          <a:xfrm>
            <a:off x="19958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1" name="Rectangle 30">
            <a:extLst>
              <a:ext uri="{FF2B5EF4-FFF2-40B4-BE49-F238E27FC236}">
                <a16:creationId xmlns:a16="http://schemas.microsoft.com/office/drawing/2014/main" id="{A2738BA7-9D68-1ED9-04A0-99A171217587}"/>
              </a:ext>
            </a:extLst>
          </p:cNvPr>
          <p:cNvSpPr/>
          <p:nvPr/>
        </p:nvSpPr>
        <p:spPr>
          <a:xfrm>
            <a:off x="338216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Rectangle 31">
            <a:extLst>
              <a:ext uri="{FF2B5EF4-FFF2-40B4-BE49-F238E27FC236}">
                <a16:creationId xmlns:a16="http://schemas.microsoft.com/office/drawing/2014/main" id="{9651B5DB-1CA5-4B88-AC22-BE9FD9798353}"/>
              </a:ext>
            </a:extLst>
          </p:cNvPr>
          <p:cNvSpPr/>
          <p:nvPr/>
        </p:nvSpPr>
        <p:spPr>
          <a:xfrm>
            <a:off x="476844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3" name="Rectangle 32">
            <a:extLst>
              <a:ext uri="{FF2B5EF4-FFF2-40B4-BE49-F238E27FC236}">
                <a16:creationId xmlns:a16="http://schemas.microsoft.com/office/drawing/2014/main" id="{B37C6676-9FF0-FCE1-4305-AC9BA6E9220A}"/>
              </a:ext>
            </a:extLst>
          </p:cNvPr>
          <p:cNvSpPr/>
          <p:nvPr/>
        </p:nvSpPr>
        <p:spPr>
          <a:xfrm>
            <a:off x="615472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4" name="Rectangle 33">
            <a:extLst>
              <a:ext uri="{FF2B5EF4-FFF2-40B4-BE49-F238E27FC236}">
                <a16:creationId xmlns:a16="http://schemas.microsoft.com/office/drawing/2014/main" id="{FBB257B7-9C16-9561-3AC1-D8314943FC74}"/>
              </a:ext>
            </a:extLst>
          </p:cNvPr>
          <p:cNvSpPr/>
          <p:nvPr/>
        </p:nvSpPr>
        <p:spPr>
          <a:xfrm>
            <a:off x="75410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5" name="Rectangle 34">
            <a:extLst>
              <a:ext uri="{FF2B5EF4-FFF2-40B4-BE49-F238E27FC236}">
                <a16:creationId xmlns:a16="http://schemas.microsoft.com/office/drawing/2014/main" id="{9EECCC7F-B9E9-3B8B-6F0D-FAA1040749DF}"/>
              </a:ext>
            </a:extLst>
          </p:cNvPr>
          <p:cNvSpPr/>
          <p:nvPr/>
        </p:nvSpPr>
        <p:spPr>
          <a:xfrm>
            <a:off x="89272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6" name="Rectangle 35">
            <a:extLst>
              <a:ext uri="{FF2B5EF4-FFF2-40B4-BE49-F238E27FC236}">
                <a16:creationId xmlns:a16="http://schemas.microsoft.com/office/drawing/2014/main" id="{0A1038EB-0E1A-05F1-2DFF-EA052237F7F6}"/>
              </a:ext>
            </a:extLst>
          </p:cNvPr>
          <p:cNvSpPr/>
          <p:nvPr/>
        </p:nvSpPr>
        <p:spPr>
          <a:xfrm>
            <a:off x="10313559"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7" name="Rectangle 36">
            <a:extLst>
              <a:ext uri="{FF2B5EF4-FFF2-40B4-BE49-F238E27FC236}">
                <a16:creationId xmlns:a16="http://schemas.microsoft.com/office/drawing/2014/main" id="{7AC02E06-B728-D76A-FEAA-446234F0F31F}"/>
              </a:ext>
            </a:extLst>
          </p:cNvPr>
          <p:cNvSpPr/>
          <p:nvPr/>
        </p:nvSpPr>
        <p:spPr>
          <a:xfrm>
            <a:off x="6096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8" name="Rectangle 37">
            <a:extLst>
              <a:ext uri="{FF2B5EF4-FFF2-40B4-BE49-F238E27FC236}">
                <a16:creationId xmlns:a16="http://schemas.microsoft.com/office/drawing/2014/main" id="{78706809-ECBD-19DD-3B50-1DBAD7BADF1F}"/>
              </a:ext>
            </a:extLst>
          </p:cNvPr>
          <p:cNvSpPr/>
          <p:nvPr/>
        </p:nvSpPr>
        <p:spPr>
          <a:xfrm>
            <a:off x="19958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9" name="Rectangle 38">
            <a:extLst>
              <a:ext uri="{FF2B5EF4-FFF2-40B4-BE49-F238E27FC236}">
                <a16:creationId xmlns:a16="http://schemas.microsoft.com/office/drawing/2014/main" id="{946C519C-7E49-E916-FA16-159BABE49412}"/>
              </a:ext>
            </a:extLst>
          </p:cNvPr>
          <p:cNvSpPr/>
          <p:nvPr/>
        </p:nvSpPr>
        <p:spPr>
          <a:xfrm>
            <a:off x="338216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40" name="Rectangle 39">
            <a:extLst>
              <a:ext uri="{FF2B5EF4-FFF2-40B4-BE49-F238E27FC236}">
                <a16:creationId xmlns:a16="http://schemas.microsoft.com/office/drawing/2014/main" id="{A1B91923-6A62-AD7F-31E0-673400D0EB1E}"/>
              </a:ext>
            </a:extLst>
          </p:cNvPr>
          <p:cNvSpPr/>
          <p:nvPr/>
        </p:nvSpPr>
        <p:spPr>
          <a:xfrm>
            <a:off x="476844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41" name="Rectangle 40">
            <a:extLst>
              <a:ext uri="{FF2B5EF4-FFF2-40B4-BE49-F238E27FC236}">
                <a16:creationId xmlns:a16="http://schemas.microsoft.com/office/drawing/2014/main" id="{5127D94D-DCFC-5DFD-EA77-925FCC34A4D7}"/>
              </a:ext>
            </a:extLst>
          </p:cNvPr>
          <p:cNvSpPr/>
          <p:nvPr/>
        </p:nvSpPr>
        <p:spPr>
          <a:xfrm>
            <a:off x="615472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42" name="Rectangle 41">
            <a:extLst>
              <a:ext uri="{FF2B5EF4-FFF2-40B4-BE49-F238E27FC236}">
                <a16:creationId xmlns:a16="http://schemas.microsoft.com/office/drawing/2014/main" id="{7ACF9808-730A-9487-1316-4BBE4EB4937B}"/>
              </a:ext>
            </a:extLst>
          </p:cNvPr>
          <p:cNvSpPr/>
          <p:nvPr/>
        </p:nvSpPr>
        <p:spPr>
          <a:xfrm>
            <a:off x="75410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43" name="Rectangle 42">
            <a:extLst>
              <a:ext uri="{FF2B5EF4-FFF2-40B4-BE49-F238E27FC236}">
                <a16:creationId xmlns:a16="http://schemas.microsoft.com/office/drawing/2014/main" id="{5CE5A07D-9FF2-8979-5D57-8C122DB99FB7}"/>
              </a:ext>
            </a:extLst>
          </p:cNvPr>
          <p:cNvSpPr/>
          <p:nvPr/>
        </p:nvSpPr>
        <p:spPr>
          <a:xfrm>
            <a:off x="89272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44" name="Rectangle 43">
            <a:extLst>
              <a:ext uri="{FF2B5EF4-FFF2-40B4-BE49-F238E27FC236}">
                <a16:creationId xmlns:a16="http://schemas.microsoft.com/office/drawing/2014/main" id="{15263E6F-C1EE-9BCC-34DD-8FE8B2AE793A}"/>
              </a:ext>
            </a:extLst>
          </p:cNvPr>
          <p:cNvSpPr/>
          <p:nvPr/>
        </p:nvSpPr>
        <p:spPr>
          <a:xfrm>
            <a:off x="10313559"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1" name="row 1 Picture Placeholder 1">
            <a:extLst>
              <a:ext uri="{FF2B5EF4-FFF2-40B4-BE49-F238E27FC236}">
                <a16:creationId xmlns:a16="http://schemas.microsoft.com/office/drawing/2014/main" id="{F7FA6101-2BCD-3F7A-5BFE-9C338D8F8C01}"/>
              </a:ext>
            </a:extLst>
          </p:cNvPr>
          <p:cNvSpPr>
            <a:spLocks noGrp="1"/>
          </p:cNvSpPr>
          <p:nvPr>
            <p:ph type="pic" sz="quarter" idx="15"/>
          </p:nvPr>
        </p:nvSpPr>
        <p:spPr>
          <a:xfrm>
            <a:off x="652604" y="1374235"/>
            <a:ext cx="1182832" cy="1088105"/>
          </a:xfrm>
        </p:spPr>
        <p:txBody>
          <a:bodyPr/>
          <a:lstStyle/>
          <a:p>
            <a:r>
              <a:rPr lang="en-US"/>
              <a:t>Click icon to add picture</a:t>
            </a:r>
          </a:p>
        </p:txBody>
      </p:sp>
      <p:sp>
        <p:nvSpPr>
          <p:cNvPr id="46" name="row 1 Picture Placeholder 2">
            <a:extLst>
              <a:ext uri="{FF2B5EF4-FFF2-40B4-BE49-F238E27FC236}">
                <a16:creationId xmlns:a16="http://schemas.microsoft.com/office/drawing/2014/main" id="{D4489A75-D166-8CF2-E0D8-0EDFD46D7A4D}"/>
              </a:ext>
            </a:extLst>
          </p:cNvPr>
          <p:cNvSpPr>
            <a:spLocks noGrp="1"/>
          </p:cNvSpPr>
          <p:nvPr>
            <p:ph type="pic" sz="quarter" idx="16"/>
          </p:nvPr>
        </p:nvSpPr>
        <p:spPr>
          <a:xfrm>
            <a:off x="2034595" y="1374235"/>
            <a:ext cx="1182832" cy="1088105"/>
          </a:xfrm>
        </p:spPr>
        <p:txBody>
          <a:bodyPr/>
          <a:lstStyle/>
          <a:p>
            <a:r>
              <a:rPr lang="en-US"/>
              <a:t>Click icon to add picture</a:t>
            </a:r>
          </a:p>
        </p:txBody>
      </p:sp>
      <p:sp>
        <p:nvSpPr>
          <p:cNvPr id="47" name="row 1 Picture Placeholder 3">
            <a:extLst>
              <a:ext uri="{FF2B5EF4-FFF2-40B4-BE49-F238E27FC236}">
                <a16:creationId xmlns:a16="http://schemas.microsoft.com/office/drawing/2014/main" id="{2F08C9C9-CDFB-BCD2-FB33-888CA3CCB053}"/>
              </a:ext>
            </a:extLst>
          </p:cNvPr>
          <p:cNvSpPr>
            <a:spLocks noGrp="1"/>
          </p:cNvSpPr>
          <p:nvPr>
            <p:ph type="pic" sz="quarter" idx="17"/>
          </p:nvPr>
        </p:nvSpPr>
        <p:spPr>
          <a:xfrm>
            <a:off x="3421781" y="1374235"/>
            <a:ext cx="1182832" cy="1088105"/>
          </a:xfrm>
        </p:spPr>
        <p:txBody>
          <a:bodyPr/>
          <a:lstStyle/>
          <a:p>
            <a:r>
              <a:rPr lang="en-US"/>
              <a:t>Click icon to add picture</a:t>
            </a:r>
          </a:p>
        </p:txBody>
      </p:sp>
      <p:sp>
        <p:nvSpPr>
          <p:cNvPr id="48" name="row 1 Picture Placeholder 4">
            <a:extLst>
              <a:ext uri="{FF2B5EF4-FFF2-40B4-BE49-F238E27FC236}">
                <a16:creationId xmlns:a16="http://schemas.microsoft.com/office/drawing/2014/main" id="{899B4827-9E43-021A-8937-A58289458431}"/>
              </a:ext>
            </a:extLst>
          </p:cNvPr>
          <p:cNvSpPr>
            <a:spLocks noGrp="1"/>
          </p:cNvSpPr>
          <p:nvPr>
            <p:ph type="pic" sz="quarter" idx="18"/>
          </p:nvPr>
        </p:nvSpPr>
        <p:spPr>
          <a:xfrm>
            <a:off x="4814163" y="1374235"/>
            <a:ext cx="1182832" cy="1088105"/>
          </a:xfrm>
        </p:spPr>
        <p:txBody>
          <a:bodyPr/>
          <a:lstStyle/>
          <a:p>
            <a:r>
              <a:rPr lang="en-US"/>
              <a:t>Click icon to add picture</a:t>
            </a:r>
          </a:p>
        </p:txBody>
      </p:sp>
      <p:sp>
        <p:nvSpPr>
          <p:cNvPr id="49" name="row 1 Picture Placeholder 5">
            <a:extLst>
              <a:ext uri="{FF2B5EF4-FFF2-40B4-BE49-F238E27FC236}">
                <a16:creationId xmlns:a16="http://schemas.microsoft.com/office/drawing/2014/main" id="{B06F7986-6ED4-86E5-5E13-935D3BEE8F34}"/>
              </a:ext>
            </a:extLst>
          </p:cNvPr>
          <p:cNvSpPr>
            <a:spLocks noGrp="1"/>
          </p:cNvSpPr>
          <p:nvPr>
            <p:ph type="pic" sz="quarter" idx="19"/>
          </p:nvPr>
        </p:nvSpPr>
        <p:spPr>
          <a:xfrm>
            <a:off x="6196154" y="1374235"/>
            <a:ext cx="1182832" cy="1088105"/>
          </a:xfrm>
        </p:spPr>
        <p:txBody>
          <a:bodyPr/>
          <a:lstStyle/>
          <a:p>
            <a:r>
              <a:rPr lang="en-US"/>
              <a:t>Click icon to add picture</a:t>
            </a:r>
          </a:p>
        </p:txBody>
      </p:sp>
      <p:sp>
        <p:nvSpPr>
          <p:cNvPr id="50" name="row 1 Picture Placeholder 6">
            <a:extLst>
              <a:ext uri="{FF2B5EF4-FFF2-40B4-BE49-F238E27FC236}">
                <a16:creationId xmlns:a16="http://schemas.microsoft.com/office/drawing/2014/main" id="{7C94F9B6-35CC-47D7-4715-2D9BDFED9D98}"/>
              </a:ext>
            </a:extLst>
          </p:cNvPr>
          <p:cNvSpPr>
            <a:spLocks noGrp="1"/>
          </p:cNvSpPr>
          <p:nvPr>
            <p:ph type="pic" sz="quarter" idx="20"/>
          </p:nvPr>
        </p:nvSpPr>
        <p:spPr>
          <a:xfrm>
            <a:off x="7583340" y="1374235"/>
            <a:ext cx="1182832" cy="1088105"/>
          </a:xfrm>
        </p:spPr>
        <p:txBody>
          <a:bodyPr/>
          <a:lstStyle/>
          <a:p>
            <a:r>
              <a:rPr lang="en-US"/>
              <a:t>Click icon to add picture</a:t>
            </a:r>
          </a:p>
        </p:txBody>
      </p:sp>
      <p:sp>
        <p:nvSpPr>
          <p:cNvPr id="54" name="row 1 Picture Placeholder 7">
            <a:extLst>
              <a:ext uri="{FF2B5EF4-FFF2-40B4-BE49-F238E27FC236}">
                <a16:creationId xmlns:a16="http://schemas.microsoft.com/office/drawing/2014/main" id="{D2A4DA41-8FCC-44A0-0C9D-A7CDFAC9620D}"/>
              </a:ext>
            </a:extLst>
          </p:cNvPr>
          <p:cNvSpPr>
            <a:spLocks noGrp="1"/>
          </p:cNvSpPr>
          <p:nvPr>
            <p:ph type="pic" sz="quarter" idx="24"/>
          </p:nvPr>
        </p:nvSpPr>
        <p:spPr>
          <a:xfrm>
            <a:off x="8970527" y="1374235"/>
            <a:ext cx="1182832" cy="1088105"/>
          </a:xfrm>
        </p:spPr>
        <p:txBody>
          <a:bodyPr/>
          <a:lstStyle/>
          <a:p>
            <a:r>
              <a:rPr lang="en-US"/>
              <a:t>Click icon to add picture</a:t>
            </a:r>
          </a:p>
        </p:txBody>
      </p:sp>
      <p:sp>
        <p:nvSpPr>
          <p:cNvPr id="55" name="row 1 Picture Placeholder 8">
            <a:extLst>
              <a:ext uri="{FF2B5EF4-FFF2-40B4-BE49-F238E27FC236}">
                <a16:creationId xmlns:a16="http://schemas.microsoft.com/office/drawing/2014/main" id="{4137539C-29C3-8821-FFE4-1C210898C681}"/>
              </a:ext>
            </a:extLst>
          </p:cNvPr>
          <p:cNvSpPr>
            <a:spLocks noGrp="1"/>
          </p:cNvSpPr>
          <p:nvPr>
            <p:ph type="pic" sz="quarter" idx="25"/>
          </p:nvPr>
        </p:nvSpPr>
        <p:spPr>
          <a:xfrm>
            <a:off x="10357713" y="1374235"/>
            <a:ext cx="1182832" cy="1088105"/>
          </a:xfrm>
        </p:spPr>
        <p:txBody>
          <a:bodyPr/>
          <a:lstStyle/>
          <a:p>
            <a:r>
              <a:rPr lang="en-US"/>
              <a:t>Click icon to add picture</a:t>
            </a:r>
          </a:p>
        </p:txBody>
      </p:sp>
      <p:sp>
        <p:nvSpPr>
          <p:cNvPr id="2" name="row 2 Picture Placeholder 1">
            <a:extLst>
              <a:ext uri="{FF2B5EF4-FFF2-40B4-BE49-F238E27FC236}">
                <a16:creationId xmlns:a16="http://schemas.microsoft.com/office/drawing/2014/main" id="{3C1DEC0A-CFBB-A174-7825-D3E127900D3B}"/>
              </a:ext>
            </a:extLst>
          </p:cNvPr>
          <p:cNvSpPr>
            <a:spLocks noGrp="1"/>
          </p:cNvSpPr>
          <p:nvPr>
            <p:ph type="pic" sz="quarter" idx="26"/>
          </p:nvPr>
        </p:nvSpPr>
        <p:spPr>
          <a:xfrm>
            <a:off x="652604" y="2645822"/>
            <a:ext cx="1182832" cy="1088105"/>
          </a:xfrm>
        </p:spPr>
        <p:txBody>
          <a:bodyPr/>
          <a:lstStyle/>
          <a:p>
            <a:r>
              <a:rPr lang="en-US"/>
              <a:t>Click icon to add picture</a:t>
            </a:r>
          </a:p>
        </p:txBody>
      </p:sp>
      <p:sp>
        <p:nvSpPr>
          <p:cNvPr id="3" name="row 2 Picture Placeholder 2">
            <a:extLst>
              <a:ext uri="{FF2B5EF4-FFF2-40B4-BE49-F238E27FC236}">
                <a16:creationId xmlns:a16="http://schemas.microsoft.com/office/drawing/2014/main" id="{E7BAB826-4B9F-721B-9415-8435857190BC}"/>
              </a:ext>
            </a:extLst>
          </p:cNvPr>
          <p:cNvSpPr>
            <a:spLocks noGrp="1"/>
          </p:cNvSpPr>
          <p:nvPr>
            <p:ph type="pic" sz="quarter" idx="27"/>
          </p:nvPr>
        </p:nvSpPr>
        <p:spPr>
          <a:xfrm>
            <a:off x="2034595" y="2645822"/>
            <a:ext cx="1182832" cy="1088105"/>
          </a:xfrm>
        </p:spPr>
        <p:txBody>
          <a:bodyPr/>
          <a:lstStyle/>
          <a:p>
            <a:r>
              <a:rPr lang="en-US"/>
              <a:t>Click icon to add picture</a:t>
            </a:r>
          </a:p>
        </p:txBody>
      </p:sp>
      <p:sp>
        <p:nvSpPr>
          <p:cNvPr id="5" name="row 2 Picture Placeholder 3">
            <a:extLst>
              <a:ext uri="{FF2B5EF4-FFF2-40B4-BE49-F238E27FC236}">
                <a16:creationId xmlns:a16="http://schemas.microsoft.com/office/drawing/2014/main" id="{FF2B11DB-3A14-D3C9-2C6D-B1CA3D622F92}"/>
              </a:ext>
            </a:extLst>
          </p:cNvPr>
          <p:cNvSpPr>
            <a:spLocks noGrp="1"/>
          </p:cNvSpPr>
          <p:nvPr>
            <p:ph type="pic" sz="quarter" idx="28"/>
          </p:nvPr>
        </p:nvSpPr>
        <p:spPr>
          <a:xfrm>
            <a:off x="3421781" y="2645822"/>
            <a:ext cx="1182832" cy="1088105"/>
          </a:xfrm>
        </p:spPr>
        <p:txBody>
          <a:bodyPr/>
          <a:lstStyle/>
          <a:p>
            <a:r>
              <a:rPr lang="en-US"/>
              <a:t>Click icon to add picture</a:t>
            </a:r>
          </a:p>
        </p:txBody>
      </p:sp>
      <p:sp>
        <p:nvSpPr>
          <p:cNvPr id="12" name="row 2 Picture Placeholder 4">
            <a:extLst>
              <a:ext uri="{FF2B5EF4-FFF2-40B4-BE49-F238E27FC236}">
                <a16:creationId xmlns:a16="http://schemas.microsoft.com/office/drawing/2014/main" id="{46336BAC-196F-BEEE-4E28-6A330A25A67B}"/>
              </a:ext>
            </a:extLst>
          </p:cNvPr>
          <p:cNvSpPr>
            <a:spLocks noGrp="1"/>
          </p:cNvSpPr>
          <p:nvPr>
            <p:ph type="pic" sz="quarter" idx="29"/>
          </p:nvPr>
        </p:nvSpPr>
        <p:spPr>
          <a:xfrm>
            <a:off x="4814163" y="2645822"/>
            <a:ext cx="1182832" cy="1088105"/>
          </a:xfrm>
        </p:spPr>
        <p:txBody>
          <a:bodyPr/>
          <a:lstStyle/>
          <a:p>
            <a:r>
              <a:rPr lang="en-US"/>
              <a:t>Click icon to add picture</a:t>
            </a:r>
          </a:p>
        </p:txBody>
      </p:sp>
      <p:sp>
        <p:nvSpPr>
          <p:cNvPr id="13" name="row 2 Picture Placeholder 5">
            <a:extLst>
              <a:ext uri="{FF2B5EF4-FFF2-40B4-BE49-F238E27FC236}">
                <a16:creationId xmlns:a16="http://schemas.microsoft.com/office/drawing/2014/main" id="{C2FFB65A-9236-4CE6-2307-E94FE71BB879}"/>
              </a:ext>
            </a:extLst>
          </p:cNvPr>
          <p:cNvSpPr>
            <a:spLocks noGrp="1"/>
          </p:cNvSpPr>
          <p:nvPr>
            <p:ph type="pic" sz="quarter" idx="30"/>
          </p:nvPr>
        </p:nvSpPr>
        <p:spPr>
          <a:xfrm>
            <a:off x="6196154" y="2645822"/>
            <a:ext cx="1182832" cy="1088105"/>
          </a:xfrm>
        </p:spPr>
        <p:txBody>
          <a:bodyPr/>
          <a:lstStyle/>
          <a:p>
            <a:r>
              <a:rPr lang="en-US"/>
              <a:t>Click icon to add picture</a:t>
            </a:r>
          </a:p>
        </p:txBody>
      </p:sp>
      <p:sp>
        <p:nvSpPr>
          <p:cNvPr id="45" name="row 2 Picture Placeholder 6">
            <a:extLst>
              <a:ext uri="{FF2B5EF4-FFF2-40B4-BE49-F238E27FC236}">
                <a16:creationId xmlns:a16="http://schemas.microsoft.com/office/drawing/2014/main" id="{4B9A60F2-7615-8938-B4B4-67C1CBF42CF4}"/>
              </a:ext>
            </a:extLst>
          </p:cNvPr>
          <p:cNvSpPr>
            <a:spLocks noGrp="1"/>
          </p:cNvSpPr>
          <p:nvPr>
            <p:ph type="pic" sz="quarter" idx="31"/>
          </p:nvPr>
        </p:nvSpPr>
        <p:spPr>
          <a:xfrm>
            <a:off x="7583340" y="2645822"/>
            <a:ext cx="1182832" cy="1088105"/>
          </a:xfrm>
        </p:spPr>
        <p:txBody>
          <a:bodyPr/>
          <a:lstStyle/>
          <a:p>
            <a:r>
              <a:rPr lang="en-US"/>
              <a:t>Click icon to add picture</a:t>
            </a:r>
          </a:p>
        </p:txBody>
      </p:sp>
      <p:sp>
        <p:nvSpPr>
          <p:cNvPr id="77" name="row 2 Picture Placeholder 7">
            <a:extLst>
              <a:ext uri="{FF2B5EF4-FFF2-40B4-BE49-F238E27FC236}">
                <a16:creationId xmlns:a16="http://schemas.microsoft.com/office/drawing/2014/main" id="{3E419932-76A6-541D-128A-A84A5BEEC300}"/>
              </a:ext>
            </a:extLst>
          </p:cNvPr>
          <p:cNvSpPr>
            <a:spLocks noGrp="1"/>
          </p:cNvSpPr>
          <p:nvPr>
            <p:ph type="pic" sz="quarter" idx="32"/>
          </p:nvPr>
        </p:nvSpPr>
        <p:spPr>
          <a:xfrm>
            <a:off x="8970527" y="2645822"/>
            <a:ext cx="1182832" cy="1088105"/>
          </a:xfrm>
        </p:spPr>
        <p:txBody>
          <a:bodyPr/>
          <a:lstStyle/>
          <a:p>
            <a:r>
              <a:rPr lang="en-US"/>
              <a:t>Click icon to add picture</a:t>
            </a:r>
          </a:p>
        </p:txBody>
      </p:sp>
      <p:sp>
        <p:nvSpPr>
          <p:cNvPr id="78" name="row 2 Picture Placeholder 8">
            <a:extLst>
              <a:ext uri="{FF2B5EF4-FFF2-40B4-BE49-F238E27FC236}">
                <a16:creationId xmlns:a16="http://schemas.microsoft.com/office/drawing/2014/main" id="{758DFE5A-82A8-803E-2660-E9B48CD58C8A}"/>
              </a:ext>
            </a:extLst>
          </p:cNvPr>
          <p:cNvSpPr>
            <a:spLocks noGrp="1"/>
          </p:cNvSpPr>
          <p:nvPr>
            <p:ph type="pic" sz="quarter" idx="33"/>
          </p:nvPr>
        </p:nvSpPr>
        <p:spPr>
          <a:xfrm>
            <a:off x="10357713" y="2645822"/>
            <a:ext cx="1182832" cy="1088105"/>
          </a:xfrm>
        </p:spPr>
        <p:txBody>
          <a:bodyPr/>
          <a:lstStyle/>
          <a:p>
            <a:r>
              <a:rPr lang="en-US"/>
              <a:t>Click icon to add picture</a:t>
            </a:r>
          </a:p>
        </p:txBody>
      </p:sp>
      <p:sp>
        <p:nvSpPr>
          <p:cNvPr id="79" name="row 3 Picture Placeholder 1">
            <a:extLst>
              <a:ext uri="{FF2B5EF4-FFF2-40B4-BE49-F238E27FC236}">
                <a16:creationId xmlns:a16="http://schemas.microsoft.com/office/drawing/2014/main" id="{9E32F521-6FD0-503D-9FF1-BBD7A8CA51E5}"/>
              </a:ext>
            </a:extLst>
          </p:cNvPr>
          <p:cNvSpPr>
            <a:spLocks noGrp="1"/>
          </p:cNvSpPr>
          <p:nvPr>
            <p:ph type="pic" sz="quarter" idx="34"/>
          </p:nvPr>
        </p:nvSpPr>
        <p:spPr>
          <a:xfrm>
            <a:off x="652604" y="3924554"/>
            <a:ext cx="1182832" cy="1088105"/>
          </a:xfrm>
        </p:spPr>
        <p:txBody>
          <a:bodyPr/>
          <a:lstStyle/>
          <a:p>
            <a:r>
              <a:rPr lang="en-US"/>
              <a:t>Click icon to add picture</a:t>
            </a:r>
          </a:p>
        </p:txBody>
      </p:sp>
      <p:sp>
        <p:nvSpPr>
          <p:cNvPr id="80" name="row 3 Picture Placeholder 2">
            <a:extLst>
              <a:ext uri="{FF2B5EF4-FFF2-40B4-BE49-F238E27FC236}">
                <a16:creationId xmlns:a16="http://schemas.microsoft.com/office/drawing/2014/main" id="{D836B38E-8809-B0C0-92F7-BD89C610B161}"/>
              </a:ext>
            </a:extLst>
          </p:cNvPr>
          <p:cNvSpPr>
            <a:spLocks noGrp="1"/>
          </p:cNvSpPr>
          <p:nvPr>
            <p:ph type="pic" sz="quarter" idx="35"/>
          </p:nvPr>
        </p:nvSpPr>
        <p:spPr>
          <a:xfrm>
            <a:off x="2034595" y="3924554"/>
            <a:ext cx="1182832" cy="1088105"/>
          </a:xfrm>
        </p:spPr>
        <p:txBody>
          <a:bodyPr/>
          <a:lstStyle/>
          <a:p>
            <a:r>
              <a:rPr lang="en-US"/>
              <a:t>Click icon to add picture</a:t>
            </a:r>
          </a:p>
        </p:txBody>
      </p:sp>
      <p:sp>
        <p:nvSpPr>
          <p:cNvPr id="81" name="row 3 Picture Placeholder 3">
            <a:extLst>
              <a:ext uri="{FF2B5EF4-FFF2-40B4-BE49-F238E27FC236}">
                <a16:creationId xmlns:a16="http://schemas.microsoft.com/office/drawing/2014/main" id="{6D54014E-0644-8A1E-AAFF-5E8A476ACC3F}"/>
              </a:ext>
            </a:extLst>
          </p:cNvPr>
          <p:cNvSpPr>
            <a:spLocks noGrp="1"/>
          </p:cNvSpPr>
          <p:nvPr>
            <p:ph type="pic" sz="quarter" idx="36"/>
          </p:nvPr>
        </p:nvSpPr>
        <p:spPr>
          <a:xfrm>
            <a:off x="3421781" y="3924554"/>
            <a:ext cx="1182832" cy="1088105"/>
          </a:xfrm>
        </p:spPr>
        <p:txBody>
          <a:bodyPr/>
          <a:lstStyle/>
          <a:p>
            <a:r>
              <a:rPr lang="en-US"/>
              <a:t>Click icon to add picture</a:t>
            </a:r>
          </a:p>
        </p:txBody>
      </p:sp>
      <p:sp>
        <p:nvSpPr>
          <p:cNvPr id="82" name="row 3 Picture Placeholder 4">
            <a:extLst>
              <a:ext uri="{FF2B5EF4-FFF2-40B4-BE49-F238E27FC236}">
                <a16:creationId xmlns:a16="http://schemas.microsoft.com/office/drawing/2014/main" id="{C50DA082-240B-5F1B-A722-C64B3BA9FD4E}"/>
              </a:ext>
            </a:extLst>
          </p:cNvPr>
          <p:cNvSpPr>
            <a:spLocks noGrp="1"/>
          </p:cNvSpPr>
          <p:nvPr>
            <p:ph type="pic" sz="quarter" idx="37"/>
          </p:nvPr>
        </p:nvSpPr>
        <p:spPr>
          <a:xfrm>
            <a:off x="4814163" y="3924554"/>
            <a:ext cx="1182832" cy="1088105"/>
          </a:xfrm>
        </p:spPr>
        <p:txBody>
          <a:bodyPr/>
          <a:lstStyle/>
          <a:p>
            <a:r>
              <a:rPr lang="en-US"/>
              <a:t>Click icon to add picture</a:t>
            </a:r>
          </a:p>
        </p:txBody>
      </p:sp>
      <p:sp>
        <p:nvSpPr>
          <p:cNvPr id="83" name="row 3 Picture Placeholder 5">
            <a:extLst>
              <a:ext uri="{FF2B5EF4-FFF2-40B4-BE49-F238E27FC236}">
                <a16:creationId xmlns:a16="http://schemas.microsoft.com/office/drawing/2014/main" id="{7F494D05-1215-155F-73B6-BF770FF811DC}"/>
              </a:ext>
            </a:extLst>
          </p:cNvPr>
          <p:cNvSpPr>
            <a:spLocks noGrp="1"/>
          </p:cNvSpPr>
          <p:nvPr>
            <p:ph type="pic" sz="quarter" idx="38"/>
          </p:nvPr>
        </p:nvSpPr>
        <p:spPr>
          <a:xfrm>
            <a:off x="6196154" y="3924554"/>
            <a:ext cx="1182832" cy="1088105"/>
          </a:xfrm>
        </p:spPr>
        <p:txBody>
          <a:bodyPr/>
          <a:lstStyle/>
          <a:p>
            <a:r>
              <a:rPr lang="en-US"/>
              <a:t>Click icon to add picture</a:t>
            </a:r>
          </a:p>
        </p:txBody>
      </p:sp>
      <p:sp>
        <p:nvSpPr>
          <p:cNvPr id="84" name="row 3 Picture Placeholder 6">
            <a:extLst>
              <a:ext uri="{FF2B5EF4-FFF2-40B4-BE49-F238E27FC236}">
                <a16:creationId xmlns:a16="http://schemas.microsoft.com/office/drawing/2014/main" id="{D0EC0EE6-CC94-3C74-DDBA-56893AD1E431}"/>
              </a:ext>
            </a:extLst>
          </p:cNvPr>
          <p:cNvSpPr>
            <a:spLocks noGrp="1"/>
          </p:cNvSpPr>
          <p:nvPr>
            <p:ph type="pic" sz="quarter" idx="39"/>
          </p:nvPr>
        </p:nvSpPr>
        <p:spPr>
          <a:xfrm>
            <a:off x="7583340" y="3924554"/>
            <a:ext cx="1182832" cy="1088105"/>
          </a:xfrm>
        </p:spPr>
        <p:txBody>
          <a:bodyPr/>
          <a:lstStyle/>
          <a:p>
            <a:r>
              <a:rPr lang="en-US"/>
              <a:t>Click icon to add picture</a:t>
            </a:r>
          </a:p>
        </p:txBody>
      </p:sp>
      <p:sp>
        <p:nvSpPr>
          <p:cNvPr id="85" name="row 3 Picture Placeholder 7">
            <a:extLst>
              <a:ext uri="{FF2B5EF4-FFF2-40B4-BE49-F238E27FC236}">
                <a16:creationId xmlns:a16="http://schemas.microsoft.com/office/drawing/2014/main" id="{5FBD18F7-9E73-C66B-2846-56D8CEA15AD6}"/>
              </a:ext>
            </a:extLst>
          </p:cNvPr>
          <p:cNvSpPr>
            <a:spLocks noGrp="1"/>
          </p:cNvSpPr>
          <p:nvPr>
            <p:ph type="pic" sz="quarter" idx="40"/>
          </p:nvPr>
        </p:nvSpPr>
        <p:spPr>
          <a:xfrm>
            <a:off x="8970527" y="3924554"/>
            <a:ext cx="1182832" cy="1088105"/>
          </a:xfrm>
        </p:spPr>
        <p:txBody>
          <a:bodyPr/>
          <a:lstStyle/>
          <a:p>
            <a:r>
              <a:rPr lang="en-US"/>
              <a:t>Click icon to add picture</a:t>
            </a:r>
          </a:p>
        </p:txBody>
      </p:sp>
      <p:sp>
        <p:nvSpPr>
          <p:cNvPr id="86" name="row 3 Picture Placeholder 8">
            <a:extLst>
              <a:ext uri="{FF2B5EF4-FFF2-40B4-BE49-F238E27FC236}">
                <a16:creationId xmlns:a16="http://schemas.microsoft.com/office/drawing/2014/main" id="{7B5CFE7D-04C3-F349-69EC-8D436A9E9208}"/>
              </a:ext>
            </a:extLst>
          </p:cNvPr>
          <p:cNvSpPr>
            <a:spLocks noGrp="1"/>
          </p:cNvSpPr>
          <p:nvPr>
            <p:ph type="pic" sz="quarter" idx="41"/>
          </p:nvPr>
        </p:nvSpPr>
        <p:spPr>
          <a:xfrm>
            <a:off x="10357713" y="3924554"/>
            <a:ext cx="1182832" cy="1088105"/>
          </a:xfrm>
        </p:spPr>
        <p:txBody>
          <a:bodyPr/>
          <a:lstStyle/>
          <a:p>
            <a:r>
              <a:rPr lang="en-US"/>
              <a:t>Click icon to add picture</a:t>
            </a:r>
          </a:p>
        </p:txBody>
      </p:sp>
      <p:sp>
        <p:nvSpPr>
          <p:cNvPr id="87" name="row 4 Picture Placeholder 1">
            <a:extLst>
              <a:ext uri="{FF2B5EF4-FFF2-40B4-BE49-F238E27FC236}">
                <a16:creationId xmlns:a16="http://schemas.microsoft.com/office/drawing/2014/main" id="{24399C3F-6491-6E43-B837-BD446D088A0A}"/>
              </a:ext>
            </a:extLst>
          </p:cNvPr>
          <p:cNvSpPr>
            <a:spLocks noGrp="1"/>
          </p:cNvSpPr>
          <p:nvPr>
            <p:ph type="pic" sz="quarter" idx="42"/>
          </p:nvPr>
        </p:nvSpPr>
        <p:spPr>
          <a:xfrm>
            <a:off x="652604" y="5196141"/>
            <a:ext cx="1182832" cy="1088105"/>
          </a:xfrm>
        </p:spPr>
        <p:txBody>
          <a:bodyPr/>
          <a:lstStyle/>
          <a:p>
            <a:r>
              <a:rPr lang="en-US"/>
              <a:t>Click icon to add picture</a:t>
            </a:r>
          </a:p>
        </p:txBody>
      </p:sp>
      <p:sp>
        <p:nvSpPr>
          <p:cNvPr id="88" name="row 4 Picture Placeholder 2">
            <a:extLst>
              <a:ext uri="{FF2B5EF4-FFF2-40B4-BE49-F238E27FC236}">
                <a16:creationId xmlns:a16="http://schemas.microsoft.com/office/drawing/2014/main" id="{2036CAF2-E770-6062-EF33-0DD11CD01CEA}"/>
              </a:ext>
            </a:extLst>
          </p:cNvPr>
          <p:cNvSpPr>
            <a:spLocks noGrp="1"/>
          </p:cNvSpPr>
          <p:nvPr>
            <p:ph type="pic" sz="quarter" idx="43"/>
          </p:nvPr>
        </p:nvSpPr>
        <p:spPr>
          <a:xfrm>
            <a:off x="2034595" y="5196141"/>
            <a:ext cx="1182832" cy="1088105"/>
          </a:xfrm>
        </p:spPr>
        <p:txBody>
          <a:bodyPr/>
          <a:lstStyle/>
          <a:p>
            <a:r>
              <a:rPr lang="en-US"/>
              <a:t>Click icon to add picture</a:t>
            </a:r>
          </a:p>
        </p:txBody>
      </p:sp>
      <p:sp>
        <p:nvSpPr>
          <p:cNvPr id="89" name="row 4 Picture Placeholder 3">
            <a:extLst>
              <a:ext uri="{FF2B5EF4-FFF2-40B4-BE49-F238E27FC236}">
                <a16:creationId xmlns:a16="http://schemas.microsoft.com/office/drawing/2014/main" id="{30F775ED-4D01-9DC2-7605-D281FB771C25}"/>
              </a:ext>
            </a:extLst>
          </p:cNvPr>
          <p:cNvSpPr>
            <a:spLocks noGrp="1"/>
          </p:cNvSpPr>
          <p:nvPr>
            <p:ph type="pic" sz="quarter" idx="44"/>
          </p:nvPr>
        </p:nvSpPr>
        <p:spPr>
          <a:xfrm>
            <a:off x="3421781" y="5196141"/>
            <a:ext cx="1182832" cy="1088105"/>
          </a:xfrm>
        </p:spPr>
        <p:txBody>
          <a:bodyPr/>
          <a:lstStyle/>
          <a:p>
            <a:r>
              <a:rPr lang="en-US"/>
              <a:t>Click icon to add picture</a:t>
            </a:r>
          </a:p>
        </p:txBody>
      </p:sp>
      <p:sp>
        <p:nvSpPr>
          <p:cNvPr id="90" name="row 4 Picture Placeholder 4">
            <a:extLst>
              <a:ext uri="{FF2B5EF4-FFF2-40B4-BE49-F238E27FC236}">
                <a16:creationId xmlns:a16="http://schemas.microsoft.com/office/drawing/2014/main" id="{DEE28737-AC75-102C-4BA8-96E6F4330BBC}"/>
              </a:ext>
            </a:extLst>
          </p:cNvPr>
          <p:cNvSpPr>
            <a:spLocks noGrp="1"/>
          </p:cNvSpPr>
          <p:nvPr>
            <p:ph type="pic" sz="quarter" idx="45"/>
          </p:nvPr>
        </p:nvSpPr>
        <p:spPr>
          <a:xfrm>
            <a:off x="4814163" y="5196141"/>
            <a:ext cx="1182832" cy="1088105"/>
          </a:xfrm>
        </p:spPr>
        <p:txBody>
          <a:bodyPr/>
          <a:lstStyle/>
          <a:p>
            <a:r>
              <a:rPr lang="en-US"/>
              <a:t>Click icon to add picture</a:t>
            </a:r>
          </a:p>
        </p:txBody>
      </p:sp>
      <p:sp>
        <p:nvSpPr>
          <p:cNvPr id="91" name="row 4 Picture Placeholder 5">
            <a:extLst>
              <a:ext uri="{FF2B5EF4-FFF2-40B4-BE49-F238E27FC236}">
                <a16:creationId xmlns:a16="http://schemas.microsoft.com/office/drawing/2014/main" id="{E6E43258-86B0-95D8-6166-424B9F61DE56}"/>
              </a:ext>
            </a:extLst>
          </p:cNvPr>
          <p:cNvSpPr>
            <a:spLocks noGrp="1"/>
          </p:cNvSpPr>
          <p:nvPr>
            <p:ph type="pic" sz="quarter" idx="46"/>
          </p:nvPr>
        </p:nvSpPr>
        <p:spPr>
          <a:xfrm>
            <a:off x="6196154" y="5196141"/>
            <a:ext cx="1182832" cy="1088105"/>
          </a:xfrm>
        </p:spPr>
        <p:txBody>
          <a:bodyPr/>
          <a:lstStyle/>
          <a:p>
            <a:r>
              <a:rPr lang="en-US"/>
              <a:t>Click icon to add picture</a:t>
            </a:r>
          </a:p>
        </p:txBody>
      </p:sp>
      <p:sp>
        <p:nvSpPr>
          <p:cNvPr id="92" name="row 4 Picture Placeholder 6">
            <a:extLst>
              <a:ext uri="{FF2B5EF4-FFF2-40B4-BE49-F238E27FC236}">
                <a16:creationId xmlns:a16="http://schemas.microsoft.com/office/drawing/2014/main" id="{0D08A575-C065-4FC0-28D7-6580F3156F6D}"/>
              </a:ext>
            </a:extLst>
          </p:cNvPr>
          <p:cNvSpPr>
            <a:spLocks noGrp="1"/>
          </p:cNvSpPr>
          <p:nvPr>
            <p:ph type="pic" sz="quarter" idx="47"/>
          </p:nvPr>
        </p:nvSpPr>
        <p:spPr>
          <a:xfrm>
            <a:off x="7583340" y="5196141"/>
            <a:ext cx="1182832" cy="1088105"/>
          </a:xfrm>
        </p:spPr>
        <p:txBody>
          <a:bodyPr/>
          <a:lstStyle/>
          <a:p>
            <a:r>
              <a:rPr lang="en-US"/>
              <a:t>Click icon to add picture</a:t>
            </a:r>
          </a:p>
        </p:txBody>
      </p:sp>
      <p:sp>
        <p:nvSpPr>
          <p:cNvPr id="93" name="row 4 Picture Placeholder 7">
            <a:extLst>
              <a:ext uri="{FF2B5EF4-FFF2-40B4-BE49-F238E27FC236}">
                <a16:creationId xmlns:a16="http://schemas.microsoft.com/office/drawing/2014/main" id="{8C33A8F6-6489-D7B0-777C-E283A9697E40}"/>
              </a:ext>
            </a:extLst>
          </p:cNvPr>
          <p:cNvSpPr>
            <a:spLocks noGrp="1"/>
          </p:cNvSpPr>
          <p:nvPr>
            <p:ph type="pic" sz="quarter" idx="48"/>
          </p:nvPr>
        </p:nvSpPr>
        <p:spPr>
          <a:xfrm>
            <a:off x="8970527" y="5196141"/>
            <a:ext cx="1182832" cy="1088105"/>
          </a:xfrm>
        </p:spPr>
        <p:txBody>
          <a:bodyPr/>
          <a:lstStyle/>
          <a:p>
            <a:r>
              <a:rPr lang="en-US"/>
              <a:t>Click icon to add picture</a:t>
            </a:r>
          </a:p>
        </p:txBody>
      </p:sp>
      <p:sp>
        <p:nvSpPr>
          <p:cNvPr id="94" name="row 4 Picture Placeholder 8">
            <a:extLst>
              <a:ext uri="{FF2B5EF4-FFF2-40B4-BE49-F238E27FC236}">
                <a16:creationId xmlns:a16="http://schemas.microsoft.com/office/drawing/2014/main" id="{9DDE374E-5A99-C8F8-8E5C-A7201FBD4B97}"/>
              </a:ext>
            </a:extLst>
          </p:cNvPr>
          <p:cNvSpPr>
            <a:spLocks noGrp="1"/>
          </p:cNvSpPr>
          <p:nvPr>
            <p:ph type="pic" sz="quarter" idx="49"/>
          </p:nvPr>
        </p:nvSpPr>
        <p:spPr>
          <a:xfrm>
            <a:off x="10357713" y="5196141"/>
            <a:ext cx="1182832" cy="1088105"/>
          </a:xfrm>
        </p:spPr>
        <p:txBody>
          <a:bodyPr/>
          <a:lstStyle/>
          <a:p>
            <a:r>
              <a:rPr lang="en-US"/>
              <a:t>Click icon to add picture</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4" name="Copyright">
            <a:extLst>
              <a:ext uri="{FF2B5EF4-FFF2-40B4-BE49-F238E27FC236}">
                <a16:creationId xmlns:a16="http://schemas.microsoft.com/office/drawing/2014/main" id="{43891E34-A609-5686-FA54-E3A637570182}"/>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379979490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Full Image with Thr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92CD-4DAB-B5A4-4603-43CD97AC6925}"/>
              </a:ext>
            </a:extLst>
          </p:cNvPr>
          <p:cNvSpPr>
            <a:spLocks noGrp="1"/>
          </p:cNvSpPr>
          <p:nvPr>
            <p:ph type="title"/>
          </p:nvPr>
        </p:nvSpPr>
        <p:spPr>
          <a:xfrm>
            <a:off x="609600" y="-1371600"/>
            <a:ext cx="10972800" cy="946389"/>
          </a:xfrm>
        </p:spPr>
        <p:txBody>
          <a:bodyPr/>
          <a:lstStyle/>
          <a:p>
            <a:r>
              <a:rPr lang="en-US"/>
              <a:t>Click to edit Master title style</a:t>
            </a:r>
          </a:p>
        </p:txBody>
      </p:sp>
      <p:sp>
        <p:nvSpPr>
          <p:cNvPr id="6" name="Thread">
            <a:extLst>
              <a:ext uri="{FF2B5EF4-FFF2-40B4-BE49-F238E27FC236}">
                <a16:creationId xmlns:a16="http://schemas.microsoft.com/office/drawing/2014/main" id="{58DD8459-7A64-A5A2-A463-AE3780C871C4}"/>
              </a:ext>
            </a:extLst>
          </p:cNvPr>
          <p:cNvSpPr/>
          <p:nvPr/>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128016" y="0"/>
            <a:ext cx="12063984" cy="6858000"/>
          </a:xfrm>
        </p:spPr>
        <p:txBody>
          <a:bodyPr/>
          <a:lstStyle/>
          <a:p>
            <a:r>
              <a:rPr lang="en-US"/>
              <a:t>Click icon to add picture</a:t>
            </a:r>
          </a:p>
        </p:txBody>
      </p:sp>
    </p:spTree>
    <p:extLst>
      <p:ext uri="{BB962C8B-B14F-4D97-AF65-F5344CB8AC3E}">
        <p14:creationId xmlns:p14="http://schemas.microsoft.com/office/powerpoint/2010/main" val="1155767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B8B6-68CD-E5CB-1299-D2EC1E1330D3}"/>
              </a:ext>
            </a:extLst>
          </p:cNvPr>
          <p:cNvSpPr>
            <a:spLocks noGrp="1"/>
          </p:cNvSpPr>
          <p:nvPr>
            <p:ph type="title"/>
          </p:nvPr>
        </p:nvSpPr>
        <p:spPr>
          <a:xfrm>
            <a:off x="609600" y="-1371600"/>
            <a:ext cx="10972800" cy="946389"/>
          </a:xfrm>
        </p:spPr>
        <p:txBody>
          <a:bodyPr/>
          <a:lstStyle/>
          <a:p>
            <a:r>
              <a:rPr lang="en-US"/>
              <a:t>Click to edit Master title style</a:t>
            </a:r>
          </a:p>
        </p:txBody>
      </p:sp>
    </p:spTree>
    <p:extLst>
      <p:ext uri="{BB962C8B-B14F-4D97-AF65-F5344CB8AC3E}">
        <p14:creationId xmlns:p14="http://schemas.microsoft.com/office/powerpoint/2010/main" val="173105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1776664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Blank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9EFD-0837-876E-D532-FF1DCD5DA67A}"/>
              </a:ext>
            </a:extLst>
          </p:cNvPr>
          <p:cNvSpPr>
            <a:spLocks noGrp="1"/>
          </p:cNvSpPr>
          <p:nvPr>
            <p:ph type="title"/>
          </p:nvPr>
        </p:nvSpPr>
        <p:spPr>
          <a:xfrm>
            <a:off x="609600" y="-1371600"/>
            <a:ext cx="10972800" cy="946389"/>
          </a:xfrm>
        </p:spPr>
        <p:txBody>
          <a:bodyPr/>
          <a:lstStyle/>
          <a:p>
            <a:r>
              <a:rPr lang="en-US"/>
              <a:t>Click to edit Master title style</a:t>
            </a:r>
          </a:p>
        </p:txBody>
      </p:sp>
    </p:spTree>
    <p:extLst>
      <p:ext uri="{BB962C8B-B14F-4D97-AF65-F5344CB8AC3E}">
        <p14:creationId xmlns:p14="http://schemas.microsoft.com/office/powerpoint/2010/main" val="3404301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Gray end slide">
    <p:bg>
      <p:bgPr>
        <a:solidFill>
          <a:srgbClr val="EB1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0452-9AFC-7317-960A-0CE6F680E61D}"/>
              </a:ext>
            </a:extLst>
          </p:cNvPr>
          <p:cNvSpPr>
            <a:spLocks noGrp="1"/>
          </p:cNvSpPr>
          <p:nvPr>
            <p:ph type="title"/>
          </p:nvPr>
        </p:nvSpPr>
        <p:spPr>
          <a:xfrm>
            <a:off x="609600" y="-1371600"/>
            <a:ext cx="10972800" cy="946389"/>
          </a:xfrm>
        </p:spPr>
        <p:txBody>
          <a:bodyPr/>
          <a:lstStyle/>
          <a:p>
            <a:r>
              <a:rPr lang="en-US"/>
              <a:t>Click to edit Master title style</a:t>
            </a:r>
          </a:p>
        </p:txBody>
      </p:sp>
      <p:pic>
        <p:nvPicPr>
          <p:cNvPr id="7" name="Picture 6" descr="A white letter o on a black background&#10;&#10;Description automatically generated">
            <a:extLst>
              <a:ext uri="{FF2B5EF4-FFF2-40B4-BE49-F238E27FC236}">
                <a16:creationId xmlns:a16="http://schemas.microsoft.com/office/drawing/2014/main" id="{E9BC6135-7D8D-B5DA-3E89-19048614E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642" y="2991905"/>
            <a:ext cx="3621024" cy="875081"/>
          </a:xfrm>
          <a:prstGeom prst="rect">
            <a:avLst/>
          </a:prstGeom>
        </p:spPr>
      </p:pic>
    </p:spTree>
    <p:extLst>
      <p:ext uri="{BB962C8B-B14F-4D97-AF65-F5344CB8AC3E}">
        <p14:creationId xmlns:p14="http://schemas.microsoft.com/office/powerpoint/2010/main" val="1073918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ction Divider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2055281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ction Divider Dark Alt">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solidFill>
                  <a:schemeClr val="bg1"/>
                </a:solidFill>
              </a:defRPr>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13195300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2" name="Title 1"/>
          <p:cNvSpPr>
            <a:spLocks noGrp="1"/>
          </p:cNvSpPr>
          <p:nvPr>
            <p:ph type="ctrTitle"/>
          </p:nvPr>
        </p:nvSpPr>
        <p:spPr>
          <a:xfrm>
            <a:off x="612648" y="265176"/>
            <a:ext cx="10972800" cy="950976"/>
          </a:xfrm>
        </p:spPr>
        <p:txBody>
          <a:bodyPr wrap="square" lIns="0" tIns="0" rIns="0" bIns="0" anchor="ctr" anchorCtr="0">
            <a:noAutofit/>
          </a:bodyPr>
          <a:lstStyle>
            <a:lvl1pPr>
              <a:defRPr lang="en-US" sz="3200" kern="1200" spc="-100" baseline="0" dirty="0">
                <a:solidFill>
                  <a:schemeClr val="tx1"/>
                </a:solidFill>
                <a:latin typeface="+mj-lt"/>
                <a:ea typeface="+mj-ea"/>
                <a:cs typeface="+mj-cs"/>
              </a:defRPr>
            </a:lvl1pPr>
          </a:lstStyle>
          <a:p>
            <a:r>
              <a:rPr lang="en-US"/>
              <a:t>Click to edit Master title style</a:t>
            </a:r>
          </a:p>
        </p:txBody>
      </p:sp>
      <p:sp>
        <p:nvSpPr>
          <p:cNvPr id="3" name="Table Placeholder 2">
            <a:extLst>
              <a:ext uri="{FF2B5EF4-FFF2-40B4-BE49-F238E27FC236}">
                <a16:creationId xmlns:a16="http://schemas.microsoft.com/office/drawing/2014/main" id="{59631ABC-0F20-4732-9A2E-F2D10704DBFA}"/>
              </a:ext>
            </a:extLst>
          </p:cNvPr>
          <p:cNvSpPr>
            <a:spLocks noGrp="1"/>
          </p:cNvSpPr>
          <p:nvPr>
            <p:ph type="tbl" sz="quarter" idx="10"/>
          </p:nvPr>
        </p:nvSpPr>
        <p:spPr>
          <a:xfrm>
            <a:off x="609600" y="1576873"/>
            <a:ext cx="10972800" cy="4504354"/>
          </a:xfrm>
        </p:spPr>
        <p:txBody>
          <a:bodyPr lIns="0" tIns="0" rIns="0" bIns="0"/>
          <a:lstStyle>
            <a:lvl1pPr>
              <a:defRPr>
                <a:latin typeface="+mn-lt"/>
              </a:defRPr>
            </a:lvl1pPr>
          </a:lstStyle>
          <a:p>
            <a:r>
              <a:rPr lang="en-US"/>
              <a:t>Click icon to add table</a:t>
            </a:r>
          </a:p>
        </p:txBody>
      </p:sp>
      <p:sp>
        <p:nvSpPr>
          <p:cNvPr id="4" name="Footer Placeholder 3">
            <a:extLst>
              <a:ext uri="{FF2B5EF4-FFF2-40B4-BE49-F238E27FC236}">
                <a16:creationId xmlns:a16="http://schemas.microsoft.com/office/drawing/2014/main" id="{731D6601-D56B-2A71-FB4D-43D7BD60483A}"/>
              </a:ext>
            </a:extLst>
          </p:cNvPr>
          <p:cNvSpPr>
            <a:spLocks noGrp="1"/>
          </p:cNvSpPr>
          <p:nvPr>
            <p:ph type="ftr" sz="quarter" idx="12"/>
          </p:nvPr>
        </p:nvSpPr>
        <p:spPr>
          <a:xfrm>
            <a:off x="1645920" y="6583680"/>
            <a:ext cx="7844778" cy="9144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DAE4452-EFBC-927D-A192-3B5CAD318E1B}"/>
              </a:ext>
            </a:extLst>
          </p:cNvPr>
          <p:cNvSpPr>
            <a:spLocks noGrp="1"/>
          </p:cNvSpPr>
          <p:nvPr>
            <p:ph type="sldNum" sz="quarter" idx="13"/>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2" name="Date Placeholder 1">
            <a:extLst>
              <a:ext uri="{FF2B5EF4-FFF2-40B4-BE49-F238E27FC236}">
                <a16:creationId xmlns:a16="http://schemas.microsoft.com/office/drawing/2014/main" id="{1B7E59D4-EB98-505F-A399-102776DA747E}"/>
              </a:ext>
            </a:extLst>
          </p:cNvPr>
          <p:cNvSpPr>
            <a:spLocks noGrp="1"/>
          </p:cNvSpPr>
          <p:nvPr>
            <p:ph type="dt" sz="half" idx="11"/>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20389351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 Light Air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10972800" cy="4992624"/>
          </a:xfrm>
        </p:spPr>
        <p:txBody>
          <a:bodyPr lIns="0" rIns="0"/>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333457115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 Dark Airy">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p:txBody>
          <a:bodyPr lIns="0" rIns="0"/>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lvl1pPr>
              <a:defRPr>
                <a:solidFill>
                  <a:srgbClr val="BEBEBE"/>
                </a:solidFill>
              </a:defRPr>
            </a:lvl1pPr>
          </a:lstStyle>
          <a:p>
            <a:endParaRPr lang="en-US"/>
          </a:p>
        </p:txBody>
      </p:sp>
      <p:sp>
        <p:nvSpPr>
          <p:cNvPr id="2" name="Copyright">
            <a:extLst>
              <a:ext uri="{FF2B5EF4-FFF2-40B4-BE49-F238E27FC236}">
                <a16:creationId xmlns:a16="http://schemas.microsoft.com/office/drawing/2014/main" id="{C5061511-419D-2059-0E83-6196212F9289}"/>
              </a:ext>
            </a:extLst>
          </p:cNvPr>
          <p:cNvSpPr txBox="1"/>
          <p:nvPr/>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lvl1pPr>
              <a:defRPr>
                <a:solidFill>
                  <a:srgbClr val="BEBEBE"/>
                </a:solidFill>
              </a:defRPr>
            </a:lvl1p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288882534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No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6A6C-8376-1E41-BD5C-E20A76288A7C}"/>
              </a:ext>
            </a:extLst>
          </p:cNvPr>
          <p:cNvSpPr>
            <a:spLocks noGrp="1"/>
          </p:cNvSpPr>
          <p:nvPr>
            <p:ph type="title"/>
          </p:nvPr>
        </p:nvSpPr>
        <p:spPr>
          <a:xfrm>
            <a:off x="310896" y="312661"/>
            <a:ext cx="11494008" cy="646189"/>
          </a:xfrm>
        </p:spPr>
        <p:txBody>
          <a:bodyPr lIns="45720" rIns="45720"/>
          <a:lstStyle/>
          <a:p>
            <a:r>
              <a:rPr lang="en-US"/>
              <a:t>Click to edit Master title style</a:t>
            </a:r>
          </a:p>
        </p:txBody>
      </p:sp>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a:xfrm>
            <a:off x="11559241" y="6921699"/>
            <a:ext cx="632759" cy="267660"/>
          </a:xfrm>
          <a:prstGeom prst="rect">
            <a:avLst/>
          </a:prstGeom>
        </p:spPr>
        <p:txBody>
          <a:bodyPr/>
          <a:lstStyle/>
          <a:p>
            <a:fld id="{8CB0EC54-4295-4C49-9904-62E624678780}" type="datetime1">
              <a:rPr lang="en-US" smtClean="0"/>
              <a:t>8/25/25</a:t>
            </a:fld>
            <a:endParaRPr lang="en-US"/>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a:xfrm>
            <a:off x="11842316" y="6583680"/>
            <a:ext cx="89768" cy="92333"/>
          </a:xfrm>
          <a:prstGeom prst="rect">
            <a:avLst/>
          </a:prstGeom>
        </p:spPr>
        <p:txBody>
          <a:bodyPr/>
          <a:lstStyle/>
          <a:p>
            <a:fld id="{2D54ABF7-EC33-204F-A680-BCCE3CA2411A}" type="slidenum">
              <a:rPr lang="en-US" smtClean="0"/>
              <a:pPr/>
              <a:t>‹#›</a:t>
            </a:fld>
            <a:endParaRPr lang="en-US"/>
          </a:p>
        </p:txBody>
      </p:sp>
    </p:spTree>
    <p:extLst>
      <p:ext uri="{BB962C8B-B14F-4D97-AF65-F5344CB8AC3E}">
        <p14:creationId xmlns:p14="http://schemas.microsoft.com/office/powerpoint/2010/main" val="53153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Content Slide [Dark]">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BC539D-2B84-4446-8C71-CF5BD7F1F5F5}"/>
              </a:ext>
            </a:extLst>
          </p:cNvPr>
          <p:cNvSpPr/>
          <p:nvPr/>
        </p:nvSpPr>
        <p:spPr>
          <a:xfrm>
            <a:off x="3" y="0"/>
            <a:ext cx="12192000" cy="6858000"/>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799"/>
          </a:p>
        </p:txBody>
      </p:sp>
      <p:sp>
        <p:nvSpPr>
          <p:cNvPr id="5" name="Rectangle 4">
            <a:extLst>
              <a:ext uri="{FF2B5EF4-FFF2-40B4-BE49-F238E27FC236}">
                <a16:creationId xmlns:a16="http://schemas.microsoft.com/office/drawing/2014/main" id="{526AED4B-3B87-4C40-811C-775B9C60E5A5}"/>
              </a:ext>
            </a:extLst>
          </p:cNvPr>
          <p:cNvSpPr/>
          <p:nvPr/>
        </p:nvSpPr>
        <p:spPr>
          <a:xfrm>
            <a:off x="3" y="6446838"/>
            <a:ext cx="12192000" cy="4111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799"/>
          </a:p>
        </p:txBody>
      </p:sp>
      <p:pic>
        <p:nvPicPr>
          <p:cNvPr id="6" name="Picture 13">
            <a:extLst>
              <a:ext uri="{FF2B5EF4-FFF2-40B4-BE49-F238E27FC236}">
                <a16:creationId xmlns:a16="http://schemas.microsoft.com/office/drawing/2014/main" id="{0D01F65D-3F21-4943-AA3E-A6E4902B8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6" y="6578600"/>
            <a:ext cx="56673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3">
            <a:extLst>
              <a:ext uri="{FF2B5EF4-FFF2-40B4-BE49-F238E27FC236}">
                <a16:creationId xmlns:a16="http://schemas.microsoft.com/office/drawing/2014/main" id="{68D7CDF2-02CE-4C8B-9511-5B1FF23B6688}"/>
              </a:ext>
            </a:extLst>
          </p:cNvPr>
          <p:cNvSpPr txBox="1">
            <a:spLocks/>
          </p:cNvSpPr>
          <p:nvPr/>
        </p:nvSpPr>
        <p:spPr>
          <a:xfrm>
            <a:off x="9302753" y="6561138"/>
            <a:ext cx="2600325" cy="273050"/>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r>
              <a:rPr lang="en-US" sz="800">
                <a:solidFill>
                  <a:srgbClr val="6E6E6E"/>
                </a:solidFill>
                <a:latin typeface="Adobe Clean" panose="020B0503020404020204" pitchFamily="34" charset="0"/>
              </a:rPr>
              <a:t>©2022 Adobe. All Rights Reserved. Adobe Confidential.</a:t>
            </a:r>
          </a:p>
        </p:txBody>
      </p:sp>
      <p:sp>
        <p:nvSpPr>
          <p:cNvPr id="2" name="Title 1"/>
          <p:cNvSpPr>
            <a:spLocks noGrp="1"/>
          </p:cNvSpPr>
          <p:nvPr>
            <p:ph type="title"/>
          </p:nvPr>
        </p:nvSpPr>
        <p:spPr>
          <a:xfrm>
            <a:off x="291060" y="312661"/>
            <a:ext cx="11498704" cy="646710"/>
          </a:xfrm>
        </p:spPr>
        <p:txBody>
          <a:bodyPr/>
          <a:lstStyle>
            <a:lvl1pPr>
              <a:defRPr>
                <a:solidFill>
                  <a:schemeClr val="bg1"/>
                </a:solidFill>
              </a:defRPr>
            </a:lvl1pPr>
          </a:lstStyle>
          <a:p>
            <a:r>
              <a:rPr lang="en-US"/>
              <a:t>Click to edit Master title style</a:t>
            </a:r>
          </a:p>
        </p:txBody>
      </p:sp>
      <p:sp>
        <p:nvSpPr>
          <p:cNvPr id="16" name="Content Placeholder 15"/>
          <p:cNvSpPr>
            <a:spLocks noGrp="1"/>
          </p:cNvSpPr>
          <p:nvPr>
            <p:ph sz="quarter" idx="13"/>
          </p:nvPr>
        </p:nvSpPr>
        <p:spPr>
          <a:xfrm>
            <a:off x="291060" y="1394086"/>
            <a:ext cx="11498704" cy="4646950"/>
          </a:xfrm>
        </p:spPr>
        <p:txBody>
          <a:bodyPr/>
          <a:lstStyle>
            <a:lvl1pPr marL="233153" indent="-233153">
              <a:lnSpc>
                <a:spcPct val="100000"/>
              </a:lnSpc>
              <a:buFont typeface="Arial" panose="020B0604020202020204" pitchFamily="34" charset="0"/>
              <a:buChar char="•"/>
              <a:defRPr>
                <a:solidFill>
                  <a:schemeClr val="bg1"/>
                </a:solidFill>
              </a:defRPr>
            </a:lvl1pPr>
            <a:lvl2pPr marL="689942" indent="-233153">
              <a:lnSpc>
                <a:spcPct val="100000"/>
              </a:lnSpc>
              <a:buFont typeface="Arial" panose="020B0604020202020204" pitchFamily="34" charset="0"/>
              <a:buChar char="•"/>
              <a:defRPr>
                <a:solidFill>
                  <a:schemeClr val="bg1"/>
                </a:solidFill>
              </a:defRPr>
            </a:lvl2pPr>
            <a:lvl3pPr marL="1146731" indent="-233153">
              <a:lnSpc>
                <a:spcPct val="100000"/>
              </a:lnSpc>
              <a:buFont typeface="Arial" panose="020B0604020202020204" pitchFamily="34" charset="0"/>
              <a:buChar char="•"/>
              <a:defRPr>
                <a:solidFill>
                  <a:schemeClr val="bg1"/>
                </a:solidFill>
              </a:defRPr>
            </a:lvl3pPr>
            <a:lvl4pPr marL="1603520" indent="-233153">
              <a:lnSpc>
                <a:spcPct val="100000"/>
              </a:lnSpc>
              <a:buFont typeface="Arial" panose="020B0604020202020204" pitchFamily="34" charset="0"/>
              <a:buChar char="•"/>
              <a:defRPr>
                <a:solidFill>
                  <a:schemeClr val="bg1"/>
                </a:solidFill>
              </a:defRPr>
            </a:lvl4pPr>
            <a:lvl5pPr marL="2060308" indent="-233153">
              <a:lnSpc>
                <a:spcPct val="100000"/>
              </a:lnSpc>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2">
            <a:extLst>
              <a:ext uri="{FF2B5EF4-FFF2-40B4-BE49-F238E27FC236}">
                <a16:creationId xmlns:a16="http://schemas.microsoft.com/office/drawing/2014/main" id="{285C3FAA-4CF2-4FB0-9E11-A2891D6CE5D0}"/>
              </a:ext>
            </a:extLst>
          </p:cNvPr>
          <p:cNvSpPr>
            <a:spLocks noGrp="1"/>
          </p:cNvSpPr>
          <p:nvPr>
            <p:ph type="dt" sz="half" idx="14"/>
          </p:nvPr>
        </p:nvSpPr>
        <p:spPr>
          <a:xfrm>
            <a:off x="11558591" y="7001783"/>
            <a:ext cx="250068" cy="107722"/>
          </a:xfrm>
          <a:prstGeom prst="rect">
            <a:avLst/>
          </a:prstGeom>
        </p:spPr>
        <p:txBody>
          <a:bodyPr/>
          <a:lstStyle>
            <a:lvl1pPr>
              <a:defRPr/>
            </a:lvl1pPr>
          </a:lstStyle>
          <a:p>
            <a:fld id="{1AE03871-E50D-824F-A8F1-6CE9DB0D8B79}" type="datetime1">
              <a:rPr lang="en-US" smtClean="0"/>
              <a:t>8/25/25</a:t>
            </a:fld>
            <a:endParaRPr lang="en-US"/>
          </a:p>
        </p:txBody>
      </p:sp>
      <p:sp>
        <p:nvSpPr>
          <p:cNvPr id="9" name="Footer Placeholder 3">
            <a:extLst>
              <a:ext uri="{FF2B5EF4-FFF2-40B4-BE49-F238E27FC236}">
                <a16:creationId xmlns:a16="http://schemas.microsoft.com/office/drawing/2014/main" id="{B5421DF4-989A-4037-A7F4-A02311454652}"/>
              </a:ext>
            </a:extLst>
          </p:cNvPr>
          <p:cNvSpPr>
            <a:spLocks noGrp="1"/>
          </p:cNvSpPr>
          <p:nvPr>
            <p:ph type="ftr" sz="quarter" idx="15"/>
          </p:nvPr>
        </p:nvSpPr>
        <p:spPr>
          <a:xfrm>
            <a:off x="1645920" y="6583680"/>
            <a:ext cx="7844778" cy="91440"/>
          </a:xfrm>
          <a:prstGeom prst="rect">
            <a:avLst/>
          </a:prstGeom>
        </p:spPr>
        <p:txBody>
          <a:bodyPr/>
          <a:lstStyle>
            <a:lvl1pPr>
              <a:defRPr/>
            </a:lvl1pPr>
          </a:lstStyle>
          <a:p>
            <a:endParaRPr lang="en-US"/>
          </a:p>
        </p:txBody>
      </p:sp>
      <p:sp>
        <p:nvSpPr>
          <p:cNvPr id="10" name="Slide Number Placeholder 4">
            <a:extLst>
              <a:ext uri="{FF2B5EF4-FFF2-40B4-BE49-F238E27FC236}">
                <a16:creationId xmlns:a16="http://schemas.microsoft.com/office/drawing/2014/main" id="{737EBD2E-6A3B-441B-AE7E-B7DD56500E74}"/>
              </a:ext>
            </a:extLst>
          </p:cNvPr>
          <p:cNvSpPr>
            <a:spLocks noGrp="1"/>
          </p:cNvSpPr>
          <p:nvPr>
            <p:ph type="sldNum" sz="quarter" idx="16"/>
          </p:nvPr>
        </p:nvSpPr>
        <p:spPr>
          <a:xfrm>
            <a:off x="11842316" y="6583680"/>
            <a:ext cx="89768" cy="92333"/>
          </a:xfrm>
          <a:prstGeom prst="rect">
            <a:avLst/>
          </a:prstGeom>
        </p:spPr>
        <p:txBody>
          <a:bodyPr/>
          <a:lstStyle>
            <a:lvl1pPr>
              <a:defRPr/>
            </a:lvl1p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3497055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Section Divider - Document Cloud">
    <p:bg>
      <p:bgPr>
        <a:solidFill>
          <a:srgbClr val="FA0F00"/>
        </a:solidFill>
        <a:effectLst/>
      </p:bgPr>
    </p:bg>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D64372F4-8934-4781-961C-9ACD0A29EEF1}"/>
              </a:ext>
            </a:extLst>
          </p:cNvPr>
          <p:cNvPicPr>
            <a:picLocks noChangeAspect="1"/>
          </p:cNvPicPr>
          <p:nvPr userDrawn="1"/>
        </p:nvPicPr>
        <p:blipFill>
          <a:blip r:embed="rId2"/>
          <a:stretch>
            <a:fillRect/>
          </a:stretch>
        </p:blipFill>
        <p:spPr>
          <a:xfrm>
            <a:off x="1" y="893"/>
            <a:ext cx="12192000" cy="6856214"/>
          </a:xfrm>
          <a:prstGeom prst="rect">
            <a:avLst/>
          </a:prstGeom>
          <a:solidFill>
            <a:srgbClr val="EB1000"/>
          </a:solidFill>
        </p:spPr>
      </p:pic>
      <p:sp>
        <p:nvSpPr>
          <p:cNvPr id="12" name="Title 1"/>
          <p:cNvSpPr>
            <a:spLocks noGrp="1"/>
          </p:cNvSpPr>
          <p:nvPr>
            <p:ph type="ctrTitle"/>
          </p:nvPr>
        </p:nvSpPr>
        <p:spPr>
          <a:xfrm>
            <a:off x="2204278" y="2798064"/>
            <a:ext cx="8522904" cy="1399032"/>
          </a:xfrm>
        </p:spPr>
        <p:txBody>
          <a:bodyPr wrap="square" lIns="0" tIns="0" rIns="0" bIns="0" anchor="t" anchorCtr="0">
            <a:noAutofit/>
          </a:bodyPr>
          <a:lstStyle>
            <a:lvl1pPr>
              <a:defRPr sz="3600">
                <a:solidFill>
                  <a:schemeClr val="bg1"/>
                </a:solidFill>
                <a:latin typeface="+mj-lt"/>
              </a:defRPr>
            </a:lvl1pPr>
          </a:lstStyle>
          <a:p>
            <a:r>
              <a:rPr lang="en-US"/>
              <a:t>Click to edit Master title style</a:t>
            </a:r>
          </a:p>
        </p:txBody>
      </p:sp>
      <p:pic>
        <p:nvPicPr>
          <p:cNvPr id="8" name="Picture 7" descr="Acrobat">
            <a:extLst>
              <a:ext uri="{FF2B5EF4-FFF2-40B4-BE49-F238E27FC236}">
                <a16:creationId xmlns:a16="http://schemas.microsoft.com/office/drawing/2014/main" id="{F4C337C9-9727-46FB-82D9-629A4DB469CD}"/>
              </a:ext>
            </a:extLst>
          </p:cNvPr>
          <p:cNvPicPr>
            <a:picLocks noChangeAspect="1"/>
          </p:cNvPicPr>
          <p:nvPr userDrawn="1"/>
        </p:nvPicPr>
        <p:blipFill>
          <a:blip r:embed="rId3"/>
          <a:stretch>
            <a:fillRect/>
          </a:stretch>
        </p:blipFill>
        <p:spPr>
          <a:xfrm>
            <a:off x="872826" y="2748128"/>
            <a:ext cx="704135" cy="680872"/>
          </a:xfrm>
          <a:prstGeom prst="rect">
            <a:avLst/>
          </a:prstGeom>
        </p:spPr>
      </p:pic>
    </p:spTree>
    <p:extLst>
      <p:ext uri="{BB962C8B-B14F-4D97-AF65-F5344CB8AC3E}">
        <p14:creationId xmlns:p14="http://schemas.microsoft.com/office/powerpoint/2010/main" val="997938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White - Bottom Graph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1097280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fld id="{1A882866-5A4B-2441-AB11-13CD35AF90CE}" type="slidenum">
              <a:rPr lang="en-US" smtClean="0"/>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a:xfrm>
            <a:off x="-1" y="7035913"/>
            <a:ext cx="355867" cy="107722"/>
          </a:xfrm>
          <a:prstGeom prst="rect">
            <a:avLst/>
          </a:prstGeom>
        </p:spPr>
        <p:txBody>
          <a:bodyPr/>
          <a:lstStyle/>
          <a:p>
            <a:fld id="{DDCA3A87-72C4-E641-A482-F2F8FB71C26E}" type="datetimeFigureOut">
              <a:rPr lang="en-US" smtClean="0"/>
              <a:t>8/25/25</a:t>
            </a:fld>
            <a:endParaRPr lang="en-US"/>
          </a:p>
        </p:txBody>
      </p:sp>
    </p:spTree>
    <p:extLst>
      <p:ext uri="{BB962C8B-B14F-4D97-AF65-F5344CB8AC3E}">
        <p14:creationId xmlns:p14="http://schemas.microsoft.com/office/powerpoint/2010/main" val="1688349930"/>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SG-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600" y="426061"/>
            <a:ext cx="5334001" cy="2387600"/>
          </a:xfrm>
        </p:spPr>
        <p:txBody>
          <a:bodyPr lIns="0" rIns="0" anchor="b">
            <a:noAutofit/>
          </a:bodyPr>
          <a:lstStyle>
            <a:lvl1pPr algn="l">
              <a:lnSpc>
                <a:spcPct val="80000"/>
              </a:lnSpc>
              <a:defRPr sz="5398" spc="-120" baseline="0">
                <a:gradFill>
                  <a:gsLst>
                    <a:gs pos="0">
                      <a:schemeClr val="tx1"/>
                    </a:gs>
                    <a:gs pos="21000">
                      <a:schemeClr val="tx1"/>
                    </a:gs>
                  </a:gsLst>
                  <a:lin ang="5400000" scaled="1"/>
                </a:gradFill>
              </a:defRPr>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599" y="3012926"/>
            <a:ext cx="5334002" cy="1655762"/>
          </a:xfrm>
        </p:spPr>
        <p:txBody>
          <a:bodyPr lIns="0" rIns="0"/>
          <a:lstStyle>
            <a:lvl1pPr marL="0" indent="0" algn="l">
              <a:buNone/>
              <a:defRPr sz="2399">
                <a:gradFill>
                  <a:gsLst>
                    <a:gs pos="0">
                      <a:schemeClr val="tx1"/>
                    </a:gs>
                    <a:gs pos="21000">
                      <a:schemeClr val="tx1"/>
                    </a:gs>
                  </a:gsLst>
                  <a:lin ang="5400000" scaled="1"/>
                </a:gra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userDrawn="1"/>
        </p:nvSpPr>
        <p:spPr>
          <a:xfrm>
            <a:off x="0" y="896"/>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lgn="l">
              <a:spcBef>
                <a:spcPts val="1200"/>
              </a:spcBef>
            </a:pPr>
            <a:endParaRPr lang="en-US" sz="1400">
              <a:solidFill>
                <a:schemeClr val="tx1"/>
              </a:solidFill>
            </a:endParaRPr>
          </a:p>
        </p:txBody>
      </p:sp>
      <p:pic>
        <p:nvPicPr>
          <p:cNvPr id="10" name="Picture 9">
            <a:extLst>
              <a:ext uri="{FF2B5EF4-FFF2-40B4-BE49-F238E27FC236}">
                <a16:creationId xmlns:a16="http://schemas.microsoft.com/office/drawing/2014/main" id="{FF439474-6688-4CD0-E87D-F6433BFF2AB2}"/>
              </a:ext>
            </a:extLst>
          </p:cNvPr>
          <p:cNvPicPr>
            <a:picLocks noChangeAspect="1"/>
          </p:cNvPicPr>
          <p:nvPr userDrawn="1"/>
        </p:nvPicPr>
        <p:blipFill rotWithShape="1">
          <a:blip r:embed="rId2"/>
          <a:srcRect l="1999" r="1999"/>
          <a:stretch/>
        </p:blipFill>
        <p:spPr>
          <a:xfrm>
            <a:off x="617028" y="5895975"/>
            <a:ext cx="2503223" cy="535964"/>
          </a:xfrm>
          <a:prstGeom prst="rect">
            <a:avLst/>
          </a:prstGeom>
        </p:spPr>
      </p:pic>
      <p:sp>
        <p:nvSpPr>
          <p:cNvPr id="4" name="Free-form: Shape 3">
            <a:extLst>
              <a:ext uri="{FF2B5EF4-FFF2-40B4-BE49-F238E27FC236}">
                <a16:creationId xmlns:a16="http://schemas.microsoft.com/office/drawing/2014/main" id="{ABFF0F33-2FA6-8C79-F93C-241B124B3A7E}"/>
              </a:ext>
            </a:extLst>
          </p:cNvPr>
          <p:cNvSpPr/>
          <p:nvPr userDrawn="1"/>
        </p:nvSpPr>
        <p:spPr>
          <a:xfrm>
            <a:off x="6096001" y="0"/>
            <a:ext cx="6095999" cy="6858000"/>
          </a:xfrm>
          <a:custGeom>
            <a:avLst/>
            <a:gdLst>
              <a:gd name="connsiteX0" fmla="*/ 0 w 6094412"/>
              <a:gd name="connsiteY0" fmla="*/ 0 h 6858000"/>
              <a:gd name="connsiteX1" fmla="*/ 6094412 w 6094412"/>
              <a:gd name="connsiteY1" fmla="*/ 0 h 6858000"/>
              <a:gd name="connsiteX2" fmla="*/ 6094412 w 6094412"/>
              <a:gd name="connsiteY2" fmla="*/ 320676 h 6858000"/>
              <a:gd name="connsiteX3" fmla="*/ 320677 w 6094412"/>
              <a:gd name="connsiteY3" fmla="*/ 320676 h 6858000"/>
              <a:gd name="connsiteX4" fmla="*/ 320677 w 6094412"/>
              <a:gd name="connsiteY4" fmla="*/ 6537324 h 6858000"/>
              <a:gd name="connsiteX5" fmla="*/ 5773736 w 6094412"/>
              <a:gd name="connsiteY5" fmla="*/ 6537324 h 6858000"/>
              <a:gd name="connsiteX6" fmla="*/ 5773736 w 6094412"/>
              <a:gd name="connsiteY6" fmla="*/ 320676 h 6858000"/>
              <a:gd name="connsiteX7" fmla="*/ 6094412 w 6094412"/>
              <a:gd name="connsiteY7" fmla="*/ 320676 h 6858000"/>
              <a:gd name="connsiteX8" fmla="*/ 6094412 w 6094412"/>
              <a:gd name="connsiteY8" fmla="*/ 6537324 h 6858000"/>
              <a:gd name="connsiteX9" fmla="*/ 6094412 w 6094412"/>
              <a:gd name="connsiteY9" fmla="*/ 6858000 h 6858000"/>
              <a:gd name="connsiteX10" fmla="*/ 0 w 6094412"/>
              <a:gd name="connsiteY10" fmla="*/ 6858000 h 6858000"/>
              <a:gd name="connsiteX11" fmla="*/ 0 w 6094412"/>
              <a:gd name="connsiteY11" fmla="*/ 6537324 h 6858000"/>
              <a:gd name="connsiteX12" fmla="*/ 1 w 6094412"/>
              <a:gd name="connsiteY12" fmla="*/ 6537324 h 6858000"/>
              <a:gd name="connsiteX13" fmla="*/ 1 w 6094412"/>
              <a:gd name="connsiteY13" fmla="*/ 320676 h 6858000"/>
              <a:gd name="connsiteX14" fmla="*/ 0 w 6094412"/>
              <a:gd name="connsiteY14" fmla="*/ 320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4412" h="6858000">
                <a:moveTo>
                  <a:pt x="0" y="0"/>
                </a:moveTo>
                <a:lnTo>
                  <a:pt x="6094412" y="0"/>
                </a:lnTo>
                <a:lnTo>
                  <a:pt x="6094412" y="320676"/>
                </a:lnTo>
                <a:lnTo>
                  <a:pt x="320677" y="320676"/>
                </a:lnTo>
                <a:lnTo>
                  <a:pt x="320677" y="6537324"/>
                </a:lnTo>
                <a:lnTo>
                  <a:pt x="5773736" y="6537324"/>
                </a:lnTo>
                <a:lnTo>
                  <a:pt x="5773736" y="320676"/>
                </a:lnTo>
                <a:lnTo>
                  <a:pt x="6094412" y="320676"/>
                </a:lnTo>
                <a:lnTo>
                  <a:pt x="6094412" y="6537324"/>
                </a:lnTo>
                <a:lnTo>
                  <a:pt x="6094412" y="6858000"/>
                </a:lnTo>
                <a:lnTo>
                  <a:pt x="0" y="6858000"/>
                </a:lnTo>
                <a:lnTo>
                  <a:pt x="0" y="6537324"/>
                </a:lnTo>
                <a:lnTo>
                  <a:pt x="1" y="6537324"/>
                </a:lnTo>
                <a:lnTo>
                  <a:pt x="1" y="320676"/>
                </a:lnTo>
                <a:lnTo>
                  <a:pt x="0" y="32067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solidFill>
                <a:schemeClr val="tx1"/>
              </a:solidFill>
            </a:endParaRPr>
          </a:p>
        </p:txBody>
      </p:sp>
      <p:sp>
        <p:nvSpPr>
          <p:cNvPr id="8" name="Picture Placeholder 7">
            <a:extLst>
              <a:ext uri="{FF2B5EF4-FFF2-40B4-BE49-F238E27FC236}">
                <a16:creationId xmlns:a16="http://schemas.microsoft.com/office/drawing/2014/main" id="{4031B34F-5072-BCFE-838A-B26F9DFCB01E}"/>
              </a:ext>
            </a:extLst>
          </p:cNvPr>
          <p:cNvSpPr>
            <a:spLocks noGrp="1"/>
          </p:cNvSpPr>
          <p:nvPr>
            <p:ph type="pic" sz="quarter" idx="10"/>
          </p:nvPr>
        </p:nvSpPr>
        <p:spPr>
          <a:xfrm>
            <a:off x="6416761" y="312420"/>
            <a:ext cx="5454480" cy="6233160"/>
          </a:xfrm>
        </p:spPr>
        <p:txBody>
          <a:bodyPr wrap="none">
            <a:noAutofit/>
          </a:bodyPr>
          <a:lstStyle/>
          <a:p>
            <a:endParaRPr lang="en-US"/>
          </a:p>
        </p:txBody>
      </p:sp>
    </p:spTree>
    <p:extLst>
      <p:ext uri="{BB962C8B-B14F-4D97-AF65-F5344CB8AC3E}">
        <p14:creationId xmlns:p14="http://schemas.microsoft.com/office/powerpoint/2010/main" val="345036424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DSG-Title Slide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600" y="426061"/>
            <a:ext cx="5334001" cy="2387600"/>
          </a:xfrm>
        </p:spPr>
        <p:txBody>
          <a:bodyPr lIns="0" rIns="0" anchor="b">
            <a:noAutofit/>
          </a:bodyPr>
          <a:lstStyle>
            <a:lvl1pPr algn="l">
              <a:lnSpc>
                <a:spcPct val="80000"/>
              </a:lnSpc>
              <a:defRPr sz="5398" spc="-120" baseline="0">
                <a:gradFill>
                  <a:gsLst>
                    <a:gs pos="0">
                      <a:schemeClr val="tx1"/>
                    </a:gs>
                    <a:gs pos="21000">
                      <a:schemeClr val="tx1"/>
                    </a:gs>
                  </a:gsLst>
                  <a:lin ang="5400000" scaled="1"/>
                </a:gradFill>
              </a:defRPr>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599" y="3012926"/>
            <a:ext cx="5334002" cy="1655762"/>
          </a:xfrm>
        </p:spPr>
        <p:txBody>
          <a:bodyPr lIns="0" rIns="0"/>
          <a:lstStyle>
            <a:lvl1pPr marL="0" indent="0" algn="l">
              <a:buNone/>
              <a:defRPr sz="2399">
                <a:gradFill>
                  <a:gsLst>
                    <a:gs pos="0">
                      <a:schemeClr val="tx1"/>
                    </a:gs>
                    <a:gs pos="21000">
                      <a:schemeClr val="tx1"/>
                    </a:gs>
                  </a:gsLst>
                  <a:lin ang="5400000" scaled="1"/>
                </a:gra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userDrawn="1"/>
        </p:nvSpPr>
        <p:spPr>
          <a:xfrm>
            <a:off x="0" y="896"/>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lgn="l">
              <a:spcBef>
                <a:spcPts val="1200"/>
              </a:spcBef>
            </a:pPr>
            <a:endParaRPr lang="en-US" sz="1400">
              <a:solidFill>
                <a:schemeClr val="tx1"/>
              </a:solidFill>
            </a:endParaRPr>
          </a:p>
        </p:txBody>
      </p:sp>
      <p:pic>
        <p:nvPicPr>
          <p:cNvPr id="10" name="Picture 9">
            <a:extLst>
              <a:ext uri="{FF2B5EF4-FFF2-40B4-BE49-F238E27FC236}">
                <a16:creationId xmlns:a16="http://schemas.microsoft.com/office/drawing/2014/main" id="{FF439474-6688-4CD0-E87D-F6433BFF2AB2}"/>
              </a:ext>
            </a:extLst>
          </p:cNvPr>
          <p:cNvPicPr>
            <a:picLocks noChangeAspect="1"/>
          </p:cNvPicPr>
          <p:nvPr userDrawn="1"/>
        </p:nvPicPr>
        <p:blipFill rotWithShape="1">
          <a:blip r:embed="rId2"/>
          <a:srcRect l="1999" r="1999"/>
          <a:stretch/>
        </p:blipFill>
        <p:spPr>
          <a:xfrm>
            <a:off x="617028" y="5895975"/>
            <a:ext cx="2503223" cy="535964"/>
          </a:xfrm>
          <a:prstGeom prst="rect">
            <a:avLst/>
          </a:prstGeom>
        </p:spPr>
      </p:pic>
      <p:sp>
        <p:nvSpPr>
          <p:cNvPr id="9" name="Picture Placeholder 8">
            <a:extLst>
              <a:ext uri="{FF2B5EF4-FFF2-40B4-BE49-F238E27FC236}">
                <a16:creationId xmlns:a16="http://schemas.microsoft.com/office/drawing/2014/main" id="{D03D581B-B962-45C1-DD1D-0774C760F01C}"/>
              </a:ext>
            </a:extLst>
          </p:cNvPr>
          <p:cNvSpPr>
            <a:spLocks noGrp="1"/>
          </p:cNvSpPr>
          <p:nvPr>
            <p:ph type="pic" sz="quarter" idx="10"/>
          </p:nvPr>
        </p:nvSpPr>
        <p:spPr>
          <a:xfrm>
            <a:off x="6096003" y="0"/>
            <a:ext cx="6095997" cy="6858000"/>
          </a:xfrm>
          <a:custGeom>
            <a:avLst/>
            <a:gdLst>
              <a:gd name="connsiteX0" fmla="*/ 744608 w 6094410"/>
              <a:gd name="connsiteY0" fmla="*/ 790212 h 6858000"/>
              <a:gd name="connsiteX1" fmla="*/ 5354566 w 6094410"/>
              <a:gd name="connsiteY1" fmla="*/ 790212 h 6858000"/>
              <a:gd name="connsiteX2" fmla="*/ 5354566 w 6094410"/>
              <a:gd name="connsiteY2" fmla="*/ 6067788 h 6858000"/>
              <a:gd name="connsiteX3" fmla="*/ 744608 w 6094410"/>
              <a:gd name="connsiteY3" fmla="*/ 6067788 h 6858000"/>
              <a:gd name="connsiteX4" fmla="*/ 375533 w 6094410"/>
              <a:gd name="connsiteY4" fmla="*/ 420687 h 6858000"/>
              <a:gd name="connsiteX5" fmla="*/ 375533 w 6094410"/>
              <a:gd name="connsiteY5" fmla="*/ 790212 h 6858000"/>
              <a:gd name="connsiteX6" fmla="*/ 375533 w 6094410"/>
              <a:gd name="connsiteY6" fmla="*/ 6067788 h 6858000"/>
              <a:gd name="connsiteX7" fmla="*/ 375533 w 6094410"/>
              <a:gd name="connsiteY7" fmla="*/ 6437313 h 6858000"/>
              <a:gd name="connsiteX8" fmla="*/ 744608 w 6094410"/>
              <a:gd name="connsiteY8" fmla="*/ 6437313 h 6858000"/>
              <a:gd name="connsiteX9" fmla="*/ 5354566 w 6094410"/>
              <a:gd name="connsiteY9" fmla="*/ 6437313 h 6858000"/>
              <a:gd name="connsiteX10" fmla="*/ 5723641 w 6094410"/>
              <a:gd name="connsiteY10" fmla="*/ 6437313 h 6858000"/>
              <a:gd name="connsiteX11" fmla="*/ 5723641 w 6094410"/>
              <a:gd name="connsiteY11" fmla="*/ 6067788 h 6858000"/>
              <a:gd name="connsiteX12" fmla="*/ 5723641 w 6094410"/>
              <a:gd name="connsiteY12" fmla="*/ 790212 h 6858000"/>
              <a:gd name="connsiteX13" fmla="*/ 5723641 w 6094410"/>
              <a:gd name="connsiteY13" fmla="*/ 420687 h 6858000"/>
              <a:gd name="connsiteX14" fmla="*/ 5354566 w 6094410"/>
              <a:gd name="connsiteY14" fmla="*/ 420687 h 6858000"/>
              <a:gd name="connsiteX15" fmla="*/ 744608 w 6094410"/>
              <a:gd name="connsiteY15" fmla="*/ 420687 h 6858000"/>
              <a:gd name="connsiteX16" fmla="*/ 0 w 6094410"/>
              <a:gd name="connsiteY16" fmla="*/ 0 h 6858000"/>
              <a:gd name="connsiteX17" fmla="*/ 6094410 w 6094410"/>
              <a:gd name="connsiteY17" fmla="*/ 0 h 6858000"/>
              <a:gd name="connsiteX18" fmla="*/ 6094410 w 6094410"/>
              <a:gd name="connsiteY18" fmla="*/ 6858000 h 6858000"/>
              <a:gd name="connsiteX19" fmla="*/ 0 w 609441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4410" h="6858000">
                <a:moveTo>
                  <a:pt x="744608" y="790212"/>
                </a:moveTo>
                <a:lnTo>
                  <a:pt x="5354566" y="790212"/>
                </a:lnTo>
                <a:lnTo>
                  <a:pt x="5354566" y="6067788"/>
                </a:lnTo>
                <a:lnTo>
                  <a:pt x="744608" y="6067788"/>
                </a:lnTo>
                <a:close/>
                <a:moveTo>
                  <a:pt x="375533" y="420687"/>
                </a:moveTo>
                <a:lnTo>
                  <a:pt x="375533" y="790212"/>
                </a:lnTo>
                <a:lnTo>
                  <a:pt x="375533" y="6067788"/>
                </a:lnTo>
                <a:lnTo>
                  <a:pt x="375533" y="6437313"/>
                </a:lnTo>
                <a:lnTo>
                  <a:pt x="744608" y="6437313"/>
                </a:lnTo>
                <a:lnTo>
                  <a:pt x="5354566" y="6437313"/>
                </a:lnTo>
                <a:lnTo>
                  <a:pt x="5723641" y="6437313"/>
                </a:lnTo>
                <a:lnTo>
                  <a:pt x="5723641" y="6067788"/>
                </a:lnTo>
                <a:lnTo>
                  <a:pt x="5723641" y="790212"/>
                </a:lnTo>
                <a:lnTo>
                  <a:pt x="5723641" y="420687"/>
                </a:lnTo>
                <a:lnTo>
                  <a:pt x="5354566" y="420687"/>
                </a:lnTo>
                <a:lnTo>
                  <a:pt x="744608" y="420687"/>
                </a:lnTo>
                <a:close/>
                <a:moveTo>
                  <a:pt x="0" y="0"/>
                </a:moveTo>
                <a:lnTo>
                  <a:pt x="6094410" y="0"/>
                </a:lnTo>
                <a:lnTo>
                  <a:pt x="6094410" y="6858000"/>
                </a:lnTo>
                <a:lnTo>
                  <a:pt x="0" y="6858000"/>
                </a:lnTo>
                <a:close/>
              </a:path>
            </a:pathLst>
          </a:custGeom>
        </p:spPr>
        <p:txBody>
          <a:bodyPr wrap="square">
            <a:noAutofit/>
          </a:bodyPr>
          <a:lstStyle/>
          <a:p>
            <a:endParaRPr lang="en-US"/>
          </a:p>
        </p:txBody>
      </p:sp>
      <p:sp>
        <p:nvSpPr>
          <p:cNvPr id="7" name="Free-form: Shape 6">
            <a:extLst>
              <a:ext uri="{FF2B5EF4-FFF2-40B4-BE49-F238E27FC236}">
                <a16:creationId xmlns:a16="http://schemas.microsoft.com/office/drawing/2014/main" id="{BDA2BE93-EF41-B412-4EDA-90EB16B18F86}"/>
              </a:ext>
            </a:extLst>
          </p:cNvPr>
          <p:cNvSpPr/>
          <p:nvPr userDrawn="1"/>
        </p:nvSpPr>
        <p:spPr>
          <a:xfrm>
            <a:off x="6469251" y="420687"/>
            <a:ext cx="5349501" cy="6016626"/>
          </a:xfrm>
          <a:custGeom>
            <a:avLst/>
            <a:gdLst>
              <a:gd name="connsiteX0" fmla="*/ 420687 w 6095996"/>
              <a:gd name="connsiteY0" fmla="*/ 421200 h 6858000"/>
              <a:gd name="connsiteX1" fmla="*/ 420687 w 6095996"/>
              <a:gd name="connsiteY1" fmla="*/ 6436800 h 6858000"/>
              <a:gd name="connsiteX2" fmla="*/ 5675309 w 6095996"/>
              <a:gd name="connsiteY2" fmla="*/ 6436800 h 6858000"/>
              <a:gd name="connsiteX3" fmla="*/ 5675309 w 6095996"/>
              <a:gd name="connsiteY3" fmla="*/ 421200 h 6858000"/>
              <a:gd name="connsiteX4" fmla="*/ 5675309 w 6095996"/>
              <a:gd name="connsiteY4" fmla="*/ 0 h 6858000"/>
              <a:gd name="connsiteX5" fmla="*/ 6095996 w 6095996"/>
              <a:gd name="connsiteY5" fmla="*/ 0 h 6858000"/>
              <a:gd name="connsiteX6" fmla="*/ 6095996 w 6095996"/>
              <a:gd name="connsiteY6" fmla="*/ 0 h 6858000"/>
              <a:gd name="connsiteX7" fmla="*/ 6095996 w 6095996"/>
              <a:gd name="connsiteY7" fmla="*/ 421200 h 6858000"/>
              <a:gd name="connsiteX8" fmla="*/ 6095996 w 6095996"/>
              <a:gd name="connsiteY8" fmla="*/ 6436800 h 6858000"/>
              <a:gd name="connsiteX9" fmla="*/ 6095996 w 6095996"/>
              <a:gd name="connsiteY9" fmla="*/ 6858000 h 6858000"/>
              <a:gd name="connsiteX10" fmla="*/ 5675309 w 6095996"/>
              <a:gd name="connsiteY10" fmla="*/ 6858000 h 6858000"/>
              <a:gd name="connsiteX11" fmla="*/ 420687 w 6095996"/>
              <a:gd name="connsiteY11" fmla="*/ 6858000 h 6858000"/>
              <a:gd name="connsiteX12" fmla="*/ 0 w 6095996"/>
              <a:gd name="connsiteY12" fmla="*/ 6858000 h 6858000"/>
              <a:gd name="connsiteX13" fmla="*/ 0 w 6095996"/>
              <a:gd name="connsiteY13" fmla="*/ 6436800 h 6858000"/>
              <a:gd name="connsiteX14" fmla="*/ 0 w 6095996"/>
              <a:gd name="connsiteY14" fmla="*/ 421200 h 6858000"/>
              <a:gd name="connsiteX15" fmla="*/ 0 w 6095996"/>
              <a:gd name="connsiteY15" fmla="*/ 0 h 6858000"/>
              <a:gd name="connsiteX16" fmla="*/ 420687 w 6095996"/>
              <a:gd name="connsiteY16" fmla="*/ 0 h 6858000"/>
              <a:gd name="connsiteX17" fmla="*/ 5675309 w 6095996"/>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5996" h="6858000">
                <a:moveTo>
                  <a:pt x="420687" y="421200"/>
                </a:moveTo>
                <a:lnTo>
                  <a:pt x="420687" y="6436800"/>
                </a:lnTo>
                <a:lnTo>
                  <a:pt x="5675309" y="6436800"/>
                </a:lnTo>
                <a:lnTo>
                  <a:pt x="5675309" y="421200"/>
                </a:lnTo>
                <a:close/>
                <a:moveTo>
                  <a:pt x="5675309" y="0"/>
                </a:moveTo>
                <a:lnTo>
                  <a:pt x="6095996" y="0"/>
                </a:lnTo>
                <a:lnTo>
                  <a:pt x="6095996" y="0"/>
                </a:lnTo>
                <a:lnTo>
                  <a:pt x="6095996" y="421200"/>
                </a:lnTo>
                <a:lnTo>
                  <a:pt x="6095996" y="6436800"/>
                </a:lnTo>
                <a:lnTo>
                  <a:pt x="6095996" y="6858000"/>
                </a:lnTo>
                <a:lnTo>
                  <a:pt x="5675309" y="6858000"/>
                </a:lnTo>
                <a:lnTo>
                  <a:pt x="420687" y="6858000"/>
                </a:lnTo>
                <a:lnTo>
                  <a:pt x="0" y="6858000"/>
                </a:lnTo>
                <a:lnTo>
                  <a:pt x="0" y="6436800"/>
                </a:lnTo>
                <a:lnTo>
                  <a:pt x="0" y="421200"/>
                </a:lnTo>
                <a:lnTo>
                  <a:pt x="0" y="0"/>
                </a:lnTo>
                <a:lnTo>
                  <a:pt x="420687" y="0"/>
                </a:lnTo>
                <a:lnTo>
                  <a:pt x="5675309" y="0"/>
                </a:lnTo>
                <a:close/>
              </a:path>
            </a:pathLst>
          </a:custGeom>
          <a:solidFill>
            <a:srgbClr val="EB1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Tree>
    <p:extLst>
      <p:ext uri="{BB962C8B-B14F-4D97-AF65-F5344CB8AC3E}">
        <p14:creationId xmlns:p14="http://schemas.microsoft.com/office/powerpoint/2010/main" val="1039451034"/>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SG-Title Slide 3">
    <p:spTree>
      <p:nvGrpSpPr>
        <p:cNvPr id="1" name=""/>
        <p:cNvGrpSpPr/>
        <p:nvPr/>
      </p:nvGrpSpPr>
      <p:grpSpPr>
        <a:xfrm>
          <a:off x="0" y="0"/>
          <a:ext cx="0" cy="0"/>
          <a:chOff x="0" y="0"/>
          <a:chExt cx="0" cy="0"/>
        </a:xfrm>
      </p:grpSpPr>
      <p:sp>
        <p:nvSpPr>
          <p:cNvPr id="13" name="Thread">
            <a:extLst>
              <a:ext uri="{FF2B5EF4-FFF2-40B4-BE49-F238E27FC236}">
                <a16:creationId xmlns:a16="http://schemas.microsoft.com/office/drawing/2014/main" id="{64915286-134E-1194-E64F-65DEBDC989DD}"/>
              </a:ext>
              <a:ext uri="{C183D7F6-B498-43B3-948B-1728B52AA6E4}">
                <adec:decorative xmlns:adec="http://schemas.microsoft.com/office/drawing/2017/decorative" val="1"/>
              </a:ext>
            </a:extLst>
          </p:cNvPr>
          <p:cNvSpPr/>
          <p:nvPr userDrawn="1"/>
        </p:nvSpPr>
        <p:spPr>
          <a:xfrm>
            <a:off x="1" y="0"/>
            <a:ext cx="12192000" cy="6858000"/>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lgn="l">
              <a:spcBef>
                <a:spcPts val="1200"/>
              </a:spcBef>
            </a:pPr>
            <a:endParaRPr lang="en-US" sz="1400">
              <a:solidFill>
                <a:schemeClr val="tx1"/>
              </a:solidFill>
            </a:endParaRPr>
          </a:p>
        </p:txBody>
      </p:sp>
      <p:pic>
        <p:nvPicPr>
          <p:cNvPr id="4" name="Picture 3" descr="A black and white logo&#10;&#10;Description automatically generated">
            <a:extLst>
              <a:ext uri="{FF2B5EF4-FFF2-40B4-BE49-F238E27FC236}">
                <a16:creationId xmlns:a16="http://schemas.microsoft.com/office/drawing/2014/main" id="{323731AB-3881-1C54-8E57-1C446645BC15}"/>
              </a:ext>
            </a:extLst>
          </p:cNvPr>
          <p:cNvPicPr>
            <a:picLocks noChangeAspect="1"/>
          </p:cNvPicPr>
          <p:nvPr userDrawn="1"/>
        </p:nvPicPr>
        <p:blipFill>
          <a:blip r:embed="rId2"/>
          <a:stretch>
            <a:fillRect/>
          </a:stretch>
        </p:blipFill>
        <p:spPr>
          <a:xfrm>
            <a:off x="490755" y="5602650"/>
            <a:ext cx="2763343" cy="1047414"/>
          </a:xfrm>
          <a:prstGeom prst="rect">
            <a:avLst/>
          </a:prstGeom>
        </p:spPr>
      </p:pic>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600" y="426061"/>
            <a:ext cx="5334001" cy="2387600"/>
          </a:xfrm>
        </p:spPr>
        <p:txBody>
          <a:bodyPr lIns="0" rIns="0" anchor="b">
            <a:noAutofit/>
          </a:bodyPr>
          <a:lstStyle>
            <a:lvl1pPr algn="l">
              <a:lnSpc>
                <a:spcPct val="80000"/>
              </a:lnSpc>
              <a:defRPr sz="5398" spc="-12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599" y="3012926"/>
            <a:ext cx="5334002" cy="1655762"/>
          </a:xfrm>
        </p:spPr>
        <p:txBody>
          <a:bodyPr lIns="0" rIns="0"/>
          <a:lstStyle>
            <a:lvl1pPr marL="0" indent="0" algn="l">
              <a:buNone/>
              <a:defRPr sz="2399">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pic>
        <p:nvPicPr>
          <p:cNvPr id="26" name="Picture 25" descr="A blue dotted world map&#10;&#10;Description automatically generated with medium confidence">
            <a:extLst>
              <a:ext uri="{FF2B5EF4-FFF2-40B4-BE49-F238E27FC236}">
                <a16:creationId xmlns:a16="http://schemas.microsoft.com/office/drawing/2014/main" id="{F62BE9B1-F7D5-1F62-E740-3314BDA7C6F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r="11502" b="5699"/>
          <a:stretch>
            <a:fillRect/>
          </a:stretch>
        </p:blipFill>
        <p:spPr>
          <a:xfrm rot="491976">
            <a:off x="6544056" y="1219631"/>
            <a:ext cx="5982780" cy="6096057"/>
          </a:xfrm>
          <a:custGeom>
            <a:avLst/>
            <a:gdLst>
              <a:gd name="connsiteX0" fmla="*/ 0 w 5981222"/>
              <a:gd name="connsiteY0" fmla="*/ 0 h 6096057"/>
              <a:gd name="connsiteX1" fmla="*/ 5227001 w 5981222"/>
              <a:gd name="connsiteY1" fmla="*/ 0 h 6096057"/>
              <a:gd name="connsiteX2" fmla="*/ 5981222 w 5981222"/>
              <a:gd name="connsiteY2" fmla="*/ 5234193 h 6096057"/>
              <a:gd name="connsiteX3" fmla="*/ 0 w 5981222"/>
              <a:gd name="connsiteY3" fmla="*/ 6096057 h 6096057"/>
            </a:gdLst>
            <a:ahLst/>
            <a:cxnLst>
              <a:cxn ang="0">
                <a:pos x="connsiteX0" y="connsiteY0"/>
              </a:cxn>
              <a:cxn ang="0">
                <a:pos x="connsiteX1" y="connsiteY1"/>
              </a:cxn>
              <a:cxn ang="0">
                <a:pos x="connsiteX2" y="connsiteY2"/>
              </a:cxn>
              <a:cxn ang="0">
                <a:pos x="connsiteX3" y="connsiteY3"/>
              </a:cxn>
            </a:cxnLst>
            <a:rect l="l" t="t" r="r" b="b"/>
            <a:pathLst>
              <a:path w="5981222" h="6096057">
                <a:moveTo>
                  <a:pt x="0" y="0"/>
                </a:moveTo>
                <a:lnTo>
                  <a:pt x="5227001" y="0"/>
                </a:lnTo>
                <a:lnTo>
                  <a:pt x="5981222" y="5234193"/>
                </a:lnTo>
                <a:lnTo>
                  <a:pt x="0" y="6096057"/>
                </a:lnTo>
                <a:close/>
              </a:path>
            </a:pathLst>
          </a:custGeom>
        </p:spPr>
      </p:pic>
    </p:spTree>
    <p:extLst>
      <p:ext uri="{BB962C8B-B14F-4D97-AF65-F5344CB8AC3E}">
        <p14:creationId xmlns:p14="http://schemas.microsoft.com/office/powerpoint/2010/main" val="213233626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SG-Image Divider">
    <p:spTree>
      <p:nvGrpSpPr>
        <p:cNvPr id="1" name=""/>
        <p:cNvGrpSpPr/>
        <p:nvPr/>
      </p:nvGrpSpPr>
      <p:grpSpPr>
        <a:xfrm>
          <a:off x="0" y="0"/>
          <a:ext cx="0" cy="0"/>
          <a:chOff x="0" y="0"/>
          <a:chExt cx="0" cy="0"/>
        </a:xfrm>
      </p:grpSpPr>
      <p:sp>
        <p:nvSpPr>
          <p:cNvPr id="13" name="Thread">
            <a:extLst>
              <a:ext uri="{FF2B5EF4-FFF2-40B4-BE49-F238E27FC236}">
                <a16:creationId xmlns:a16="http://schemas.microsoft.com/office/drawing/2014/main" id="{64915286-134E-1194-E64F-65DEBDC989DD}"/>
              </a:ext>
              <a:ext uri="{C183D7F6-B498-43B3-948B-1728B52AA6E4}">
                <adec:decorative xmlns:adec="http://schemas.microsoft.com/office/drawing/2017/decorative" val="1"/>
              </a:ext>
            </a:extLst>
          </p:cNvPr>
          <p:cNvSpPr/>
          <p:nvPr userDrawn="1"/>
        </p:nvSpPr>
        <p:spPr>
          <a:xfrm>
            <a:off x="1" y="0"/>
            <a:ext cx="12192000" cy="6858000"/>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lgn="l">
              <a:spcBef>
                <a:spcPts val="1200"/>
              </a:spcBef>
            </a:pPr>
            <a:endParaRPr lang="en-US" sz="1400">
              <a:solidFill>
                <a:schemeClr val="tx1"/>
              </a:solidFill>
            </a:endParaRPr>
          </a:p>
        </p:txBody>
      </p:sp>
      <p:pic>
        <p:nvPicPr>
          <p:cNvPr id="30" name="Graphic 29">
            <a:extLst>
              <a:ext uri="{FF2B5EF4-FFF2-40B4-BE49-F238E27FC236}">
                <a16:creationId xmlns:a16="http://schemas.microsoft.com/office/drawing/2014/main" id="{0AC0F216-4836-4C2C-1B7B-2B9774CCF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848" y="6375346"/>
            <a:ext cx="1392601" cy="459220"/>
          </a:xfrm>
          <a:prstGeom prst="rect">
            <a:avLst/>
          </a:prstGeom>
        </p:spPr>
      </p:pic>
      <p:sp>
        <p:nvSpPr>
          <p:cNvPr id="36" name="Picture Placeholder 7">
            <a:extLst>
              <a:ext uri="{FF2B5EF4-FFF2-40B4-BE49-F238E27FC236}">
                <a16:creationId xmlns:a16="http://schemas.microsoft.com/office/drawing/2014/main" id="{85CA39C5-F9F9-A295-6D99-EDB6C02190E2}"/>
              </a:ext>
            </a:extLst>
          </p:cNvPr>
          <p:cNvSpPr>
            <a:spLocks noGrp="1"/>
          </p:cNvSpPr>
          <p:nvPr>
            <p:ph type="pic" sz="quarter" idx="10"/>
          </p:nvPr>
        </p:nvSpPr>
        <p:spPr>
          <a:xfrm>
            <a:off x="6597982" y="538845"/>
            <a:ext cx="4869994" cy="5780311"/>
          </a:xfrm>
        </p:spPr>
        <p:txBody>
          <a:bodyPr wrap="none">
            <a:noAutofit/>
          </a:bodyPr>
          <a:lstStyle/>
          <a:p>
            <a:endParaRPr lang="en-US"/>
          </a:p>
        </p:txBody>
      </p:sp>
      <p:sp>
        <p:nvSpPr>
          <p:cNvPr id="37" name="Title 1">
            <a:extLst>
              <a:ext uri="{FF2B5EF4-FFF2-40B4-BE49-F238E27FC236}">
                <a16:creationId xmlns:a16="http://schemas.microsoft.com/office/drawing/2014/main" id="{AAAC3C06-ED8E-CD64-FD9F-B4FA05D4CAE5}"/>
              </a:ext>
            </a:extLst>
          </p:cNvPr>
          <p:cNvSpPr>
            <a:spLocks noGrp="1"/>
          </p:cNvSpPr>
          <p:nvPr>
            <p:ph type="ctrTitle"/>
          </p:nvPr>
        </p:nvSpPr>
        <p:spPr>
          <a:xfrm>
            <a:off x="609599" y="1905506"/>
            <a:ext cx="5742054" cy="3046988"/>
          </a:xfrm>
        </p:spPr>
        <p:txBody>
          <a:bodyPr lIns="0" rIns="0" anchor="ctr" anchorCtr="0">
            <a:spAutoFit/>
          </a:bodyPr>
          <a:lstStyle>
            <a:lvl1pPr algn="l">
              <a:lnSpc>
                <a:spcPct val="80000"/>
              </a:lnSpc>
              <a:defRPr sz="8000" spc="-12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052797042"/>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SG - Text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7"/>
            <a:ext cx="10972801" cy="946389"/>
          </a:xfrm>
        </p:spPr>
        <p:txBody>
          <a:bodyPr lIns="0" rIns="0"/>
          <a:lstStyle>
            <a:lvl1pPr>
              <a:defRPr>
                <a:gradFill>
                  <a:gsLst>
                    <a:gs pos="0">
                      <a:schemeClr val="tx1"/>
                    </a:gs>
                    <a:gs pos="21000">
                      <a:schemeClr val="tx1"/>
                    </a:gs>
                  </a:gsLst>
                  <a:lin ang="5400000" scaled="1"/>
                </a:gra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10972801" cy="4992624"/>
          </a:xfrm>
        </p:spPr>
        <p:txBody>
          <a:bodyPr lIns="0" rIns="0"/>
          <a:lstStyle>
            <a:lvl1pPr marL="0" indent="0">
              <a:lnSpc>
                <a:spcPct val="110000"/>
              </a:lnSpc>
              <a:spcBef>
                <a:spcPts val="1200"/>
              </a:spcBef>
              <a:buNone/>
              <a:defRPr sz="1999">
                <a:gradFill>
                  <a:gsLst>
                    <a:gs pos="0">
                      <a:schemeClr val="tx1"/>
                    </a:gs>
                    <a:gs pos="21000">
                      <a:schemeClr val="tx1"/>
                    </a:gs>
                  </a:gsLst>
                  <a:lin ang="5400000" scaled="1"/>
                </a:gradFill>
              </a:defRPr>
            </a:lvl1pPr>
            <a:lvl2pPr marL="225357" indent="0">
              <a:lnSpc>
                <a:spcPct val="110000"/>
              </a:lnSpc>
              <a:spcBef>
                <a:spcPts val="1200"/>
              </a:spcBef>
              <a:buNone/>
              <a:defRPr sz="1400">
                <a:gradFill>
                  <a:gsLst>
                    <a:gs pos="0">
                      <a:schemeClr val="tx1"/>
                    </a:gs>
                    <a:gs pos="21000">
                      <a:schemeClr val="tx1"/>
                    </a:gs>
                  </a:gsLst>
                  <a:lin ang="5400000" scaled="1"/>
                </a:gradFill>
              </a:defRPr>
            </a:lvl2pPr>
            <a:lvl3pPr marL="438019" indent="0">
              <a:lnSpc>
                <a:spcPct val="110000"/>
              </a:lnSpc>
              <a:spcBef>
                <a:spcPts val="1200"/>
              </a:spcBef>
              <a:buNone/>
              <a:defRPr sz="1200">
                <a:gradFill>
                  <a:gsLst>
                    <a:gs pos="0">
                      <a:schemeClr val="tx1"/>
                    </a:gs>
                    <a:gs pos="21000">
                      <a:schemeClr val="tx1"/>
                    </a:gs>
                  </a:gsLst>
                  <a:lin ang="5400000" scaled="1"/>
                </a:gradFill>
              </a:defRPr>
            </a:lvl3pPr>
            <a:lvl4pPr marL="545936" indent="0">
              <a:lnSpc>
                <a:spcPct val="110000"/>
              </a:lnSpc>
              <a:spcBef>
                <a:spcPts val="1200"/>
              </a:spcBef>
              <a:buNone/>
              <a:defRPr sz="1200">
                <a:gradFill>
                  <a:gsLst>
                    <a:gs pos="0">
                      <a:schemeClr val="tx1"/>
                    </a:gs>
                    <a:gs pos="21000">
                      <a:schemeClr val="tx1"/>
                    </a:gs>
                  </a:gsLst>
                  <a:lin ang="5400000" scaled="1"/>
                </a:gradFill>
              </a:defRPr>
            </a:lvl4pPr>
            <a:lvl5pPr marL="715748" indent="0">
              <a:lnSpc>
                <a:spcPct val="110000"/>
              </a:lnSpc>
              <a:spcBef>
                <a:spcPts val="1200"/>
              </a:spcBef>
              <a:buNone/>
              <a:defRPr sz="1100">
                <a:gradFill>
                  <a:gsLst>
                    <a:gs pos="0">
                      <a:schemeClr val="tx1"/>
                    </a:gs>
                    <a:gs pos="21000">
                      <a:schemeClr val="tx1"/>
                    </a:gs>
                  </a:gsLst>
                  <a:lin ang="5400000" scaled="1"/>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Tree>
    <p:extLst>
      <p:ext uri="{BB962C8B-B14F-4D97-AF65-F5344CB8AC3E}">
        <p14:creationId xmlns:p14="http://schemas.microsoft.com/office/powerpoint/2010/main" val="175654830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SG - 4 point Agend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7"/>
            <a:ext cx="5383182" cy="946389"/>
          </a:xfrm>
        </p:spPr>
        <p:txBody>
          <a:bodyPr lIns="0" rIns="0"/>
          <a:lstStyle>
            <a:lvl1pPr>
              <a:defRPr>
                <a:gradFill>
                  <a:gsLst>
                    <a:gs pos="0">
                      <a:schemeClr val="tx1"/>
                    </a:gs>
                    <a:gs pos="21000">
                      <a:schemeClr val="tx1"/>
                    </a:gs>
                  </a:gsLst>
                  <a:lin ang="5400000" scaled="1"/>
                </a:gradFill>
              </a:defRPr>
            </a:lvl1pPr>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25" name="Rectangle: Rounded Corners 232">
            <a:extLst>
              <a:ext uri="{FF2B5EF4-FFF2-40B4-BE49-F238E27FC236}">
                <a16:creationId xmlns:a16="http://schemas.microsoft.com/office/drawing/2014/main" id="{E2623BB9-5277-23D4-0040-3281CC1CDC88}"/>
              </a:ext>
            </a:extLst>
          </p:cNvPr>
          <p:cNvSpPr>
            <a:spLocks/>
          </p:cNvSpPr>
          <p:nvPr userDrawn="1"/>
        </p:nvSpPr>
        <p:spPr>
          <a:xfrm>
            <a:off x="609759" y="1498601"/>
            <a:ext cx="5383026" cy="1094531"/>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26" name="Rectangle: Rounded Corners 232">
            <a:extLst>
              <a:ext uri="{FF2B5EF4-FFF2-40B4-BE49-F238E27FC236}">
                <a16:creationId xmlns:a16="http://schemas.microsoft.com/office/drawing/2014/main" id="{89D310B3-144C-7B1C-A990-98ADF799C613}"/>
              </a:ext>
            </a:extLst>
          </p:cNvPr>
          <p:cNvSpPr>
            <a:spLocks/>
          </p:cNvSpPr>
          <p:nvPr userDrawn="1"/>
        </p:nvSpPr>
        <p:spPr>
          <a:xfrm>
            <a:off x="609760" y="2737132"/>
            <a:ext cx="5383026" cy="1094531"/>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27" name="Rectangle: Rounded Corners 232">
            <a:extLst>
              <a:ext uri="{FF2B5EF4-FFF2-40B4-BE49-F238E27FC236}">
                <a16:creationId xmlns:a16="http://schemas.microsoft.com/office/drawing/2014/main" id="{F6C3EFD9-E3B9-50F4-6D0C-09C83A8118D0}"/>
              </a:ext>
            </a:extLst>
          </p:cNvPr>
          <p:cNvSpPr>
            <a:spLocks/>
          </p:cNvSpPr>
          <p:nvPr userDrawn="1"/>
        </p:nvSpPr>
        <p:spPr>
          <a:xfrm>
            <a:off x="609760" y="3975663"/>
            <a:ext cx="5383026" cy="1094531"/>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28" name="Rectangle: Rounded Corners 232">
            <a:extLst>
              <a:ext uri="{FF2B5EF4-FFF2-40B4-BE49-F238E27FC236}">
                <a16:creationId xmlns:a16="http://schemas.microsoft.com/office/drawing/2014/main" id="{D2029426-B3CB-DD47-8FEB-7BFA861C1237}"/>
              </a:ext>
            </a:extLst>
          </p:cNvPr>
          <p:cNvSpPr>
            <a:spLocks/>
          </p:cNvSpPr>
          <p:nvPr userDrawn="1"/>
        </p:nvSpPr>
        <p:spPr>
          <a:xfrm>
            <a:off x="609760" y="5214194"/>
            <a:ext cx="5383026" cy="1094531"/>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31" name="Rectangle 30">
            <a:extLst>
              <a:ext uri="{FF2B5EF4-FFF2-40B4-BE49-F238E27FC236}">
                <a16:creationId xmlns:a16="http://schemas.microsoft.com/office/drawing/2014/main" id="{AD766246-42D3-1E6E-216B-85DEF5A1D397}"/>
              </a:ext>
            </a:extLst>
          </p:cNvPr>
          <p:cNvSpPr/>
          <p:nvPr userDrawn="1"/>
        </p:nvSpPr>
        <p:spPr>
          <a:xfrm>
            <a:off x="609760" y="2514897"/>
            <a:ext cx="5383026"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32" name="Rectangle 31">
            <a:extLst>
              <a:ext uri="{FF2B5EF4-FFF2-40B4-BE49-F238E27FC236}">
                <a16:creationId xmlns:a16="http://schemas.microsoft.com/office/drawing/2014/main" id="{DC20B1DD-2626-DB27-A3BE-889C7BC404BF}"/>
              </a:ext>
            </a:extLst>
          </p:cNvPr>
          <p:cNvSpPr/>
          <p:nvPr userDrawn="1"/>
        </p:nvSpPr>
        <p:spPr>
          <a:xfrm>
            <a:off x="609760" y="3753428"/>
            <a:ext cx="5383026"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33" name="Rectangle 32">
            <a:extLst>
              <a:ext uri="{FF2B5EF4-FFF2-40B4-BE49-F238E27FC236}">
                <a16:creationId xmlns:a16="http://schemas.microsoft.com/office/drawing/2014/main" id="{021381FC-C35A-9489-E013-0F764EB0BADB}"/>
              </a:ext>
            </a:extLst>
          </p:cNvPr>
          <p:cNvSpPr/>
          <p:nvPr userDrawn="1"/>
        </p:nvSpPr>
        <p:spPr>
          <a:xfrm>
            <a:off x="609760" y="4991959"/>
            <a:ext cx="5383026"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34" name="Rectangle 33">
            <a:extLst>
              <a:ext uri="{FF2B5EF4-FFF2-40B4-BE49-F238E27FC236}">
                <a16:creationId xmlns:a16="http://schemas.microsoft.com/office/drawing/2014/main" id="{2C8A1429-2097-8A2D-64D5-290F5E693DCB}"/>
              </a:ext>
            </a:extLst>
          </p:cNvPr>
          <p:cNvSpPr/>
          <p:nvPr userDrawn="1"/>
        </p:nvSpPr>
        <p:spPr>
          <a:xfrm>
            <a:off x="609760" y="6230490"/>
            <a:ext cx="5383026"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35" name="Rectangle: Rounded Corners 34">
            <a:extLst>
              <a:ext uri="{FF2B5EF4-FFF2-40B4-BE49-F238E27FC236}">
                <a16:creationId xmlns:a16="http://schemas.microsoft.com/office/drawing/2014/main" id="{93442A55-218D-8C38-AF7C-4313CECEB887}"/>
              </a:ext>
            </a:extLst>
          </p:cNvPr>
          <p:cNvSpPr/>
          <p:nvPr userDrawn="1"/>
        </p:nvSpPr>
        <p:spPr>
          <a:xfrm>
            <a:off x="753305" y="1642600"/>
            <a:ext cx="725997" cy="72829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36" name="Rectangle: Rounded Corners 35">
            <a:extLst>
              <a:ext uri="{FF2B5EF4-FFF2-40B4-BE49-F238E27FC236}">
                <a16:creationId xmlns:a16="http://schemas.microsoft.com/office/drawing/2014/main" id="{01C4474D-C9E6-DFE3-EAB7-116D6768A320}"/>
              </a:ext>
            </a:extLst>
          </p:cNvPr>
          <p:cNvSpPr/>
          <p:nvPr userDrawn="1"/>
        </p:nvSpPr>
        <p:spPr>
          <a:xfrm>
            <a:off x="753305" y="2881131"/>
            <a:ext cx="725997" cy="72829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37" name="Rectangle: Rounded Corners 36">
            <a:extLst>
              <a:ext uri="{FF2B5EF4-FFF2-40B4-BE49-F238E27FC236}">
                <a16:creationId xmlns:a16="http://schemas.microsoft.com/office/drawing/2014/main" id="{E1426627-1081-C60F-87EA-B711FB0CD3F3}"/>
              </a:ext>
            </a:extLst>
          </p:cNvPr>
          <p:cNvSpPr/>
          <p:nvPr userDrawn="1"/>
        </p:nvSpPr>
        <p:spPr>
          <a:xfrm>
            <a:off x="753305" y="4119662"/>
            <a:ext cx="725997" cy="72829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38" name="Rectangle: Rounded Corners 37">
            <a:extLst>
              <a:ext uri="{FF2B5EF4-FFF2-40B4-BE49-F238E27FC236}">
                <a16:creationId xmlns:a16="http://schemas.microsoft.com/office/drawing/2014/main" id="{57EE2F89-855A-66FB-524F-90EDA85DACFC}"/>
              </a:ext>
            </a:extLst>
          </p:cNvPr>
          <p:cNvSpPr/>
          <p:nvPr userDrawn="1"/>
        </p:nvSpPr>
        <p:spPr>
          <a:xfrm>
            <a:off x="753305" y="5358193"/>
            <a:ext cx="725997" cy="72829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41" name="Content Placeholder 2">
            <a:extLst>
              <a:ext uri="{FF2B5EF4-FFF2-40B4-BE49-F238E27FC236}">
                <a16:creationId xmlns:a16="http://schemas.microsoft.com/office/drawing/2014/main" id="{A50E57EF-4C76-7E56-5C06-CE8EC152B01F}"/>
              </a:ext>
            </a:extLst>
          </p:cNvPr>
          <p:cNvSpPr>
            <a:spLocks noGrp="1"/>
          </p:cNvSpPr>
          <p:nvPr>
            <p:ph idx="1" hasCustomPrompt="1"/>
          </p:nvPr>
        </p:nvSpPr>
        <p:spPr>
          <a:xfrm>
            <a:off x="807296" y="1748797"/>
            <a:ext cx="618015" cy="515901"/>
          </a:xfrm>
        </p:spPr>
        <p:txBody>
          <a:bodyPr wrap="square" lIns="36000" tIns="36000" rIns="36000" bIns="36000" anchor="ctr" anchorCtr="0">
            <a:spAutoFit/>
          </a:bodyPr>
          <a:lstStyle>
            <a:lvl1pPr marL="0" indent="0" algn="ctr" defTabSz="914126" rtl="0" eaLnBrk="1" latinLnBrk="0" hangingPunct="1">
              <a:lnSpc>
                <a:spcPct val="80000"/>
              </a:lnSpc>
              <a:spcBef>
                <a:spcPct val="0"/>
              </a:spcBef>
              <a:buNone/>
              <a:defRPr lang="en-US" sz="3600" kern="1200" spc="-100" baseline="0" dirty="0">
                <a:solidFill>
                  <a:schemeClr val="tx1"/>
                </a:solidFill>
                <a:latin typeface="+mj-lt"/>
                <a:ea typeface="+mj-ea"/>
                <a:cs typeface="+mj-cs"/>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a:t>
            </a:r>
          </a:p>
        </p:txBody>
      </p:sp>
      <p:sp>
        <p:nvSpPr>
          <p:cNvPr id="42" name="Content Placeholder 2">
            <a:extLst>
              <a:ext uri="{FF2B5EF4-FFF2-40B4-BE49-F238E27FC236}">
                <a16:creationId xmlns:a16="http://schemas.microsoft.com/office/drawing/2014/main" id="{EAECF949-9F81-F425-3477-02F87F3B19B3}"/>
              </a:ext>
            </a:extLst>
          </p:cNvPr>
          <p:cNvSpPr>
            <a:spLocks noGrp="1"/>
          </p:cNvSpPr>
          <p:nvPr>
            <p:ph idx="13" hasCustomPrompt="1"/>
          </p:nvPr>
        </p:nvSpPr>
        <p:spPr>
          <a:xfrm>
            <a:off x="807296" y="2987330"/>
            <a:ext cx="618015" cy="515901"/>
          </a:xfrm>
        </p:spPr>
        <p:txBody>
          <a:bodyPr wrap="square" lIns="36000" tIns="36000" rIns="36000" bIns="36000" anchor="ctr" anchorCtr="0">
            <a:spAutoFit/>
          </a:bodyPr>
          <a:lstStyle>
            <a:lvl1pPr marL="0" indent="0" algn="ctr" defTabSz="914126" rtl="0" eaLnBrk="1" latinLnBrk="0" hangingPunct="1">
              <a:lnSpc>
                <a:spcPct val="80000"/>
              </a:lnSpc>
              <a:spcBef>
                <a:spcPct val="0"/>
              </a:spcBef>
              <a:buNone/>
              <a:defRPr lang="en-US" sz="3600" kern="1200" spc="-100" baseline="0" dirty="0">
                <a:solidFill>
                  <a:schemeClr val="tx1"/>
                </a:solidFill>
                <a:latin typeface="+mj-lt"/>
                <a:ea typeface="+mj-ea"/>
                <a:cs typeface="+mj-cs"/>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a:t>
            </a:r>
          </a:p>
        </p:txBody>
      </p:sp>
      <p:sp>
        <p:nvSpPr>
          <p:cNvPr id="43" name="Content Placeholder 2">
            <a:extLst>
              <a:ext uri="{FF2B5EF4-FFF2-40B4-BE49-F238E27FC236}">
                <a16:creationId xmlns:a16="http://schemas.microsoft.com/office/drawing/2014/main" id="{0B517A11-D754-DFFD-E4D6-12D570188094}"/>
              </a:ext>
            </a:extLst>
          </p:cNvPr>
          <p:cNvSpPr>
            <a:spLocks noGrp="1"/>
          </p:cNvSpPr>
          <p:nvPr>
            <p:ph idx="14" hasCustomPrompt="1"/>
          </p:nvPr>
        </p:nvSpPr>
        <p:spPr>
          <a:xfrm>
            <a:off x="807296" y="4225862"/>
            <a:ext cx="618015" cy="515901"/>
          </a:xfrm>
        </p:spPr>
        <p:txBody>
          <a:bodyPr wrap="square" lIns="36000" tIns="36000" rIns="36000" bIns="36000" anchor="ctr" anchorCtr="0">
            <a:spAutoFit/>
          </a:bodyPr>
          <a:lstStyle>
            <a:lvl1pPr marL="0" indent="0" algn="ctr" defTabSz="914126" rtl="0" eaLnBrk="1" latinLnBrk="0" hangingPunct="1">
              <a:lnSpc>
                <a:spcPct val="80000"/>
              </a:lnSpc>
              <a:spcBef>
                <a:spcPct val="0"/>
              </a:spcBef>
              <a:buNone/>
              <a:defRPr lang="en-US" sz="3600" kern="1200" spc="-100" baseline="0" dirty="0">
                <a:solidFill>
                  <a:schemeClr val="tx1"/>
                </a:solidFill>
                <a:latin typeface="+mj-lt"/>
                <a:ea typeface="+mj-ea"/>
                <a:cs typeface="+mj-cs"/>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a:t>
            </a:r>
          </a:p>
        </p:txBody>
      </p:sp>
      <p:sp>
        <p:nvSpPr>
          <p:cNvPr id="44" name="Content Placeholder 2">
            <a:extLst>
              <a:ext uri="{FF2B5EF4-FFF2-40B4-BE49-F238E27FC236}">
                <a16:creationId xmlns:a16="http://schemas.microsoft.com/office/drawing/2014/main" id="{1432CC67-332B-3FF1-1D73-6ACA84300EFF}"/>
              </a:ext>
            </a:extLst>
          </p:cNvPr>
          <p:cNvSpPr>
            <a:spLocks noGrp="1"/>
          </p:cNvSpPr>
          <p:nvPr>
            <p:ph idx="15" hasCustomPrompt="1"/>
          </p:nvPr>
        </p:nvSpPr>
        <p:spPr>
          <a:xfrm>
            <a:off x="807296" y="5464394"/>
            <a:ext cx="618015" cy="515901"/>
          </a:xfrm>
        </p:spPr>
        <p:txBody>
          <a:bodyPr wrap="square" lIns="36000" tIns="36000" rIns="36000" bIns="36000" anchor="ctr" anchorCtr="0">
            <a:spAutoFit/>
          </a:bodyPr>
          <a:lstStyle>
            <a:lvl1pPr marL="0" indent="0" algn="ctr" defTabSz="914126" rtl="0" eaLnBrk="1" latinLnBrk="0" hangingPunct="1">
              <a:lnSpc>
                <a:spcPct val="80000"/>
              </a:lnSpc>
              <a:spcBef>
                <a:spcPct val="0"/>
              </a:spcBef>
              <a:buNone/>
              <a:defRPr lang="en-US" sz="3600" kern="1200" spc="-100" baseline="0" dirty="0">
                <a:solidFill>
                  <a:schemeClr val="tx1"/>
                </a:solidFill>
                <a:latin typeface="+mj-lt"/>
                <a:ea typeface="+mj-ea"/>
                <a:cs typeface="+mj-cs"/>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a:t>
            </a:r>
          </a:p>
        </p:txBody>
      </p:sp>
      <p:sp>
        <p:nvSpPr>
          <p:cNvPr id="46" name="Rectangle 45">
            <a:extLst>
              <a:ext uri="{FF2B5EF4-FFF2-40B4-BE49-F238E27FC236}">
                <a16:creationId xmlns:a16="http://schemas.microsoft.com/office/drawing/2014/main" id="{32D4B30C-22C1-D6E3-A1E1-69850D496A63}"/>
              </a:ext>
            </a:extLst>
          </p:cNvPr>
          <p:cNvSpPr/>
          <p:nvPr userDrawn="1"/>
        </p:nvSpPr>
        <p:spPr>
          <a:xfrm>
            <a:off x="6599367" y="549276"/>
            <a:ext cx="4986050" cy="575944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0" name="Picture Placeholder 49">
            <a:extLst>
              <a:ext uri="{FF2B5EF4-FFF2-40B4-BE49-F238E27FC236}">
                <a16:creationId xmlns:a16="http://schemas.microsoft.com/office/drawing/2014/main" id="{661A0910-62C2-3A3D-9CE7-17C79C46F304}"/>
              </a:ext>
            </a:extLst>
          </p:cNvPr>
          <p:cNvSpPr>
            <a:spLocks noGrp="1"/>
          </p:cNvSpPr>
          <p:nvPr>
            <p:ph type="pic" sz="quarter" idx="16"/>
          </p:nvPr>
        </p:nvSpPr>
        <p:spPr>
          <a:xfrm>
            <a:off x="6857337" y="806049"/>
            <a:ext cx="4470110" cy="5245902"/>
          </a:xfrm>
        </p:spPr>
        <p:txBody>
          <a:bodyPr/>
          <a:lstStyle/>
          <a:p>
            <a:endParaRPr lang="en-GB"/>
          </a:p>
        </p:txBody>
      </p:sp>
      <p:sp>
        <p:nvSpPr>
          <p:cNvPr id="52" name="Content Placeholder 2">
            <a:extLst>
              <a:ext uri="{FF2B5EF4-FFF2-40B4-BE49-F238E27FC236}">
                <a16:creationId xmlns:a16="http://schemas.microsoft.com/office/drawing/2014/main" id="{4103C6A9-DC41-2DAE-3A52-94272B4430A5}"/>
              </a:ext>
            </a:extLst>
          </p:cNvPr>
          <p:cNvSpPr>
            <a:spLocks noGrp="1"/>
          </p:cNvSpPr>
          <p:nvPr>
            <p:ph idx="17"/>
          </p:nvPr>
        </p:nvSpPr>
        <p:spPr>
          <a:xfrm>
            <a:off x="1622848" y="1819934"/>
            <a:ext cx="4303245" cy="373628"/>
          </a:xfrm>
        </p:spPr>
        <p:txBody>
          <a:bodyPr wrap="square" lIns="0" rIns="0">
            <a:spAutoFit/>
          </a:bodyPr>
          <a:lstStyle>
            <a:lvl1pPr marL="0" indent="0">
              <a:lnSpc>
                <a:spcPct val="110000"/>
              </a:lnSpc>
              <a:spcBef>
                <a:spcPts val="1200"/>
              </a:spcBef>
              <a:buNone/>
              <a:defRPr b="1">
                <a:gradFill>
                  <a:gsLst>
                    <a:gs pos="0">
                      <a:schemeClr val="tx1"/>
                    </a:gs>
                    <a:gs pos="21000">
                      <a:schemeClr val="tx1"/>
                    </a:gs>
                  </a:gsLst>
                  <a:lin ang="5400000" scaled="1"/>
                </a:gradFill>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p:txBody>
      </p:sp>
      <p:sp>
        <p:nvSpPr>
          <p:cNvPr id="53" name="Content Placeholder 2">
            <a:extLst>
              <a:ext uri="{FF2B5EF4-FFF2-40B4-BE49-F238E27FC236}">
                <a16:creationId xmlns:a16="http://schemas.microsoft.com/office/drawing/2014/main" id="{6014F6A0-E424-513E-20D2-1D40AEB2A316}"/>
              </a:ext>
            </a:extLst>
          </p:cNvPr>
          <p:cNvSpPr>
            <a:spLocks noGrp="1"/>
          </p:cNvSpPr>
          <p:nvPr>
            <p:ph idx="18"/>
          </p:nvPr>
        </p:nvSpPr>
        <p:spPr>
          <a:xfrm>
            <a:off x="1622848" y="3058465"/>
            <a:ext cx="4303245" cy="373628"/>
          </a:xfrm>
        </p:spPr>
        <p:txBody>
          <a:bodyPr wrap="square" lIns="0" rIns="0">
            <a:spAutoFit/>
          </a:bodyPr>
          <a:lstStyle>
            <a:lvl1pPr marL="0" indent="0">
              <a:lnSpc>
                <a:spcPct val="110000"/>
              </a:lnSpc>
              <a:spcBef>
                <a:spcPts val="1200"/>
              </a:spcBef>
              <a:buNone/>
              <a:defRPr b="1">
                <a:gradFill>
                  <a:gsLst>
                    <a:gs pos="0">
                      <a:schemeClr val="tx1"/>
                    </a:gs>
                    <a:gs pos="21000">
                      <a:schemeClr val="tx1"/>
                    </a:gs>
                  </a:gsLst>
                  <a:lin ang="5400000" scaled="1"/>
                </a:gradFill>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p:txBody>
      </p:sp>
      <p:sp>
        <p:nvSpPr>
          <p:cNvPr id="54" name="Content Placeholder 2">
            <a:extLst>
              <a:ext uri="{FF2B5EF4-FFF2-40B4-BE49-F238E27FC236}">
                <a16:creationId xmlns:a16="http://schemas.microsoft.com/office/drawing/2014/main" id="{674E12CD-34E5-F2F7-2B31-AC681D02F925}"/>
              </a:ext>
            </a:extLst>
          </p:cNvPr>
          <p:cNvSpPr>
            <a:spLocks noGrp="1"/>
          </p:cNvSpPr>
          <p:nvPr>
            <p:ph idx="19"/>
          </p:nvPr>
        </p:nvSpPr>
        <p:spPr>
          <a:xfrm>
            <a:off x="1622848" y="4296996"/>
            <a:ext cx="4303245" cy="373628"/>
          </a:xfrm>
        </p:spPr>
        <p:txBody>
          <a:bodyPr wrap="square" lIns="0" rIns="0">
            <a:spAutoFit/>
          </a:bodyPr>
          <a:lstStyle>
            <a:lvl1pPr marL="0" indent="0">
              <a:lnSpc>
                <a:spcPct val="110000"/>
              </a:lnSpc>
              <a:spcBef>
                <a:spcPts val="1200"/>
              </a:spcBef>
              <a:buNone/>
              <a:defRPr b="1">
                <a:gradFill>
                  <a:gsLst>
                    <a:gs pos="0">
                      <a:schemeClr val="tx1"/>
                    </a:gs>
                    <a:gs pos="21000">
                      <a:schemeClr val="tx1"/>
                    </a:gs>
                  </a:gsLst>
                  <a:lin ang="5400000" scaled="1"/>
                </a:gradFill>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p:txBody>
      </p:sp>
      <p:sp>
        <p:nvSpPr>
          <p:cNvPr id="55" name="Content Placeholder 2">
            <a:extLst>
              <a:ext uri="{FF2B5EF4-FFF2-40B4-BE49-F238E27FC236}">
                <a16:creationId xmlns:a16="http://schemas.microsoft.com/office/drawing/2014/main" id="{F6601FDF-E3D9-2D5B-30F6-00C57123FD93}"/>
              </a:ext>
            </a:extLst>
          </p:cNvPr>
          <p:cNvSpPr>
            <a:spLocks noGrp="1"/>
          </p:cNvSpPr>
          <p:nvPr>
            <p:ph idx="20"/>
          </p:nvPr>
        </p:nvSpPr>
        <p:spPr>
          <a:xfrm>
            <a:off x="1622848" y="5535527"/>
            <a:ext cx="4303245" cy="373628"/>
          </a:xfrm>
        </p:spPr>
        <p:txBody>
          <a:bodyPr wrap="square" lIns="0" rIns="0">
            <a:spAutoFit/>
          </a:bodyPr>
          <a:lstStyle>
            <a:lvl1pPr marL="0" indent="0">
              <a:lnSpc>
                <a:spcPct val="110000"/>
              </a:lnSpc>
              <a:spcBef>
                <a:spcPts val="1200"/>
              </a:spcBef>
              <a:buNone/>
              <a:defRPr b="1">
                <a:gradFill>
                  <a:gsLst>
                    <a:gs pos="0">
                      <a:schemeClr val="tx1"/>
                    </a:gs>
                    <a:gs pos="21000">
                      <a:schemeClr val="tx1"/>
                    </a:gs>
                  </a:gsLst>
                  <a:lin ang="5400000" scaled="1"/>
                </a:gradFill>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p:txBody>
      </p:sp>
    </p:spTree>
    <p:extLst>
      <p:ext uri="{BB962C8B-B14F-4D97-AF65-F5344CB8AC3E}">
        <p14:creationId xmlns:p14="http://schemas.microsoft.com/office/powerpoint/2010/main" val="223763709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SG - 6 point Agenda">
    <p:spTree>
      <p:nvGrpSpPr>
        <p:cNvPr id="1" name=""/>
        <p:cNvGrpSpPr/>
        <p:nvPr/>
      </p:nvGrpSpPr>
      <p:grpSpPr>
        <a:xfrm>
          <a:off x="0" y="0"/>
          <a:ext cx="0" cy="0"/>
          <a:chOff x="0" y="0"/>
          <a:chExt cx="0" cy="0"/>
        </a:xfrm>
      </p:grpSpPr>
      <p:sp>
        <p:nvSpPr>
          <p:cNvPr id="25" name="Rectangle: Rounded Corners 232">
            <a:extLst>
              <a:ext uri="{FF2B5EF4-FFF2-40B4-BE49-F238E27FC236}">
                <a16:creationId xmlns:a16="http://schemas.microsoft.com/office/drawing/2014/main" id="{E2623BB9-5277-23D4-0040-3281CC1CDC88}"/>
              </a:ext>
            </a:extLst>
          </p:cNvPr>
          <p:cNvSpPr>
            <a:spLocks/>
          </p:cNvSpPr>
          <p:nvPr userDrawn="1"/>
        </p:nvSpPr>
        <p:spPr>
          <a:xfrm>
            <a:off x="609759" y="1498601"/>
            <a:ext cx="5383026" cy="711687"/>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75" name="Rectangle: Rounded Corners 232">
            <a:extLst>
              <a:ext uri="{FF2B5EF4-FFF2-40B4-BE49-F238E27FC236}">
                <a16:creationId xmlns:a16="http://schemas.microsoft.com/office/drawing/2014/main" id="{432EFA55-098E-7187-D4D4-5C6B09DF558B}"/>
              </a:ext>
            </a:extLst>
          </p:cNvPr>
          <p:cNvSpPr>
            <a:spLocks/>
          </p:cNvSpPr>
          <p:nvPr userDrawn="1"/>
        </p:nvSpPr>
        <p:spPr>
          <a:xfrm>
            <a:off x="609759" y="2320272"/>
            <a:ext cx="5383026" cy="711687"/>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76" name="Rectangle: Rounded Corners 232">
            <a:extLst>
              <a:ext uri="{FF2B5EF4-FFF2-40B4-BE49-F238E27FC236}">
                <a16:creationId xmlns:a16="http://schemas.microsoft.com/office/drawing/2014/main" id="{58E5E87B-176A-2044-89DD-B45A30BA04B0}"/>
              </a:ext>
            </a:extLst>
          </p:cNvPr>
          <p:cNvSpPr>
            <a:spLocks/>
          </p:cNvSpPr>
          <p:nvPr userDrawn="1"/>
        </p:nvSpPr>
        <p:spPr>
          <a:xfrm>
            <a:off x="609759" y="3141943"/>
            <a:ext cx="5383026" cy="711687"/>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77" name="Rectangle: Rounded Corners 232">
            <a:extLst>
              <a:ext uri="{FF2B5EF4-FFF2-40B4-BE49-F238E27FC236}">
                <a16:creationId xmlns:a16="http://schemas.microsoft.com/office/drawing/2014/main" id="{9BF26892-4AC2-CA54-FF7C-C922E1E386E7}"/>
              </a:ext>
            </a:extLst>
          </p:cNvPr>
          <p:cNvSpPr>
            <a:spLocks/>
          </p:cNvSpPr>
          <p:nvPr userDrawn="1"/>
        </p:nvSpPr>
        <p:spPr>
          <a:xfrm>
            <a:off x="609759" y="3963614"/>
            <a:ext cx="5383026" cy="711687"/>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78" name="Rectangle: Rounded Corners 232">
            <a:extLst>
              <a:ext uri="{FF2B5EF4-FFF2-40B4-BE49-F238E27FC236}">
                <a16:creationId xmlns:a16="http://schemas.microsoft.com/office/drawing/2014/main" id="{A8E06C13-7E75-F129-6DF3-0CDCC6F0F307}"/>
              </a:ext>
            </a:extLst>
          </p:cNvPr>
          <p:cNvSpPr>
            <a:spLocks/>
          </p:cNvSpPr>
          <p:nvPr userDrawn="1"/>
        </p:nvSpPr>
        <p:spPr>
          <a:xfrm>
            <a:off x="609759" y="4785285"/>
            <a:ext cx="5383026" cy="711687"/>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79" name="Rectangle: Rounded Corners 232">
            <a:extLst>
              <a:ext uri="{FF2B5EF4-FFF2-40B4-BE49-F238E27FC236}">
                <a16:creationId xmlns:a16="http://schemas.microsoft.com/office/drawing/2014/main" id="{F283C69A-68F1-7239-34E0-F07A4E51092A}"/>
              </a:ext>
            </a:extLst>
          </p:cNvPr>
          <p:cNvSpPr>
            <a:spLocks/>
          </p:cNvSpPr>
          <p:nvPr userDrawn="1"/>
        </p:nvSpPr>
        <p:spPr>
          <a:xfrm>
            <a:off x="609759" y="5606956"/>
            <a:ext cx="5383026" cy="711687"/>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7"/>
            <a:ext cx="5383182" cy="946389"/>
          </a:xfrm>
        </p:spPr>
        <p:txBody>
          <a:bodyPr lIns="0" rIns="0"/>
          <a:lstStyle>
            <a:lvl1pPr>
              <a:defRPr>
                <a:gradFill>
                  <a:gsLst>
                    <a:gs pos="0">
                      <a:schemeClr val="tx1"/>
                    </a:gs>
                    <a:gs pos="21000">
                      <a:schemeClr val="tx1"/>
                    </a:gs>
                  </a:gsLst>
                  <a:lin ang="5400000" scaled="1"/>
                </a:gradFill>
              </a:defRPr>
            </a:lvl1pPr>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31" name="Rectangle 30">
            <a:extLst>
              <a:ext uri="{FF2B5EF4-FFF2-40B4-BE49-F238E27FC236}">
                <a16:creationId xmlns:a16="http://schemas.microsoft.com/office/drawing/2014/main" id="{AD766246-42D3-1E6E-216B-85DEF5A1D397}"/>
              </a:ext>
            </a:extLst>
          </p:cNvPr>
          <p:cNvSpPr/>
          <p:nvPr userDrawn="1"/>
        </p:nvSpPr>
        <p:spPr>
          <a:xfrm>
            <a:off x="609760" y="2164569"/>
            <a:ext cx="5383026" cy="45719"/>
          </a:xfrm>
          <a:prstGeom prst="rect">
            <a:avLst/>
          </a:prstGeom>
          <a:solidFill>
            <a:schemeClr val="accent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35" name="Rectangle: Rounded Corners 34">
            <a:extLst>
              <a:ext uri="{FF2B5EF4-FFF2-40B4-BE49-F238E27FC236}">
                <a16:creationId xmlns:a16="http://schemas.microsoft.com/office/drawing/2014/main" id="{93442A55-218D-8C38-AF7C-4313CECEB887}"/>
              </a:ext>
            </a:extLst>
          </p:cNvPr>
          <p:cNvSpPr/>
          <p:nvPr userDrawn="1"/>
        </p:nvSpPr>
        <p:spPr>
          <a:xfrm>
            <a:off x="705964" y="1591109"/>
            <a:ext cx="475444" cy="476950"/>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fontScale="77500" lnSpcReduction="20000"/>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41" name="Content Placeholder 2">
            <a:extLst>
              <a:ext uri="{FF2B5EF4-FFF2-40B4-BE49-F238E27FC236}">
                <a16:creationId xmlns:a16="http://schemas.microsoft.com/office/drawing/2014/main" id="{A50E57EF-4C76-7E56-5C06-CE8EC152B01F}"/>
              </a:ext>
            </a:extLst>
          </p:cNvPr>
          <p:cNvSpPr>
            <a:spLocks noGrp="1"/>
          </p:cNvSpPr>
          <p:nvPr>
            <p:ph idx="1" hasCustomPrompt="1"/>
          </p:nvPr>
        </p:nvSpPr>
        <p:spPr>
          <a:xfrm>
            <a:off x="741322" y="1681852"/>
            <a:ext cx="404727" cy="295466"/>
          </a:xfrm>
        </p:spPr>
        <p:txBody>
          <a:bodyPr wrap="square" lIns="36000" tIns="0" rIns="36000" bIns="0" anchor="ctr" anchorCtr="0">
            <a:spAutoFit/>
          </a:bodyPr>
          <a:lstStyle>
            <a:lvl1pPr marL="0" indent="0" algn="ctr" defTabSz="914126" rtl="0" eaLnBrk="1" latinLnBrk="0" hangingPunct="1">
              <a:lnSpc>
                <a:spcPct val="80000"/>
              </a:lnSpc>
              <a:spcBef>
                <a:spcPct val="0"/>
              </a:spcBef>
              <a:buNone/>
              <a:defRPr lang="en-US" sz="2400" kern="1200" spc="-100" baseline="0" dirty="0">
                <a:solidFill>
                  <a:schemeClr val="tx1"/>
                </a:solidFill>
                <a:latin typeface="+mj-lt"/>
                <a:ea typeface="+mj-ea"/>
                <a:cs typeface="+mj-cs"/>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a:t>
            </a:r>
          </a:p>
        </p:txBody>
      </p:sp>
      <p:sp>
        <p:nvSpPr>
          <p:cNvPr id="46" name="Rectangle 45">
            <a:extLst>
              <a:ext uri="{FF2B5EF4-FFF2-40B4-BE49-F238E27FC236}">
                <a16:creationId xmlns:a16="http://schemas.microsoft.com/office/drawing/2014/main" id="{32D4B30C-22C1-D6E3-A1E1-69850D496A63}"/>
              </a:ext>
            </a:extLst>
          </p:cNvPr>
          <p:cNvSpPr/>
          <p:nvPr userDrawn="1"/>
        </p:nvSpPr>
        <p:spPr>
          <a:xfrm>
            <a:off x="6599367" y="549276"/>
            <a:ext cx="4986050" cy="575944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0" name="Picture Placeholder 49">
            <a:extLst>
              <a:ext uri="{FF2B5EF4-FFF2-40B4-BE49-F238E27FC236}">
                <a16:creationId xmlns:a16="http://schemas.microsoft.com/office/drawing/2014/main" id="{661A0910-62C2-3A3D-9CE7-17C79C46F304}"/>
              </a:ext>
            </a:extLst>
          </p:cNvPr>
          <p:cNvSpPr>
            <a:spLocks noGrp="1"/>
          </p:cNvSpPr>
          <p:nvPr>
            <p:ph type="pic" sz="quarter" idx="16"/>
          </p:nvPr>
        </p:nvSpPr>
        <p:spPr>
          <a:xfrm>
            <a:off x="6857337" y="806049"/>
            <a:ext cx="4470110" cy="5245902"/>
          </a:xfrm>
        </p:spPr>
        <p:txBody>
          <a:bodyPr/>
          <a:lstStyle/>
          <a:p>
            <a:endParaRPr lang="en-GB"/>
          </a:p>
        </p:txBody>
      </p:sp>
      <p:sp>
        <p:nvSpPr>
          <p:cNvPr id="82" name="Rectangle 81">
            <a:extLst>
              <a:ext uri="{FF2B5EF4-FFF2-40B4-BE49-F238E27FC236}">
                <a16:creationId xmlns:a16="http://schemas.microsoft.com/office/drawing/2014/main" id="{7D63920F-97E3-0DF2-26B6-7DA11F4C54F5}"/>
              </a:ext>
            </a:extLst>
          </p:cNvPr>
          <p:cNvSpPr/>
          <p:nvPr userDrawn="1"/>
        </p:nvSpPr>
        <p:spPr>
          <a:xfrm>
            <a:off x="609760" y="2986240"/>
            <a:ext cx="5383026" cy="45719"/>
          </a:xfrm>
          <a:prstGeom prst="rect">
            <a:avLst/>
          </a:prstGeom>
          <a:solidFill>
            <a:schemeClr val="accent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83" name="Rectangle 82">
            <a:extLst>
              <a:ext uri="{FF2B5EF4-FFF2-40B4-BE49-F238E27FC236}">
                <a16:creationId xmlns:a16="http://schemas.microsoft.com/office/drawing/2014/main" id="{1793E16D-E694-DAD2-5512-2EA1CC9BC435}"/>
              </a:ext>
            </a:extLst>
          </p:cNvPr>
          <p:cNvSpPr/>
          <p:nvPr userDrawn="1"/>
        </p:nvSpPr>
        <p:spPr>
          <a:xfrm>
            <a:off x="609760" y="3807911"/>
            <a:ext cx="5383026" cy="45719"/>
          </a:xfrm>
          <a:prstGeom prst="rect">
            <a:avLst/>
          </a:prstGeom>
          <a:solidFill>
            <a:schemeClr val="accent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84" name="Rectangle 83">
            <a:extLst>
              <a:ext uri="{FF2B5EF4-FFF2-40B4-BE49-F238E27FC236}">
                <a16:creationId xmlns:a16="http://schemas.microsoft.com/office/drawing/2014/main" id="{4A71AD79-011C-8ADD-D988-63C08980951D}"/>
              </a:ext>
            </a:extLst>
          </p:cNvPr>
          <p:cNvSpPr/>
          <p:nvPr userDrawn="1"/>
        </p:nvSpPr>
        <p:spPr>
          <a:xfrm>
            <a:off x="609760" y="4629582"/>
            <a:ext cx="5383026" cy="45719"/>
          </a:xfrm>
          <a:prstGeom prst="rect">
            <a:avLst/>
          </a:prstGeom>
          <a:solidFill>
            <a:schemeClr val="accent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85" name="Rectangle 84">
            <a:extLst>
              <a:ext uri="{FF2B5EF4-FFF2-40B4-BE49-F238E27FC236}">
                <a16:creationId xmlns:a16="http://schemas.microsoft.com/office/drawing/2014/main" id="{5B4039BF-4ED8-CB8B-47AB-8DFC9B465821}"/>
              </a:ext>
            </a:extLst>
          </p:cNvPr>
          <p:cNvSpPr/>
          <p:nvPr userDrawn="1"/>
        </p:nvSpPr>
        <p:spPr>
          <a:xfrm>
            <a:off x="609760" y="5451253"/>
            <a:ext cx="5383026" cy="45719"/>
          </a:xfrm>
          <a:prstGeom prst="rect">
            <a:avLst/>
          </a:prstGeom>
          <a:solidFill>
            <a:schemeClr val="accent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86" name="Rectangle 85">
            <a:extLst>
              <a:ext uri="{FF2B5EF4-FFF2-40B4-BE49-F238E27FC236}">
                <a16:creationId xmlns:a16="http://schemas.microsoft.com/office/drawing/2014/main" id="{77EBE499-1BC7-CC58-D351-6DF928D6D0CA}"/>
              </a:ext>
            </a:extLst>
          </p:cNvPr>
          <p:cNvSpPr/>
          <p:nvPr userDrawn="1"/>
        </p:nvSpPr>
        <p:spPr>
          <a:xfrm>
            <a:off x="609760" y="6272924"/>
            <a:ext cx="5383026" cy="45719"/>
          </a:xfrm>
          <a:prstGeom prst="rect">
            <a:avLst/>
          </a:prstGeom>
          <a:solidFill>
            <a:schemeClr val="accent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87" name="Rectangle: Rounded Corners 86">
            <a:extLst>
              <a:ext uri="{FF2B5EF4-FFF2-40B4-BE49-F238E27FC236}">
                <a16:creationId xmlns:a16="http://schemas.microsoft.com/office/drawing/2014/main" id="{4E0F42EA-77D8-658C-185A-C5025061B565}"/>
              </a:ext>
            </a:extLst>
          </p:cNvPr>
          <p:cNvSpPr/>
          <p:nvPr userDrawn="1"/>
        </p:nvSpPr>
        <p:spPr>
          <a:xfrm>
            <a:off x="705964" y="2414780"/>
            <a:ext cx="475444" cy="476950"/>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fontScale="77500" lnSpcReduction="20000"/>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88" name="Content Placeholder 2">
            <a:extLst>
              <a:ext uri="{FF2B5EF4-FFF2-40B4-BE49-F238E27FC236}">
                <a16:creationId xmlns:a16="http://schemas.microsoft.com/office/drawing/2014/main" id="{DD9FE863-B8C2-5D9A-9A6E-2722F9476124}"/>
              </a:ext>
            </a:extLst>
          </p:cNvPr>
          <p:cNvSpPr>
            <a:spLocks noGrp="1"/>
          </p:cNvSpPr>
          <p:nvPr>
            <p:ph idx="17" hasCustomPrompt="1"/>
          </p:nvPr>
        </p:nvSpPr>
        <p:spPr>
          <a:xfrm>
            <a:off x="741322" y="2505523"/>
            <a:ext cx="404727" cy="295466"/>
          </a:xfrm>
        </p:spPr>
        <p:txBody>
          <a:bodyPr wrap="square" lIns="36000" tIns="0" rIns="36000" bIns="0" anchor="ctr" anchorCtr="0">
            <a:spAutoFit/>
          </a:bodyPr>
          <a:lstStyle>
            <a:lvl1pPr marL="0" indent="0" algn="ctr" defTabSz="914126" rtl="0" eaLnBrk="1" latinLnBrk="0" hangingPunct="1">
              <a:lnSpc>
                <a:spcPct val="80000"/>
              </a:lnSpc>
              <a:spcBef>
                <a:spcPct val="0"/>
              </a:spcBef>
              <a:buNone/>
              <a:defRPr lang="en-US" sz="2400" kern="1200" spc="-100" baseline="0" dirty="0">
                <a:solidFill>
                  <a:schemeClr val="tx1"/>
                </a:solidFill>
                <a:latin typeface="+mj-lt"/>
                <a:ea typeface="+mj-ea"/>
                <a:cs typeface="+mj-cs"/>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a:t>
            </a:r>
          </a:p>
        </p:txBody>
      </p:sp>
      <p:sp>
        <p:nvSpPr>
          <p:cNvPr id="89" name="Rectangle: Rounded Corners 88">
            <a:extLst>
              <a:ext uri="{FF2B5EF4-FFF2-40B4-BE49-F238E27FC236}">
                <a16:creationId xmlns:a16="http://schemas.microsoft.com/office/drawing/2014/main" id="{88BC884C-F8DA-9E57-7C8C-700E4A85D5B9}"/>
              </a:ext>
            </a:extLst>
          </p:cNvPr>
          <p:cNvSpPr/>
          <p:nvPr userDrawn="1"/>
        </p:nvSpPr>
        <p:spPr>
          <a:xfrm>
            <a:off x="705964" y="3238451"/>
            <a:ext cx="475444" cy="476950"/>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fontScale="77500" lnSpcReduction="20000"/>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90" name="Content Placeholder 2">
            <a:extLst>
              <a:ext uri="{FF2B5EF4-FFF2-40B4-BE49-F238E27FC236}">
                <a16:creationId xmlns:a16="http://schemas.microsoft.com/office/drawing/2014/main" id="{ABD24BEF-34C5-9175-0803-4E72196B6354}"/>
              </a:ext>
            </a:extLst>
          </p:cNvPr>
          <p:cNvSpPr>
            <a:spLocks noGrp="1"/>
          </p:cNvSpPr>
          <p:nvPr>
            <p:ph idx="18" hasCustomPrompt="1"/>
          </p:nvPr>
        </p:nvSpPr>
        <p:spPr>
          <a:xfrm>
            <a:off x="741322" y="3329194"/>
            <a:ext cx="404727" cy="295466"/>
          </a:xfrm>
        </p:spPr>
        <p:txBody>
          <a:bodyPr wrap="square" lIns="36000" tIns="0" rIns="36000" bIns="0" anchor="ctr" anchorCtr="0">
            <a:spAutoFit/>
          </a:bodyPr>
          <a:lstStyle>
            <a:lvl1pPr marL="0" indent="0" algn="ctr" defTabSz="914126" rtl="0" eaLnBrk="1" latinLnBrk="0" hangingPunct="1">
              <a:lnSpc>
                <a:spcPct val="80000"/>
              </a:lnSpc>
              <a:spcBef>
                <a:spcPct val="0"/>
              </a:spcBef>
              <a:buNone/>
              <a:defRPr lang="en-US" sz="2400" kern="1200" spc="-100" baseline="0" dirty="0">
                <a:solidFill>
                  <a:schemeClr val="tx1"/>
                </a:solidFill>
                <a:latin typeface="+mj-lt"/>
                <a:ea typeface="+mj-ea"/>
                <a:cs typeface="+mj-cs"/>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a:t>
            </a:r>
          </a:p>
        </p:txBody>
      </p:sp>
      <p:sp>
        <p:nvSpPr>
          <p:cNvPr id="91" name="Rectangle: Rounded Corners 90">
            <a:extLst>
              <a:ext uri="{FF2B5EF4-FFF2-40B4-BE49-F238E27FC236}">
                <a16:creationId xmlns:a16="http://schemas.microsoft.com/office/drawing/2014/main" id="{863A17EC-6925-33AE-0612-20E707559150}"/>
              </a:ext>
            </a:extLst>
          </p:cNvPr>
          <p:cNvSpPr/>
          <p:nvPr userDrawn="1"/>
        </p:nvSpPr>
        <p:spPr>
          <a:xfrm>
            <a:off x="705964" y="4062122"/>
            <a:ext cx="475444" cy="476950"/>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fontScale="77500" lnSpcReduction="20000"/>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92" name="Content Placeholder 2">
            <a:extLst>
              <a:ext uri="{FF2B5EF4-FFF2-40B4-BE49-F238E27FC236}">
                <a16:creationId xmlns:a16="http://schemas.microsoft.com/office/drawing/2014/main" id="{92B4CA3E-51E6-2E17-175F-726165205C07}"/>
              </a:ext>
            </a:extLst>
          </p:cNvPr>
          <p:cNvSpPr>
            <a:spLocks noGrp="1"/>
          </p:cNvSpPr>
          <p:nvPr>
            <p:ph idx="19" hasCustomPrompt="1"/>
          </p:nvPr>
        </p:nvSpPr>
        <p:spPr>
          <a:xfrm>
            <a:off x="741322" y="4152865"/>
            <a:ext cx="404727" cy="295466"/>
          </a:xfrm>
        </p:spPr>
        <p:txBody>
          <a:bodyPr wrap="square" lIns="36000" tIns="0" rIns="36000" bIns="0" anchor="ctr" anchorCtr="0">
            <a:spAutoFit/>
          </a:bodyPr>
          <a:lstStyle>
            <a:lvl1pPr marL="0" indent="0" algn="ctr" defTabSz="914126" rtl="0" eaLnBrk="1" latinLnBrk="0" hangingPunct="1">
              <a:lnSpc>
                <a:spcPct val="80000"/>
              </a:lnSpc>
              <a:spcBef>
                <a:spcPct val="0"/>
              </a:spcBef>
              <a:buNone/>
              <a:defRPr lang="en-US" sz="2400" kern="1200" spc="-100" baseline="0" dirty="0">
                <a:solidFill>
                  <a:schemeClr val="tx1"/>
                </a:solidFill>
                <a:latin typeface="+mj-lt"/>
                <a:ea typeface="+mj-ea"/>
                <a:cs typeface="+mj-cs"/>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a:t>
            </a:r>
          </a:p>
        </p:txBody>
      </p:sp>
      <p:sp>
        <p:nvSpPr>
          <p:cNvPr id="93" name="Rectangle: Rounded Corners 92">
            <a:extLst>
              <a:ext uri="{FF2B5EF4-FFF2-40B4-BE49-F238E27FC236}">
                <a16:creationId xmlns:a16="http://schemas.microsoft.com/office/drawing/2014/main" id="{02DBA5E1-4102-F690-CF33-AFB65A274279}"/>
              </a:ext>
            </a:extLst>
          </p:cNvPr>
          <p:cNvSpPr/>
          <p:nvPr userDrawn="1"/>
        </p:nvSpPr>
        <p:spPr>
          <a:xfrm>
            <a:off x="705964" y="4885793"/>
            <a:ext cx="475444" cy="476950"/>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fontScale="77500" lnSpcReduction="20000"/>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94" name="Content Placeholder 2">
            <a:extLst>
              <a:ext uri="{FF2B5EF4-FFF2-40B4-BE49-F238E27FC236}">
                <a16:creationId xmlns:a16="http://schemas.microsoft.com/office/drawing/2014/main" id="{29F27921-C99A-CD69-CF00-3CF63129B644}"/>
              </a:ext>
            </a:extLst>
          </p:cNvPr>
          <p:cNvSpPr>
            <a:spLocks noGrp="1"/>
          </p:cNvSpPr>
          <p:nvPr>
            <p:ph idx="20" hasCustomPrompt="1"/>
          </p:nvPr>
        </p:nvSpPr>
        <p:spPr>
          <a:xfrm>
            <a:off x="741322" y="4976536"/>
            <a:ext cx="404727" cy="295466"/>
          </a:xfrm>
        </p:spPr>
        <p:txBody>
          <a:bodyPr wrap="square" lIns="36000" tIns="0" rIns="36000" bIns="0" anchor="ctr" anchorCtr="0">
            <a:spAutoFit/>
          </a:bodyPr>
          <a:lstStyle>
            <a:lvl1pPr marL="0" indent="0" algn="ctr" defTabSz="914126" rtl="0" eaLnBrk="1" latinLnBrk="0" hangingPunct="1">
              <a:lnSpc>
                <a:spcPct val="80000"/>
              </a:lnSpc>
              <a:spcBef>
                <a:spcPct val="0"/>
              </a:spcBef>
              <a:buNone/>
              <a:defRPr lang="en-US" sz="2400" kern="1200" spc="-100" baseline="0" dirty="0">
                <a:solidFill>
                  <a:schemeClr val="tx1"/>
                </a:solidFill>
                <a:latin typeface="+mj-lt"/>
                <a:ea typeface="+mj-ea"/>
                <a:cs typeface="+mj-cs"/>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a:t>
            </a:r>
          </a:p>
        </p:txBody>
      </p:sp>
      <p:sp>
        <p:nvSpPr>
          <p:cNvPr id="97" name="Rectangle: Rounded Corners 96">
            <a:extLst>
              <a:ext uri="{FF2B5EF4-FFF2-40B4-BE49-F238E27FC236}">
                <a16:creationId xmlns:a16="http://schemas.microsoft.com/office/drawing/2014/main" id="{AA9359BC-85F3-5142-012B-0EA54537875A}"/>
              </a:ext>
            </a:extLst>
          </p:cNvPr>
          <p:cNvSpPr/>
          <p:nvPr userDrawn="1"/>
        </p:nvSpPr>
        <p:spPr>
          <a:xfrm>
            <a:off x="705964" y="5701464"/>
            <a:ext cx="475444" cy="476950"/>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fontScale="77500" lnSpcReduction="20000"/>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98" name="Content Placeholder 2">
            <a:extLst>
              <a:ext uri="{FF2B5EF4-FFF2-40B4-BE49-F238E27FC236}">
                <a16:creationId xmlns:a16="http://schemas.microsoft.com/office/drawing/2014/main" id="{C3E7CC5C-4A84-D7DE-8911-50C6BAB0B728}"/>
              </a:ext>
            </a:extLst>
          </p:cNvPr>
          <p:cNvSpPr>
            <a:spLocks noGrp="1"/>
          </p:cNvSpPr>
          <p:nvPr>
            <p:ph idx="21" hasCustomPrompt="1"/>
          </p:nvPr>
        </p:nvSpPr>
        <p:spPr>
          <a:xfrm>
            <a:off x="741322" y="5792207"/>
            <a:ext cx="404727" cy="295466"/>
          </a:xfrm>
        </p:spPr>
        <p:txBody>
          <a:bodyPr wrap="square" lIns="36000" tIns="0" rIns="36000" bIns="0" anchor="ctr" anchorCtr="0">
            <a:spAutoFit/>
          </a:bodyPr>
          <a:lstStyle>
            <a:lvl1pPr marL="0" indent="0" algn="ctr" defTabSz="914126" rtl="0" eaLnBrk="1" latinLnBrk="0" hangingPunct="1">
              <a:lnSpc>
                <a:spcPct val="80000"/>
              </a:lnSpc>
              <a:spcBef>
                <a:spcPct val="0"/>
              </a:spcBef>
              <a:buNone/>
              <a:defRPr lang="en-US" sz="2400" kern="1200" spc="-100" baseline="0" dirty="0">
                <a:solidFill>
                  <a:schemeClr val="tx1"/>
                </a:solidFill>
                <a:latin typeface="+mj-lt"/>
                <a:ea typeface="+mj-ea"/>
                <a:cs typeface="+mj-cs"/>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a:t>
            </a:r>
          </a:p>
        </p:txBody>
      </p:sp>
      <p:sp>
        <p:nvSpPr>
          <p:cNvPr id="99" name="Content Placeholder 2">
            <a:extLst>
              <a:ext uri="{FF2B5EF4-FFF2-40B4-BE49-F238E27FC236}">
                <a16:creationId xmlns:a16="http://schemas.microsoft.com/office/drawing/2014/main" id="{FF542238-015D-062C-A8C1-1294F5CAE594}"/>
              </a:ext>
            </a:extLst>
          </p:cNvPr>
          <p:cNvSpPr>
            <a:spLocks noGrp="1"/>
          </p:cNvSpPr>
          <p:nvPr>
            <p:ph idx="22"/>
          </p:nvPr>
        </p:nvSpPr>
        <p:spPr>
          <a:xfrm>
            <a:off x="1277613" y="1642770"/>
            <a:ext cx="4648481" cy="342466"/>
          </a:xfrm>
        </p:spPr>
        <p:txBody>
          <a:bodyPr wrap="square" lIns="0" rIns="0">
            <a:spAutoFit/>
          </a:bodyPr>
          <a:lstStyle>
            <a:lvl1pPr marL="0" indent="0">
              <a:lnSpc>
                <a:spcPct val="110000"/>
              </a:lnSpc>
              <a:spcBef>
                <a:spcPts val="1200"/>
              </a:spcBef>
              <a:buNone/>
              <a:defRPr sz="1600" b="1">
                <a:gradFill>
                  <a:gsLst>
                    <a:gs pos="0">
                      <a:schemeClr val="tx1"/>
                    </a:gs>
                    <a:gs pos="21000">
                      <a:schemeClr val="tx1"/>
                    </a:gs>
                  </a:gsLst>
                  <a:lin ang="5400000" scaled="1"/>
                </a:gradFill>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p:txBody>
      </p:sp>
      <p:sp>
        <p:nvSpPr>
          <p:cNvPr id="100" name="Content Placeholder 2">
            <a:extLst>
              <a:ext uri="{FF2B5EF4-FFF2-40B4-BE49-F238E27FC236}">
                <a16:creationId xmlns:a16="http://schemas.microsoft.com/office/drawing/2014/main" id="{43742110-65BC-2FCA-65E0-721285BA313C}"/>
              </a:ext>
            </a:extLst>
          </p:cNvPr>
          <p:cNvSpPr>
            <a:spLocks noGrp="1"/>
          </p:cNvSpPr>
          <p:nvPr>
            <p:ph idx="23"/>
          </p:nvPr>
        </p:nvSpPr>
        <p:spPr>
          <a:xfrm>
            <a:off x="1277613" y="2467957"/>
            <a:ext cx="4648481" cy="342466"/>
          </a:xfrm>
        </p:spPr>
        <p:txBody>
          <a:bodyPr wrap="square" lIns="0" rIns="0">
            <a:spAutoFit/>
          </a:bodyPr>
          <a:lstStyle>
            <a:lvl1pPr marL="0" indent="0">
              <a:lnSpc>
                <a:spcPct val="110000"/>
              </a:lnSpc>
              <a:spcBef>
                <a:spcPts val="1200"/>
              </a:spcBef>
              <a:buNone/>
              <a:defRPr sz="1600" b="1">
                <a:gradFill>
                  <a:gsLst>
                    <a:gs pos="0">
                      <a:schemeClr val="tx1"/>
                    </a:gs>
                    <a:gs pos="21000">
                      <a:schemeClr val="tx1"/>
                    </a:gs>
                  </a:gsLst>
                  <a:lin ang="5400000" scaled="1"/>
                </a:gradFill>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p:txBody>
      </p:sp>
      <p:sp>
        <p:nvSpPr>
          <p:cNvPr id="101" name="Content Placeholder 2">
            <a:extLst>
              <a:ext uri="{FF2B5EF4-FFF2-40B4-BE49-F238E27FC236}">
                <a16:creationId xmlns:a16="http://schemas.microsoft.com/office/drawing/2014/main" id="{54F54DBF-A515-3F54-14F6-259B86909839}"/>
              </a:ext>
            </a:extLst>
          </p:cNvPr>
          <p:cNvSpPr>
            <a:spLocks noGrp="1"/>
          </p:cNvSpPr>
          <p:nvPr>
            <p:ph idx="24"/>
          </p:nvPr>
        </p:nvSpPr>
        <p:spPr>
          <a:xfrm>
            <a:off x="1277613" y="3293144"/>
            <a:ext cx="4648481" cy="342466"/>
          </a:xfrm>
        </p:spPr>
        <p:txBody>
          <a:bodyPr wrap="square" lIns="0" rIns="0">
            <a:spAutoFit/>
          </a:bodyPr>
          <a:lstStyle>
            <a:lvl1pPr marL="0" indent="0">
              <a:lnSpc>
                <a:spcPct val="110000"/>
              </a:lnSpc>
              <a:spcBef>
                <a:spcPts val="1200"/>
              </a:spcBef>
              <a:buNone/>
              <a:defRPr sz="1600" b="1">
                <a:gradFill>
                  <a:gsLst>
                    <a:gs pos="0">
                      <a:schemeClr val="tx1"/>
                    </a:gs>
                    <a:gs pos="21000">
                      <a:schemeClr val="tx1"/>
                    </a:gs>
                  </a:gsLst>
                  <a:lin ang="5400000" scaled="1"/>
                </a:gradFill>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p:txBody>
      </p:sp>
      <p:sp>
        <p:nvSpPr>
          <p:cNvPr id="102" name="Content Placeholder 2">
            <a:extLst>
              <a:ext uri="{FF2B5EF4-FFF2-40B4-BE49-F238E27FC236}">
                <a16:creationId xmlns:a16="http://schemas.microsoft.com/office/drawing/2014/main" id="{D4E855BC-85FB-4BF9-E914-CE0E6E85BE13}"/>
              </a:ext>
            </a:extLst>
          </p:cNvPr>
          <p:cNvSpPr>
            <a:spLocks noGrp="1"/>
          </p:cNvSpPr>
          <p:nvPr>
            <p:ph idx="25"/>
          </p:nvPr>
        </p:nvSpPr>
        <p:spPr>
          <a:xfrm>
            <a:off x="1277613" y="4118331"/>
            <a:ext cx="4648481" cy="342466"/>
          </a:xfrm>
        </p:spPr>
        <p:txBody>
          <a:bodyPr wrap="square" lIns="0" rIns="0">
            <a:spAutoFit/>
          </a:bodyPr>
          <a:lstStyle>
            <a:lvl1pPr marL="0" indent="0">
              <a:lnSpc>
                <a:spcPct val="110000"/>
              </a:lnSpc>
              <a:spcBef>
                <a:spcPts val="1200"/>
              </a:spcBef>
              <a:buNone/>
              <a:defRPr sz="1600" b="1">
                <a:gradFill>
                  <a:gsLst>
                    <a:gs pos="0">
                      <a:schemeClr val="tx1"/>
                    </a:gs>
                    <a:gs pos="21000">
                      <a:schemeClr val="tx1"/>
                    </a:gs>
                  </a:gsLst>
                  <a:lin ang="5400000" scaled="1"/>
                </a:gradFill>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p:txBody>
      </p:sp>
      <p:sp>
        <p:nvSpPr>
          <p:cNvPr id="103" name="Content Placeholder 2">
            <a:extLst>
              <a:ext uri="{FF2B5EF4-FFF2-40B4-BE49-F238E27FC236}">
                <a16:creationId xmlns:a16="http://schemas.microsoft.com/office/drawing/2014/main" id="{BFD8FDC5-19F5-832D-DB44-59D077699D9C}"/>
              </a:ext>
            </a:extLst>
          </p:cNvPr>
          <p:cNvSpPr>
            <a:spLocks noGrp="1"/>
          </p:cNvSpPr>
          <p:nvPr>
            <p:ph idx="26"/>
          </p:nvPr>
        </p:nvSpPr>
        <p:spPr>
          <a:xfrm>
            <a:off x="1277613" y="4943518"/>
            <a:ext cx="4648481" cy="342466"/>
          </a:xfrm>
        </p:spPr>
        <p:txBody>
          <a:bodyPr wrap="square" lIns="0" rIns="0">
            <a:spAutoFit/>
          </a:bodyPr>
          <a:lstStyle>
            <a:lvl1pPr marL="0" indent="0">
              <a:lnSpc>
                <a:spcPct val="110000"/>
              </a:lnSpc>
              <a:spcBef>
                <a:spcPts val="1200"/>
              </a:spcBef>
              <a:buNone/>
              <a:defRPr sz="1600" b="1">
                <a:gradFill>
                  <a:gsLst>
                    <a:gs pos="0">
                      <a:schemeClr val="tx1"/>
                    </a:gs>
                    <a:gs pos="21000">
                      <a:schemeClr val="tx1"/>
                    </a:gs>
                  </a:gsLst>
                  <a:lin ang="5400000" scaled="1"/>
                </a:gradFill>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p:txBody>
      </p:sp>
      <p:sp>
        <p:nvSpPr>
          <p:cNvPr id="104" name="Content Placeholder 2">
            <a:extLst>
              <a:ext uri="{FF2B5EF4-FFF2-40B4-BE49-F238E27FC236}">
                <a16:creationId xmlns:a16="http://schemas.microsoft.com/office/drawing/2014/main" id="{AE783344-43CD-C47C-46EF-C5209BA9F998}"/>
              </a:ext>
            </a:extLst>
          </p:cNvPr>
          <p:cNvSpPr>
            <a:spLocks noGrp="1"/>
          </p:cNvSpPr>
          <p:nvPr>
            <p:ph idx="27"/>
          </p:nvPr>
        </p:nvSpPr>
        <p:spPr>
          <a:xfrm>
            <a:off x="1277613" y="5768706"/>
            <a:ext cx="4648481" cy="342466"/>
          </a:xfrm>
        </p:spPr>
        <p:txBody>
          <a:bodyPr wrap="square" lIns="0" rIns="0">
            <a:spAutoFit/>
          </a:bodyPr>
          <a:lstStyle>
            <a:lvl1pPr marL="0" indent="0">
              <a:lnSpc>
                <a:spcPct val="110000"/>
              </a:lnSpc>
              <a:spcBef>
                <a:spcPts val="1200"/>
              </a:spcBef>
              <a:buNone/>
              <a:defRPr sz="1600" b="1">
                <a:gradFill>
                  <a:gsLst>
                    <a:gs pos="0">
                      <a:schemeClr val="tx1"/>
                    </a:gs>
                    <a:gs pos="21000">
                      <a:schemeClr val="tx1"/>
                    </a:gs>
                  </a:gsLst>
                  <a:lin ang="5400000" scaled="1"/>
                </a:gradFill>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p:txBody>
      </p:sp>
    </p:spTree>
    <p:extLst>
      <p:ext uri="{BB962C8B-B14F-4D97-AF65-F5344CB8AC3E}">
        <p14:creationId xmlns:p14="http://schemas.microsoft.com/office/powerpoint/2010/main" val="3673300324"/>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SG - 4 point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7"/>
            <a:ext cx="10975816" cy="946389"/>
          </a:xfrm>
        </p:spPr>
        <p:txBody>
          <a:bodyPr lIns="0" rIns="0"/>
          <a:lstStyle>
            <a:lvl1pPr>
              <a:defRPr>
                <a:gradFill>
                  <a:gsLst>
                    <a:gs pos="0">
                      <a:schemeClr val="tx1"/>
                    </a:gs>
                    <a:gs pos="21000">
                      <a:schemeClr val="tx1"/>
                    </a:gs>
                  </a:gsLst>
                  <a:lin ang="5400000" scaled="1"/>
                </a:gradFill>
              </a:defRPr>
            </a:lvl1pPr>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38" name="Rectangle: Rounded Corners 232">
            <a:extLst>
              <a:ext uri="{FF2B5EF4-FFF2-40B4-BE49-F238E27FC236}">
                <a16:creationId xmlns:a16="http://schemas.microsoft.com/office/drawing/2014/main" id="{9584AAF0-9612-C184-5358-BD3EF91CE0AD}"/>
              </a:ext>
            </a:extLst>
          </p:cNvPr>
          <p:cNvSpPr>
            <a:spLocks/>
          </p:cNvSpPr>
          <p:nvPr userDrawn="1"/>
        </p:nvSpPr>
        <p:spPr>
          <a:xfrm>
            <a:off x="609601" y="3541484"/>
            <a:ext cx="2635926" cy="2767242"/>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39" name="Rectangle: Rounded Corners 232">
            <a:extLst>
              <a:ext uri="{FF2B5EF4-FFF2-40B4-BE49-F238E27FC236}">
                <a16:creationId xmlns:a16="http://schemas.microsoft.com/office/drawing/2014/main" id="{B2E30145-3EA7-45BA-919D-76836DE99F94}"/>
              </a:ext>
            </a:extLst>
          </p:cNvPr>
          <p:cNvSpPr>
            <a:spLocks/>
          </p:cNvSpPr>
          <p:nvPr userDrawn="1"/>
        </p:nvSpPr>
        <p:spPr>
          <a:xfrm>
            <a:off x="3389565" y="3541484"/>
            <a:ext cx="2635926" cy="2767242"/>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40" name="Rectangle: Rounded Corners 232">
            <a:extLst>
              <a:ext uri="{FF2B5EF4-FFF2-40B4-BE49-F238E27FC236}">
                <a16:creationId xmlns:a16="http://schemas.microsoft.com/office/drawing/2014/main" id="{3B0FF0F4-500C-E920-511B-ABE9E6ACC88D}"/>
              </a:ext>
            </a:extLst>
          </p:cNvPr>
          <p:cNvSpPr>
            <a:spLocks/>
          </p:cNvSpPr>
          <p:nvPr userDrawn="1"/>
        </p:nvSpPr>
        <p:spPr>
          <a:xfrm>
            <a:off x="6169529" y="3541484"/>
            <a:ext cx="2635926" cy="2767242"/>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42" name="Rectangle: Rounded Corners 232">
            <a:extLst>
              <a:ext uri="{FF2B5EF4-FFF2-40B4-BE49-F238E27FC236}">
                <a16:creationId xmlns:a16="http://schemas.microsoft.com/office/drawing/2014/main" id="{CC225FA9-ACD9-752E-3558-A91DF19C3157}"/>
              </a:ext>
            </a:extLst>
          </p:cNvPr>
          <p:cNvSpPr>
            <a:spLocks/>
          </p:cNvSpPr>
          <p:nvPr userDrawn="1"/>
        </p:nvSpPr>
        <p:spPr>
          <a:xfrm>
            <a:off x="8949493" y="3541484"/>
            <a:ext cx="2635926" cy="2767242"/>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43" name="Rectangle 42">
            <a:extLst>
              <a:ext uri="{FF2B5EF4-FFF2-40B4-BE49-F238E27FC236}">
                <a16:creationId xmlns:a16="http://schemas.microsoft.com/office/drawing/2014/main" id="{5FADA4AA-F328-D507-54B6-DF1F2F9DC7A1}"/>
              </a:ext>
            </a:extLst>
          </p:cNvPr>
          <p:cNvSpPr/>
          <p:nvPr userDrawn="1"/>
        </p:nvSpPr>
        <p:spPr>
          <a:xfrm>
            <a:off x="609601" y="6230491"/>
            <a:ext cx="2635926"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44" name="Rectangle 43">
            <a:extLst>
              <a:ext uri="{FF2B5EF4-FFF2-40B4-BE49-F238E27FC236}">
                <a16:creationId xmlns:a16="http://schemas.microsoft.com/office/drawing/2014/main" id="{40E2AA11-A1CF-3A45-8FA9-8D94C5549FB0}"/>
              </a:ext>
            </a:extLst>
          </p:cNvPr>
          <p:cNvSpPr/>
          <p:nvPr userDrawn="1"/>
        </p:nvSpPr>
        <p:spPr>
          <a:xfrm>
            <a:off x="3389565" y="6230491"/>
            <a:ext cx="2635926"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45" name="Rectangle 44">
            <a:extLst>
              <a:ext uri="{FF2B5EF4-FFF2-40B4-BE49-F238E27FC236}">
                <a16:creationId xmlns:a16="http://schemas.microsoft.com/office/drawing/2014/main" id="{3535FE87-389E-1D16-8FD4-F31C4750598F}"/>
              </a:ext>
            </a:extLst>
          </p:cNvPr>
          <p:cNvSpPr/>
          <p:nvPr userDrawn="1"/>
        </p:nvSpPr>
        <p:spPr>
          <a:xfrm>
            <a:off x="6169529" y="6230491"/>
            <a:ext cx="2635926"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47" name="Rectangle 46">
            <a:extLst>
              <a:ext uri="{FF2B5EF4-FFF2-40B4-BE49-F238E27FC236}">
                <a16:creationId xmlns:a16="http://schemas.microsoft.com/office/drawing/2014/main" id="{2A647B30-B173-80C5-299E-D9D50E428BBD}"/>
              </a:ext>
            </a:extLst>
          </p:cNvPr>
          <p:cNvSpPr/>
          <p:nvPr userDrawn="1"/>
        </p:nvSpPr>
        <p:spPr>
          <a:xfrm>
            <a:off x="8949493" y="6230491"/>
            <a:ext cx="2635926"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57" name="Rectangle 56">
            <a:extLst>
              <a:ext uri="{FF2B5EF4-FFF2-40B4-BE49-F238E27FC236}">
                <a16:creationId xmlns:a16="http://schemas.microsoft.com/office/drawing/2014/main" id="{A90AFD46-EFC6-C76A-619B-9B95FCCBA15F}"/>
              </a:ext>
            </a:extLst>
          </p:cNvPr>
          <p:cNvSpPr/>
          <p:nvPr userDrawn="1"/>
        </p:nvSpPr>
        <p:spPr>
          <a:xfrm>
            <a:off x="609601" y="2927094"/>
            <a:ext cx="2635926" cy="69318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58" name="Rectangle 57">
            <a:extLst>
              <a:ext uri="{FF2B5EF4-FFF2-40B4-BE49-F238E27FC236}">
                <a16:creationId xmlns:a16="http://schemas.microsoft.com/office/drawing/2014/main" id="{BD15D129-3A8D-2C34-6DF7-4C73C70FFC73}"/>
              </a:ext>
            </a:extLst>
          </p:cNvPr>
          <p:cNvSpPr/>
          <p:nvPr userDrawn="1"/>
        </p:nvSpPr>
        <p:spPr>
          <a:xfrm>
            <a:off x="3389565" y="2927094"/>
            <a:ext cx="2635926" cy="69318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59" name="Rectangle 58">
            <a:extLst>
              <a:ext uri="{FF2B5EF4-FFF2-40B4-BE49-F238E27FC236}">
                <a16:creationId xmlns:a16="http://schemas.microsoft.com/office/drawing/2014/main" id="{C6579180-5CC4-DC8C-ACCC-4EA28A6876AA}"/>
              </a:ext>
            </a:extLst>
          </p:cNvPr>
          <p:cNvSpPr/>
          <p:nvPr userDrawn="1"/>
        </p:nvSpPr>
        <p:spPr>
          <a:xfrm>
            <a:off x="6169529" y="2927094"/>
            <a:ext cx="2635926" cy="69318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60" name="Rectangle 59">
            <a:extLst>
              <a:ext uri="{FF2B5EF4-FFF2-40B4-BE49-F238E27FC236}">
                <a16:creationId xmlns:a16="http://schemas.microsoft.com/office/drawing/2014/main" id="{32FCE7F3-4573-8382-9AE1-177C1D674CF9}"/>
              </a:ext>
            </a:extLst>
          </p:cNvPr>
          <p:cNvSpPr/>
          <p:nvPr userDrawn="1"/>
        </p:nvSpPr>
        <p:spPr>
          <a:xfrm>
            <a:off x="8949493" y="2927094"/>
            <a:ext cx="2635926" cy="69318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48" name="Rectangle: Rounded Corners 47">
            <a:extLst>
              <a:ext uri="{FF2B5EF4-FFF2-40B4-BE49-F238E27FC236}">
                <a16:creationId xmlns:a16="http://schemas.microsoft.com/office/drawing/2014/main" id="{CD7B6C5B-3D73-6817-64F1-3223FC649074}"/>
              </a:ext>
            </a:extLst>
          </p:cNvPr>
          <p:cNvSpPr/>
          <p:nvPr userDrawn="1"/>
        </p:nvSpPr>
        <p:spPr>
          <a:xfrm>
            <a:off x="1495015" y="2283393"/>
            <a:ext cx="865097" cy="86783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49" name="Rectangle: Rounded Corners 48">
            <a:extLst>
              <a:ext uri="{FF2B5EF4-FFF2-40B4-BE49-F238E27FC236}">
                <a16:creationId xmlns:a16="http://schemas.microsoft.com/office/drawing/2014/main" id="{7E7CFA69-4A69-28FD-E484-A27F8DD70606}"/>
              </a:ext>
            </a:extLst>
          </p:cNvPr>
          <p:cNvSpPr/>
          <p:nvPr userDrawn="1"/>
        </p:nvSpPr>
        <p:spPr>
          <a:xfrm>
            <a:off x="4274979" y="2283393"/>
            <a:ext cx="865097" cy="86783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51" name="Rectangle: Rounded Corners 50">
            <a:extLst>
              <a:ext uri="{FF2B5EF4-FFF2-40B4-BE49-F238E27FC236}">
                <a16:creationId xmlns:a16="http://schemas.microsoft.com/office/drawing/2014/main" id="{37D39B2E-B673-8A2C-ADA4-05744D00E93A}"/>
              </a:ext>
            </a:extLst>
          </p:cNvPr>
          <p:cNvSpPr/>
          <p:nvPr userDrawn="1"/>
        </p:nvSpPr>
        <p:spPr>
          <a:xfrm>
            <a:off x="7054943" y="2283393"/>
            <a:ext cx="865097" cy="86783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52" name="Rectangle: Rounded Corners 51">
            <a:extLst>
              <a:ext uri="{FF2B5EF4-FFF2-40B4-BE49-F238E27FC236}">
                <a16:creationId xmlns:a16="http://schemas.microsoft.com/office/drawing/2014/main" id="{5C5C67A4-AE23-7ABB-4153-6084605D783A}"/>
              </a:ext>
            </a:extLst>
          </p:cNvPr>
          <p:cNvSpPr/>
          <p:nvPr userDrawn="1"/>
        </p:nvSpPr>
        <p:spPr>
          <a:xfrm>
            <a:off x="9834907" y="2283393"/>
            <a:ext cx="865097" cy="86783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61" name="Content Placeholder 2">
            <a:extLst>
              <a:ext uri="{FF2B5EF4-FFF2-40B4-BE49-F238E27FC236}">
                <a16:creationId xmlns:a16="http://schemas.microsoft.com/office/drawing/2014/main" id="{D3FD96C6-A819-2480-2FC7-42444DDD19C9}"/>
              </a:ext>
            </a:extLst>
          </p:cNvPr>
          <p:cNvSpPr>
            <a:spLocks noGrp="1"/>
          </p:cNvSpPr>
          <p:nvPr>
            <p:ph idx="16"/>
          </p:nvPr>
        </p:nvSpPr>
        <p:spPr>
          <a:xfrm>
            <a:off x="609601" y="3230167"/>
            <a:ext cx="2635926" cy="311175"/>
          </a:xfrm>
        </p:spPr>
        <p:txBody>
          <a:bodyPr lIns="0" rIns="0" anchor="ctr" anchorCtr="0">
            <a:normAutofit/>
          </a:bodyPr>
          <a:lstStyle>
            <a:lvl1pPr marL="0" indent="0" algn="ctr">
              <a:lnSpc>
                <a:spcPct val="110000"/>
              </a:lnSpc>
              <a:spcBef>
                <a:spcPts val="1200"/>
              </a:spcBef>
              <a:buNone/>
              <a:defRPr sz="1400" b="1">
                <a:gradFill>
                  <a:gsLst>
                    <a:gs pos="0">
                      <a:schemeClr val="bg1"/>
                    </a:gs>
                    <a:gs pos="21000">
                      <a:schemeClr val="bg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62" name="Content Placeholder 2">
            <a:extLst>
              <a:ext uri="{FF2B5EF4-FFF2-40B4-BE49-F238E27FC236}">
                <a16:creationId xmlns:a16="http://schemas.microsoft.com/office/drawing/2014/main" id="{869AD727-52CF-6FA6-B35E-42F9AB098E1A}"/>
              </a:ext>
            </a:extLst>
          </p:cNvPr>
          <p:cNvSpPr>
            <a:spLocks noGrp="1"/>
          </p:cNvSpPr>
          <p:nvPr>
            <p:ph idx="17"/>
          </p:nvPr>
        </p:nvSpPr>
        <p:spPr>
          <a:xfrm>
            <a:off x="3389565" y="3230167"/>
            <a:ext cx="2635926" cy="311175"/>
          </a:xfrm>
        </p:spPr>
        <p:txBody>
          <a:bodyPr lIns="0" rIns="0" anchor="ctr" anchorCtr="0">
            <a:normAutofit/>
          </a:bodyPr>
          <a:lstStyle>
            <a:lvl1pPr marL="0" indent="0" algn="ctr">
              <a:lnSpc>
                <a:spcPct val="110000"/>
              </a:lnSpc>
              <a:spcBef>
                <a:spcPts val="1200"/>
              </a:spcBef>
              <a:buNone/>
              <a:defRPr sz="1400" b="1">
                <a:gradFill>
                  <a:gsLst>
                    <a:gs pos="0">
                      <a:schemeClr val="bg1"/>
                    </a:gs>
                    <a:gs pos="21000">
                      <a:schemeClr val="bg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63" name="Content Placeholder 2">
            <a:extLst>
              <a:ext uri="{FF2B5EF4-FFF2-40B4-BE49-F238E27FC236}">
                <a16:creationId xmlns:a16="http://schemas.microsoft.com/office/drawing/2014/main" id="{615C8135-89F3-D928-47ED-9E30C3848407}"/>
              </a:ext>
            </a:extLst>
          </p:cNvPr>
          <p:cNvSpPr>
            <a:spLocks noGrp="1"/>
          </p:cNvSpPr>
          <p:nvPr>
            <p:ph idx="18"/>
          </p:nvPr>
        </p:nvSpPr>
        <p:spPr>
          <a:xfrm>
            <a:off x="6169529" y="3230167"/>
            <a:ext cx="2635926" cy="311175"/>
          </a:xfrm>
        </p:spPr>
        <p:txBody>
          <a:bodyPr lIns="0" rIns="0" anchor="ctr" anchorCtr="0">
            <a:normAutofit/>
          </a:bodyPr>
          <a:lstStyle>
            <a:lvl1pPr marL="0" indent="0" algn="ctr">
              <a:lnSpc>
                <a:spcPct val="110000"/>
              </a:lnSpc>
              <a:spcBef>
                <a:spcPts val="1200"/>
              </a:spcBef>
              <a:buNone/>
              <a:defRPr sz="1400" b="1">
                <a:gradFill>
                  <a:gsLst>
                    <a:gs pos="0">
                      <a:schemeClr val="bg1"/>
                    </a:gs>
                    <a:gs pos="21000">
                      <a:schemeClr val="bg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64" name="Content Placeholder 2">
            <a:extLst>
              <a:ext uri="{FF2B5EF4-FFF2-40B4-BE49-F238E27FC236}">
                <a16:creationId xmlns:a16="http://schemas.microsoft.com/office/drawing/2014/main" id="{B3C99232-0537-27DC-D125-7B4889ABC2A1}"/>
              </a:ext>
            </a:extLst>
          </p:cNvPr>
          <p:cNvSpPr>
            <a:spLocks noGrp="1"/>
          </p:cNvSpPr>
          <p:nvPr>
            <p:ph idx="19"/>
          </p:nvPr>
        </p:nvSpPr>
        <p:spPr>
          <a:xfrm>
            <a:off x="8949493" y="3230167"/>
            <a:ext cx="2635926" cy="311175"/>
          </a:xfrm>
        </p:spPr>
        <p:txBody>
          <a:bodyPr lIns="0" rIns="0" anchor="ctr" anchorCtr="0">
            <a:normAutofit/>
          </a:bodyPr>
          <a:lstStyle>
            <a:lvl1pPr marL="0" indent="0" algn="ctr">
              <a:lnSpc>
                <a:spcPct val="110000"/>
              </a:lnSpc>
              <a:spcBef>
                <a:spcPts val="1200"/>
              </a:spcBef>
              <a:buNone/>
              <a:defRPr sz="1400" b="1">
                <a:gradFill>
                  <a:gsLst>
                    <a:gs pos="0">
                      <a:schemeClr val="bg1"/>
                    </a:gs>
                    <a:gs pos="21000">
                      <a:schemeClr val="bg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65" name="Content Placeholder 2">
            <a:extLst>
              <a:ext uri="{FF2B5EF4-FFF2-40B4-BE49-F238E27FC236}">
                <a16:creationId xmlns:a16="http://schemas.microsoft.com/office/drawing/2014/main" id="{22AEBDD6-1D22-3DB7-ED3F-275BDE2F50D4}"/>
              </a:ext>
            </a:extLst>
          </p:cNvPr>
          <p:cNvSpPr>
            <a:spLocks noGrp="1"/>
          </p:cNvSpPr>
          <p:nvPr>
            <p:ph idx="20"/>
          </p:nvPr>
        </p:nvSpPr>
        <p:spPr>
          <a:xfrm>
            <a:off x="609601" y="4743260"/>
            <a:ext cx="2635926" cy="364249"/>
          </a:xfrm>
        </p:spPr>
        <p:txBody>
          <a:bodyPr lIns="90000" tIns="72000" rIns="90000" bIns="72000" anchor="ctr" anchorCtr="0">
            <a:spAutoFit/>
          </a:bodyPr>
          <a:lstStyle>
            <a:lvl1pPr marL="0" indent="0" algn="ctr">
              <a:lnSpc>
                <a:spcPct val="110000"/>
              </a:lnSpc>
              <a:spcBef>
                <a:spcPts val="1200"/>
              </a:spcBef>
              <a:buNone/>
              <a:defRPr sz="1400" b="0">
                <a:gradFill>
                  <a:gsLst>
                    <a:gs pos="0">
                      <a:schemeClr val="tx1"/>
                    </a:gs>
                    <a:gs pos="21000">
                      <a:schemeClr val="tx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66" name="Content Placeholder 2">
            <a:extLst>
              <a:ext uri="{FF2B5EF4-FFF2-40B4-BE49-F238E27FC236}">
                <a16:creationId xmlns:a16="http://schemas.microsoft.com/office/drawing/2014/main" id="{C49648CB-5713-1944-70E8-BC0659032EE7}"/>
              </a:ext>
            </a:extLst>
          </p:cNvPr>
          <p:cNvSpPr>
            <a:spLocks noGrp="1"/>
          </p:cNvSpPr>
          <p:nvPr>
            <p:ph idx="21"/>
          </p:nvPr>
        </p:nvSpPr>
        <p:spPr>
          <a:xfrm>
            <a:off x="3389565" y="4743260"/>
            <a:ext cx="2635926" cy="364249"/>
          </a:xfrm>
        </p:spPr>
        <p:txBody>
          <a:bodyPr lIns="90000" tIns="72000" rIns="90000" bIns="72000" anchor="ctr" anchorCtr="0">
            <a:spAutoFit/>
          </a:bodyPr>
          <a:lstStyle>
            <a:lvl1pPr marL="0" indent="0" algn="ctr">
              <a:lnSpc>
                <a:spcPct val="110000"/>
              </a:lnSpc>
              <a:spcBef>
                <a:spcPts val="1200"/>
              </a:spcBef>
              <a:buNone/>
              <a:defRPr sz="1400" b="0">
                <a:gradFill>
                  <a:gsLst>
                    <a:gs pos="0">
                      <a:schemeClr val="tx1"/>
                    </a:gs>
                    <a:gs pos="21000">
                      <a:schemeClr val="tx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67" name="Content Placeholder 2">
            <a:extLst>
              <a:ext uri="{FF2B5EF4-FFF2-40B4-BE49-F238E27FC236}">
                <a16:creationId xmlns:a16="http://schemas.microsoft.com/office/drawing/2014/main" id="{B32CCD65-B4E0-3150-EF65-2DF6E4F208EE}"/>
              </a:ext>
            </a:extLst>
          </p:cNvPr>
          <p:cNvSpPr>
            <a:spLocks noGrp="1"/>
          </p:cNvSpPr>
          <p:nvPr>
            <p:ph idx="22"/>
          </p:nvPr>
        </p:nvSpPr>
        <p:spPr>
          <a:xfrm>
            <a:off x="6169529" y="4743260"/>
            <a:ext cx="2635926" cy="364249"/>
          </a:xfrm>
        </p:spPr>
        <p:txBody>
          <a:bodyPr lIns="90000" tIns="72000" rIns="90000" bIns="72000" anchor="ctr" anchorCtr="0">
            <a:spAutoFit/>
          </a:bodyPr>
          <a:lstStyle>
            <a:lvl1pPr marL="0" indent="0" algn="ctr">
              <a:lnSpc>
                <a:spcPct val="110000"/>
              </a:lnSpc>
              <a:spcBef>
                <a:spcPts val="1200"/>
              </a:spcBef>
              <a:buNone/>
              <a:defRPr sz="1400" b="0">
                <a:gradFill>
                  <a:gsLst>
                    <a:gs pos="0">
                      <a:schemeClr val="tx1"/>
                    </a:gs>
                    <a:gs pos="21000">
                      <a:schemeClr val="tx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68" name="Content Placeholder 2">
            <a:extLst>
              <a:ext uri="{FF2B5EF4-FFF2-40B4-BE49-F238E27FC236}">
                <a16:creationId xmlns:a16="http://schemas.microsoft.com/office/drawing/2014/main" id="{4D213629-EFF1-C320-DB5B-679ADC748E21}"/>
              </a:ext>
            </a:extLst>
          </p:cNvPr>
          <p:cNvSpPr>
            <a:spLocks noGrp="1"/>
          </p:cNvSpPr>
          <p:nvPr>
            <p:ph idx="23"/>
          </p:nvPr>
        </p:nvSpPr>
        <p:spPr>
          <a:xfrm>
            <a:off x="8949493" y="4743260"/>
            <a:ext cx="2635926" cy="364249"/>
          </a:xfrm>
        </p:spPr>
        <p:txBody>
          <a:bodyPr lIns="90000" tIns="72000" rIns="90000" bIns="72000" anchor="ctr" anchorCtr="0">
            <a:spAutoFit/>
          </a:bodyPr>
          <a:lstStyle>
            <a:lvl1pPr marL="0" indent="0" algn="ctr">
              <a:lnSpc>
                <a:spcPct val="110000"/>
              </a:lnSpc>
              <a:spcBef>
                <a:spcPts val="1200"/>
              </a:spcBef>
              <a:buNone/>
              <a:defRPr sz="1400" b="0">
                <a:gradFill>
                  <a:gsLst>
                    <a:gs pos="0">
                      <a:schemeClr val="tx1"/>
                    </a:gs>
                    <a:gs pos="21000">
                      <a:schemeClr val="tx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69" name="Picture Placeholder 49">
            <a:extLst>
              <a:ext uri="{FF2B5EF4-FFF2-40B4-BE49-F238E27FC236}">
                <a16:creationId xmlns:a16="http://schemas.microsoft.com/office/drawing/2014/main" id="{F7DE25E3-2930-5751-E718-D5A755C79765}"/>
              </a:ext>
            </a:extLst>
          </p:cNvPr>
          <p:cNvSpPr>
            <a:spLocks noGrp="1"/>
          </p:cNvSpPr>
          <p:nvPr>
            <p:ph type="pic" sz="quarter" idx="24"/>
          </p:nvPr>
        </p:nvSpPr>
        <p:spPr>
          <a:xfrm>
            <a:off x="1585443" y="2374106"/>
            <a:ext cx="684242" cy="686410"/>
          </a:xfrm>
        </p:spPr>
        <p:txBody>
          <a:bodyPr/>
          <a:lstStyle>
            <a:lvl1pPr>
              <a:defRPr sz="1200"/>
            </a:lvl1pPr>
          </a:lstStyle>
          <a:p>
            <a:endParaRPr lang="en-GB"/>
          </a:p>
        </p:txBody>
      </p:sp>
      <p:sp>
        <p:nvSpPr>
          <p:cNvPr id="70" name="Picture Placeholder 49">
            <a:extLst>
              <a:ext uri="{FF2B5EF4-FFF2-40B4-BE49-F238E27FC236}">
                <a16:creationId xmlns:a16="http://schemas.microsoft.com/office/drawing/2014/main" id="{DCEC6154-3459-83E1-4ED0-CB8C936A4D4B}"/>
              </a:ext>
            </a:extLst>
          </p:cNvPr>
          <p:cNvSpPr>
            <a:spLocks noGrp="1"/>
          </p:cNvSpPr>
          <p:nvPr>
            <p:ph type="pic" sz="quarter" idx="25"/>
          </p:nvPr>
        </p:nvSpPr>
        <p:spPr>
          <a:xfrm>
            <a:off x="4365407" y="2374106"/>
            <a:ext cx="684242" cy="686410"/>
          </a:xfrm>
        </p:spPr>
        <p:txBody>
          <a:bodyPr/>
          <a:lstStyle>
            <a:lvl1pPr>
              <a:defRPr sz="1200"/>
            </a:lvl1pPr>
          </a:lstStyle>
          <a:p>
            <a:endParaRPr lang="en-GB"/>
          </a:p>
        </p:txBody>
      </p:sp>
      <p:sp>
        <p:nvSpPr>
          <p:cNvPr id="71" name="Picture Placeholder 49">
            <a:extLst>
              <a:ext uri="{FF2B5EF4-FFF2-40B4-BE49-F238E27FC236}">
                <a16:creationId xmlns:a16="http://schemas.microsoft.com/office/drawing/2014/main" id="{7FD81D31-2CB2-A703-CF97-AE8D41DDEEBF}"/>
              </a:ext>
            </a:extLst>
          </p:cNvPr>
          <p:cNvSpPr>
            <a:spLocks noGrp="1"/>
          </p:cNvSpPr>
          <p:nvPr>
            <p:ph type="pic" sz="quarter" idx="26"/>
          </p:nvPr>
        </p:nvSpPr>
        <p:spPr>
          <a:xfrm>
            <a:off x="7145371" y="2374106"/>
            <a:ext cx="684242" cy="686410"/>
          </a:xfrm>
        </p:spPr>
        <p:txBody>
          <a:bodyPr/>
          <a:lstStyle>
            <a:lvl1pPr>
              <a:defRPr sz="1200"/>
            </a:lvl1pPr>
          </a:lstStyle>
          <a:p>
            <a:endParaRPr lang="en-GB"/>
          </a:p>
        </p:txBody>
      </p:sp>
      <p:sp>
        <p:nvSpPr>
          <p:cNvPr id="72" name="Picture Placeholder 49">
            <a:extLst>
              <a:ext uri="{FF2B5EF4-FFF2-40B4-BE49-F238E27FC236}">
                <a16:creationId xmlns:a16="http://schemas.microsoft.com/office/drawing/2014/main" id="{12E3F96B-5FE9-6D69-8D69-53878CB8A9F2}"/>
              </a:ext>
            </a:extLst>
          </p:cNvPr>
          <p:cNvSpPr>
            <a:spLocks noGrp="1"/>
          </p:cNvSpPr>
          <p:nvPr>
            <p:ph type="pic" sz="quarter" idx="27"/>
          </p:nvPr>
        </p:nvSpPr>
        <p:spPr>
          <a:xfrm>
            <a:off x="9925335" y="2374106"/>
            <a:ext cx="684242" cy="686410"/>
          </a:xfrm>
        </p:spPr>
        <p:txBody>
          <a:bodyPr/>
          <a:lstStyle>
            <a:lvl1pPr>
              <a:defRPr sz="1200"/>
            </a:lvl1pPr>
          </a:lstStyle>
          <a:p>
            <a:endParaRPr lang="en-GB"/>
          </a:p>
        </p:txBody>
      </p:sp>
      <p:sp>
        <p:nvSpPr>
          <p:cNvPr id="73" name="Content Placeholder 2">
            <a:extLst>
              <a:ext uri="{FF2B5EF4-FFF2-40B4-BE49-F238E27FC236}">
                <a16:creationId xmlns:a16="http://schemas.microsoft.com/office/drawing/2014/main" id="{0269A79A-1FFA-A5BA-1DE0-419E021246EA}"/>
              </a:ext>
            </a:extLst>
          </p:cNvPr>
          <p:cNvSpPr>
            <a:spLocks noGrp="1"/>
          </p:cNvSpPr>
          <p:nvPr>
            <p:ph idx="28"/>
          </p:nvPr>
        </p:nvSpPr>
        <p:spPr>
          <a:xfrm>
            <a:off x="606582" y="1550690"/>
            <a:ext cx="10978835" cy="502923"/>
          </a:xfrm>
        </p:spPr>
        <p:txBody>
          <a:bodyPr lIns="0" rIns="0" anchor="ctr" anchorCtr="0">
            <a:noAutofit/>
          </a:bodyPr>
          <a:lstStyle>
            <a:lvl1pPr marL="0" indent="0" algn="ctr">
              <a:lnSpc>
                <a:spcPct val="110000"/>
              </a:lnSpc>
              <a:spcBef>
                <a:spcPts val="1200"/>
              </a:spcBef>
              <a:buNone/>
              <a:defRPr sz="2800" b="1">
                <a:gradFill>
                  <a:gsLst>
                    <a:gs pos="0">
                      <a:schemeClr val="accent1"/>
                    </a:gs>
                    <a:gs pos="21000">
                      <a:schemeClr val="accent1"/>
                    </a:gs>
                  </a:gsLst>
                  <a:lin ang="5400000" scaled="1"/>
                </a:gradFill>
                <a:latin typeface="Adobe Clean ExtraBold" panose="020B0903020404020204" pitchFamily="34" charset="0"/>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Tree>
    <p:extLst>
      <p:ext uri="{BB962C8B-B14F-4D97-AF65-F5344CB8AC3E}">
        <p14:creationId xmlns:p14="http://schemas.microsoft.com/office/powerpoint/2010/main" val="265155910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SG - 4 point Slide opt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7"/>
            <a:ext cx="10975816" cy="946389"/>
          </a:xfrm>
        </p:spPr>
        <p:txBody>
          <a:bodyPr lIns="0" rIns="0"/>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38" name="Rectangle: Rounded Corners 232">
            <a:extLst>
              <a:ext uri="{FF2B5EF4-FFF2-40B4-BE49-F238E27FC236}">
                <a16:creationId xmlns:a16="http://schemas.microsoft.com/office/drawing/2014/main" id="{9584AAF0-9612-C184-5358-BD3EF91CE0AD}"/>
              </a:ext>
            </a:extLst>
          </p:cNvPr>
          <p:cNvSpPr>
            <a:spLocks/>
          </p:cNvSpPr>
          <p:nvPr userDrawn="1"/>
        </p:nvSpPr>
        <p:spPr>
          <a:xfrm>
            <a:off x="606582" y="2203750"/>
            <a:ext cx="10978835" cy="4104977"/>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43" name="Rectangle 42">
            <a:extLst>
              <a:ext uri="{FF2B5EF4-FFF2-40B4-BE49-F238E27FC236}">
                <a16:creationId xmlns:a16="http://schemas.microsoft.com/office/drawing/2014/main" id="{5FADA4AA-F328-D507-54B6-DF1F2F9DC7A1}"/>
              </a:ext>
            </a:extLst>
          </p:cNvPr>
          <p:cNvSpPr/>
          <p:nvPr userDrawn="1"/>
        </p:nvSpPr>
        <p:spPr>
          <a:xfrm>
            <a:off x="606582" y="6230491"/>
            <a:ext cx="10978835"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57" name="Rectangle 56">
            <a:extLst>
              <a:ext uri="{FF2B5EF4-FFF2-40B4-BE49-F238E27FC236}">
                <a16:creationId xmlns:a16="http://schemas.microsoft.com/office/drawing/2014/main" id="{A90AFD46-EFC6-C76A-619B-9B95FCCBA15F}"/>
              </a:ext>
            </a:extLst>
          </p:cNvPr>
          <p:cNvSpPr/>
          <p:nvPr userDrawn="1"/>
        </p:nvSpPr>
        <p:spPr>
          <a:xfrm>
            <a:off x="606582" y="1335913"/>
            <a:ext cx="10978835" cy="867836"/>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48" name="Rectangle: Rounded Corners 47">
            <a:extLst>
              <a:ext uri="{FF2B5EF4-FFF2-40B4-BE49-F238E27FC236}">
                <a16:creationId xmlns:a16="http://schemas.microsoft.com/office/drawing/2014/main" id="{CD7B6C5B-3D73-6817-64F1-3223FC649074}"/>
              </a:ext>
            </a:extLst>
          </p:cNvPr>
          <p:cNvSpPr/>
          <p:nvPr userDrawn="1"/>
        </p:nvSpPr>
        <p:spPr>
          <a:xfrm>
            <a:off x="1577212" y="2552201"/>
            <a:ext cx="865097" cy="86783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49" name="Rectangle: Rounded Corners 48">
            <a:extLst>
              <a:ext uri="{FF2B5EF4-FFF2-40B4-BE49-F238E27FC236}">
                <a16:creationId xmlns:a16="http://schemas.microsoft.com/office/drawing/2014/main" id="{7E7CFA69-4A69-28FD-E484-A27F8DD70606}"/>
              </a:ext>
            </a:extLst>
          </p:cNvPr>
          <p:cNvSpPr/>
          <p:nvPr userDrawn="1"/>
        </p:nvSpPr>
        <p:spPr>
          <a:xfrm>
            <a:off x="4299863" y="2552201"/>
            <a:ext cx="865097" cy="86783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51" name="Rectangle: Rounded Corners 50">
            <a:extLst>
              <a:ext uri="{FF2B5EF4-FFF2-40B4-BE49-F238E27FC236}">
                <a16:creationId xmlns:a16="http://schemas.microsoft.com/office/drawing/2014/main" id="{37D39B2E-B673-8A2C-ADA4-05744D00E93A}"/>
              </a:ext>
            </a:extLst>
          </p:cNvPr>
          <p:cNvSpPr/>
          <p:nvPr userDrawn="1"/>
        </p:nvSpPr>
        <p:spPr>
          <a:xfrm>
            <a:off x="7022514" y="2552201"/>
            <a:ext cx="865097" cy="86783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52" name="Rectangle: Rounded Corners 51">
            <a:extLst>
              <a:ext uri="{FF2B5EF4-FFF2-40B4-BE49-F238E27FC236}">
                <a16:creationId xmlns:a16="http://schemas.microsoft.com/office/drawing/2014/main" id="{5C5C67A4-AE23-7ABB-4153-6084605D783A}"/>
              </a:ext>
            </a:extLst>
          </p:cNvPr>
          <p:cNvSpPr/>
          <p:nvPr userDrawn="1"/>
        </p:nvSpPr>
        <p:spPr>
          <a:xfrm>
            <a:off x="9745165" y="2552201"/>
            <a:ext cx="865097" cy="867836"/>
          </a:xfrm>
          <a:prstGeom prst="roundRect">
            <a:avLst>
              <a:gd name="adj" fmla="val 10283"/>
            </a:avLst>
          </a:prstGeom>
          <a:solidFill>
            <a:srgbClr val="FFFFFF"/>
          </a:solidFill>
          <a:ln w="44450" cap="flat" cmpd="sng" algn="ctr">
            <a:noFill/>
            <a:prstDash val="solid"/>
            <a:miter lim="800000"/>
          </a:ln>
          <a:effectLst>
            <a:outerShdw blurRad="38100" algn="ctr" rotWithShape="0">
              <a:prstClr val="black">
                <a:alpha val="25000"/>
              </a:prstClr>
            </a:outerShdw>
          </a:effectLst>
        </p:spPr>
        <p:txBody>
          <a:bodyPr lIns="0" tIns="0" rIns="0" bIns="0" rtlCol="0" anchor="ct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4400" b="0" i="0" u="none" strike="noStrike" kern="0" cap="none" spc="0" normalizeH="0" baseline="0" noProof="0">
              <a:ln>
                <a:noFill/>
              </a:ln>
              <a:gradFill>
                <a:gsLst>
                  <a:gs pos="77570">
                    <a:srgbClr val="000000"/>
                  </a:gs>
                  <a:gs pos="46000">
                    <a:srgbClr val="000000"/>
                  </a:gs>
                </a:gsLst>
                <a:lin ang="0" scaled="0"/>
              </a:gradFill>
              <a:effectLst/>
              <a:uLnTx/>
              <a:uFillTx/>
              <a:latin typeface="Adobe Clean Black"/>
              <a:ea typeface="+mn-ea"/>
              <a:cs typeface="+mn-cs"/>
            </a:endParaRPr>
          </a:p>
        </p:txBody>
      </p:sp>
      <p:sp>
        <p:nvSpPr>
          <p:cNvPr id="61" name="Content Placeholder 2">
            <a:extLst>
              <a:ext uri="{FF2B5EF4-FFF2-40B4-BE49-F238E27FC236}">
                <a16:creationId xmlns:a16="http://schemas.microsoft.com/office/drawing/2014/main" id="{D3FD96C6-A819-2480-2FC7-42444DDD19C9}"/>
              </a:ext>
            </a:extLst>
          </p:cNvPr>
          <p:cNvSpPr>
            <a:spLocks noGrp="1"/>
          </p:cNvSpPr>
          <p:nvPr>
            <p:ph idx="16"/>
          </p:nvPr>
        </p:nvSpPr>
        <p:spPr>
          <a:xfrm>
            <a:off x="691797" y="3602494"/>
            <a:ext cx="2635926" cy="311175"/>
          </a:xfrm>
        </p:spPr>
        <p:txBody>
          <a:bodyPr lIns="90000" rIns="90000" anchor="ctr" anchorCtr="0">
            <a:normAutofit/>
          </a:bodyPr>
          <a:lstStyle>
            <a:lvl1pPr marL="0" indent="0" algn="ctr">
              <a:lnSpc>
                <a:spcPct val="110000"/>
              </a:lnSpc>
              <a:spcBef>
                <a:spcPts val="1200"/>
              </a:spcBef>
              <a:buNone/>
              <a:defRPr sz="1400" b="1">
                <a:gradFill>
                  <a:gsLst>
                    <a:gs pos="0">
                      <a:schemeClr val="accent1"/>
                    </a:gs>
                    <a:gs pos="21000">
                      <a:schemeClr val="accent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65" name="Content Placeholder 2">
            <a:extLst>
              <a:ext uri="{FF2B5EF4-FFF2-40B4-BE49-F238E27FC236}">
                <a16:creationId xmlns:a16="http://schemas.microsoft.com/office/drawing/2014/main" id="{22AEBDD6-1D22-3DB7-ED3F-275BDE2F50D4}"/>
              </a:ext>
            </a:extLst>
          </p:cNvPr>
          <p:cNvSpPr>
            <a:spLocks noGrp="1"/>
          </p:cNvSpPr>
          <p:nvPr>
            <p:ph idx="20"/>
          </p:nvPr>
        </p:nvSpPr>
        <p:spPr>
          <a:xfrm>
            <a:off x="691796" y="4159556"/>
            <a:ext cx="2635926" cy="1989317"/>
          </a:xfrm>
        </p:spPr>
        <p:txBody>
          <a:bodyPr vert="horz" wrap="square" lIns="90000" tIns="46800" rIns="90000" bIns="46800" rtlCol="0" anchor="t" anchorCtr="0">
            <a:normAutofit/>
          </a:bodyPr>
          <a:lstStyle>
            <a:lvl1pPr>
              <a:defRPr lang="en-US" sz="1200" b="0" dirty="0">
                <a:gradFill>
                  <a:gsLst>
                    <a:gs pos="0">
                      <a:schemeClr val="tx1"/>
                    </a:gs>
                    <a:gs pos="21000">
                      <a:schemeClr val="tx1"/>
                    </a:gs>
                  </a:gsLst>
                  <a:lin ang="5400000" scaled="1"/>
                </a:gradFill>
              </a:defRPr>
            </a:lvl1pPr>
          </a:lstStyle>
          <a:p>
            <a:pPr marL="0" lvl="0" indent="0" algn="ctr">
              <a:buNone/>
            </a:pPr>
            <a:r>
              <a:rPr lang="en-US"/>
              <a:t>Click to edit Master text styles</a:t>
            </a:r>
          </a:p>
        </p:txBody>
      </p:sp>
      <p:sp>
        <p:nvSpPr>
          <p:cNvPr id="69" name="Picture Placeholder 49">
            <a:extLst>
              <a:ext uri="{FF2B5EF4-FFF2-40B4-BE49-F238E27FC236}">
                <a16:creationId xmlns:a16="http://schemas.microsoft.com/office/drawing/2014/main" id="{F7DE25E3-2930-5751-E718-D5A755C79765}"/>
              </a:ext>
            </a:extLst>
          </p:cNvPr>
          <p:cNvSpPr>
            <a:spLocks noGrp="1"/>
          </p:cNvSpPr>
          <p:nvPr>
            <p:ph type="pic" sz="quarter" idx="24"/>
          </p:nvPr>
        </p:nvSpPr>
        <p:spPr>
          <a:xfrm>
            <a:off x="1667639" y="2642914"/>
            <a:ext cx="684242" cy="686410"/>
          </a:xfrm>
        </p:spPr>
        <p:txBody>
          <a:bodyPr/>
          <a:lstStyle>
            <a:lvl1pPr>
              <a:defRPr sz="1200"/>
            </a:lvl1pPr>
          </a:lstStyle>
          <a:p>
            <a:endParaRPr lang="en-GB"/>
          </a:p>
        </p:txBody>
      </p:sp>
      <p:sp>
        <p:nvSpPr>
          <p:cNvPr id="70" name="Picture Placeholder 49">
            <a:extLst>
              <a:ext uri="{FF2B5EF4-FFF2-40B4-BE49-F238E27FC236}">
                <a16:creationId xmlns:a16="http://schemas.microsoft.com/office/drawing/2014/main" id="{DCEC6154-3459-83E1-4ED0-CB8C936A4D4B}"/>
              </a:ext>
            </a:extLst>
          </p:cNvPr>
          <p:cNvSpPr>
            <a:spLocks noGrp="1"/>
          </p:cNvSpPr>
          <p:nvPr>
            <p:ph type="pic" sz="quarter" idx="25"/>
          </p:nvPr>
        </p:nvSpPr>
        <p:spPr>
          <a:xfrm>
            <a:off x="4390290" y="2642914"/>
            <a:ext cx="684242" cy="686410"/>
          </a:xfrm>
        </p:spPr>
        <p:txBody>
          <a:bodyPr/>
          <a:lstStyle>
            <a:lvl1pPr>
              <a:defRPr sz="1200"/>
            </a:lvl1pPr>
          </a:lstStyle>
          <a:p>
            <a:endParaRPr lang="en-GB"/>
          </a:p>
        </p:txBody>
      </p:sp>
      <p:sp>
        <p:nvSpPr>
          <p:cNvPr id="71" name="Picture Placeholder 49">
            <a:extLst>
              <a:ext uri="{FF2B5EF4-FFF2-40B4-BE49-F238E27FC236}">
                <a16:creationId xmlns:a16="http://schemas.microsoft.com/office/drawing/2014/main" id="{7FD81D31-2CB2-A703-CF97-AE8D41DDEEBF}"/>
              </a:ext>
            </a:extLst>
          </p:cNvPr>
          <p:cNvSpPr>
            <a:spLocks noGrp="1"/>
          </p:cNvSpPr>
          <p:nvPr>
            <p:ph type="pic" sz="quarter" idx="26"/>
          </p:nvPr>
        </p:nvSpPr>
        <p:spPr>
          <a:xfrm>
            <a:off x="7112941" y="2642914"/>
            <a:ext cx="684242" cy="686410"/>
          </a:xfrm>
        </p:spPr>
        <p:txBody>
          <a:bodyPr/>
          <a:lstStyle>
            <a:lvl1pPr>
              <a:defRPr sz="1200"/>
            </a:lvl1pPr>
          </a:lstStyle>
          <a:p>
            <a:endParaRPr lang="en-GB"/>
          </a:p>
        </p:txBody>
      </p:sp>
      <p:sp>
        <p:nvSpPr>
          <p:cNvPr id="72" name="Picture Placeholder 49">
            <a:extLst>
              <a:ext uri="{FF2B5EF4-FFF2-40B4-BE49-F238E27FC236}">
                <a16:creationId xmlns:a16="http://schemas.microsoft.com/office/drawing/2014/main" id="{12E3F96B-5FE9-6D69-8D69-53878CB8A9F2}"/>
              </a:ext>
            </a:extLst>
          </p:cNvPr>
          <p:cNvSpPr>
            <a:spLocks noGrp="1"/>
          </p:cNvSpPr>
          <p:nvPr>
            <p:ph type="pic" sz="quarter" idx="27"/>
          </p:nvPr>
        </p:nvSpPr>
        <p:spPr>
          <a:xfrm>
            <a:off x="9835592" y="2642914"/>
            <a:ext cx="684242" cy="686410"/>
          </a:xfrm>
        </p:spPr>
        <p:txBody>
          <a:bodyPr/>
          <a:lstStyle>
            <a:lvl1pPr>
              <a:defRPr sz="1200"/>
            </a:lvl1pPr>
          </a:lstStyle>
          <a:p>
            <a:endParaRPr lang="en-GB"/>
          </a:p>
        </p:txBody>
      </p:sp>
      <p:sp>
        <p:nvSpPr>
          <p:cNvPr id="73" name="Content Placeholder 2">
            <a:extLst>
              <a:ext uri="{FF2B5EF4-FFF2-40B4-BE49-F238E27FC236}">
                <a16:creationId xmlns:a16="http://schemas.microsoft.com/office/drawing/2014/main" id="{0269A79A-1FFA-A5BA-1DE0-419E021246EA}"/>
              </a:ext>
            </a:extLst>
          </p:cNvPr>
          <p:cNvSpPr>
            <a:spLocks noGrp="1"/>
          </p:cNvSpPr>
          <p:nvPr>
            <p:ph idx="28"/>
          </p:nvPr>
        </p:nvSpPr>
        <p:spPr>
          <a:xfrm>
            <a:off x="606582" y="1518371"/>
            <a:ext cx="10978835" cy="502923"/>
          </a:xfrm>
        </p:spPr>
        <p:txBody>
          <a:bodyPr lIns="90000" rIns="90000" anchor="ctr" anchorCtr="0">
            <a:noAutofit/>
          </a:bodyPr>
          <a:lstStyle>
            <a:lvl1pPr marL="0" indent="0" algn="ctr">
              <a:lnSpc>
                <a:spcPct val="110000"/>
              </a:lnSpc>
              <a:spcBef>
                <a:spcPts val="1200"/>
              </a:spcBef>
              <a:buNone/>
              <a:defRPr sz="2800" b="1">
                <a:gradFill>
                  <a:gsLst>
                    <a:gs pos="0">
                      <a:schemeClr val="bg1"/>
                    </a:gs>
                    <a:gs pos="21000">
                      <a:schemeClr val="bg1"/>
                    </a:gs>
                  </a:gsLst>
                  <a:lin ang="5400000" scaled="1"/>
                </a:gradFill>
                <a:latin typeface="Adobe Clean ExtraBold" panose="020B0903020404020204" pitchFamily="34" charset="0"/>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4" name="Content Placeholder 2">
            <a:extLst>
              <a:ext uri="{FF2B5EF4-FFF2-40B4-BE49-F238E27FC236}">
                <a16:creationId xmlns:a16="http://schemas.microsoft.com/office/drawing/2014/main" id="{1C101792-8AD4-171B-96D6-70EAFD6F8D04}"/>
              </a:ext>
            </a:extLst>
          </p:cNvPr>
          <p:cNvSpPr>
            <a:spLocks noGrp="1"/>
          </p:cNvSpPr>
          <p:nvPr>
            <p:ph idx="31"/>
          </p:nvPr>
        </p:nvSpPr>
        <p:spPr>
          <a:xfrm>
            <a:off x="3414448" y="3602494"/>
            <a:ext cx="2635926" cy="311175"/>
          </a:xfrm>
        </p:spPr>
        <p:txBody>
          <a:bodyPr lIns="90000" rIns="90000" anchor="ctr" anchorCtr="0">
            <a:normAutofit/>
          </a:bodyPr>
          <a:lstStyle>
            <a:lvl1pPr marL="0" indent="0" algn="ctr">
              <a:lnSpc>
                <a:spcPct val="110000"/>
              </a:lnSpc>
              <a:spcBef>
                <a:spcPts val="1200"/>
              </a:spcBef>
              <a:buNone/>
              <a:defRPr sz="1400" b="1">
                <a:gradFill>
                  <a:gsLst>
                    <a:gs pos="0">
                      <a:schemeClr val="accent1"/>
                    </a:gs>
                    <a:gs pos="21000">
                      <a:schemeClr val="accent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5" name="Content Placeholder 2">
            <a:extLst>
              <a:ext uri="{FF2B5EF4-FFF2-40B4-BE49-F238E27FC236}">
                <a16:creationId xmlns:a16="http://schemas.microsoft.com/office/drawing/2014/main" id="{802C479A-0923-E748-82E0-97AB9A7D1EF1}"/>
              </a:ext>
            </a:extLst>
          </p:cNvPr>
          <p:cNvSpPr>
            <a:spLocks noGrp="1"/>
          </p:cNvSpPr>
          <p:nvPr>
            <p:ph idx="32"/>
          </p:nvPr>
        </p:nvSpPr>
        <p:spPr>
          <a:xfrm>
            <a:off x="6137099" y="3602494"/>
            <a:ext cx="2635926" cy="311175"/>
          </a:xfrm>
        </p:spPr>
        <p:txBody>
          <a:bodyPr lIns="90000" rIns="90000" anchor="ctr" anchorCtr="0">
            <a:normAutofit/>
          </a:bodyPr>
          <a:lstStyle>
            <a:lvl1pPr marL="0" indent="0" algn="ctr">
              <a:lnSpc>
                <a:spcPct val="110000"/>
              </a:lnSpc>
              <a:spcBef>
                <a:spcPts val="1200"/>
              </a:spcBef>
              <a:buNone/>
              <a:defRPr sz="1400" b="1">
                <a:gradFill>
                  <a:gsLst>
                    <a:gs pos="0">
                      <a:schemeClr val="accent1"/>
                    </a:gs>
                    <a:gs pos="21000">
                      <a:schemeClr val="accent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6" name="Content Placeholder 2">
            <a:extLst>
              <a:ext uri="{FF2B5EF4-FFF2-40B4-BE49-F238E27FC236}">
                <a16:creationId xmlns:a16="http://schemas.microsoft.com/office/drawing/2014/main" id="{6A36BCE5-BC6C-F688-D823-CD5740A0AEF0}"/>
              </a:ext>
            </a:extLst>
          </p:cNvPr>
          <p:cNvSpPr>
            <a:spLocks noGrp="1"/>
          </p:cNvSpPr>
          <p:nvPr>
            <p:ph idx="33"/>
          </p:nvPr>
        </p:nvSpPr>
        <p:spPr>
          <a:xfrm>
            <a:off x="8859749" y="3602494"/>
            <a:ext cx="2635926" cy="311175"/>
          </a:xfrm>
        </p:spPr>
        <p:txBody>
          <a:bodyPr lIns="90000" rIns="90000" anchor="ctr" anchorCtr="0">
            <a:normAutofit/>
          </a:bodyPr>
          <a:lstStyle>
            <a:lvl1pPr marL="0" indent="0" algn="ctr">
              <a:lnSpc>
                <a:spcPct val="110000"/>
              </a:lnSpc>
              <a:spcBef>
                <a:spcPts val="1200"/>
              </a:spcBef>
              <a:buNone/>
              <a:defRPr sz="1400" b="1">
                <a:gradFill>
                  <a:gsLst>
                    <a:gs pos="0">
                      <a:schemeClr val="accent1"/>
                    </a:gs>
                    <a:gs pos="21000">
                      <a:schemeClr val="accent1"/>
                    </a:gs>
                  </a:gsLst>
                  <a:lin ang="5400000" scaled="1"/>
                </a:gradFill>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8" name="Content Placeholder 2">
            <a:extLst>
              <a:ext uri="{FF2B5EF4-FFF2-40B4-BE49-F238E27FC236}">
                <a16:creationId xmlns:a16="http://schemas.microsoft.com/office/drawing/2014/main" id="{9CADEDE6-6646-4E77-3E8E-8179E35F84E1}"/>
              </a:ext>
            </a:extLst>
          </p:cNvPr>
          <p:cNvSpPr>
            <a:spLocks noGrp="1"/>
          </p:cNvSpPr>
          <p:nvPr>
            <p:ph idx="34"/>
          </p:nvPr>
        </p:nvSpPr>
        <p:spPr>
          <a:xfrm>
            <a:off x="3412937" y="4159556"/>
            <a:ext cx="2635926" cy="1989317"/>
          </a:xfrm>
        </p:spPr>
        <p:txBody>
          <a:bodyPr vert="horz" wrap="square" lIns="90000" tIns="46800" rIns="90000" bIns="46800" rtlCol="0" anchor="t" anchorCtr="0">
            <a:normAutofit/>
          </a:bodyPr>
          <a:lstStyle>
            <a:lvl1pPr>
              <a:defRPr lang="en-US" sz="1200" b="0" dirty="0">
                <a:gradFill>
                  <a:gsLst>
                    <a:gs pos="0">
                      <a:schemeClr val="tx1"/>
                    </a:gs>
                    <a:gs pos="21000">
                      <a:schemeClr val="tx1"/>
                    </a:gs>
                  </a:gsLst>
                  <a:lin ang="5400000" scaled="1"/>
                </a:gradFill>
              </a:defRPr>
            </a:lvl1pPr>
          </a:lstStyle>
          <a:p>
            <a:pPr marL="0" lvl="0" indent="0" algn="ctr">
              <a:buNone/>
            </a:pPr>
            <a:r>
              <a:rPr lang="en-US"/>
              <a:t>Click to edit Master text styles</a:t>
            </a:r>
          </a:p>
        </p:txBody>
      </p:sp>
      <p:sp>
        <p:nvSpPr>
          <p:cNvPr id="9" name="Content Placeholder 2">
            <a:extLst>
              <a:ext uri="{FF2B5EF4-FFF2-40B4-BE49-F238E27FC236}">
                <a16:creationId xmlns:a16="http://schemas.microsoft.com/office/drawing/2014/main" id="{60011C53-875A-94E0-C420-F625B97E184B}"/>
              </a:ext>
            </a:extLst>
          </p:cNvPr>
          <p:cNvSpPr>
            <a:spLocks noGrp="1"/>
          </p:cNvSpPr>
          <p:nvPr>
            <p:ph idx="35"/>
          </p:nvPr>
        </p:nvSpPr>
        <p:spPr>
          <a:xfrm>
            <a:off x="6134078" y="4159556"/>
            <a:ext cx="2635926" cy="1989317"/>
          </a:xfrm>
        </p:spPr>
        <p:txBody>
          <a:bodyPr vert="horz" wrap="square" lIns="90000" tIns="46800" rIns="90000" bIns="46800" rtlCol="0" anchor="t" anchorCtr="0">
            <a:normAutofit/>
          </a:bodyPr>
          <a:lstStyle>
            <a:lvl1pPr>
              <a:defRPr lang="en-US" sz="1200" b="0" dirty="0">
                <a:gradFill>
                  <a:gsLst>
                    <a:gs pos="0">
                      <a:schemeClr val="tx1"/>
                    </a:gs>
                    <a:gs pos="21000">
                      <a:schemeClr val="tx1"/>
                    </a:gs>
                  </a:gsLst>
                  <a:lin ang="5400000" scaled="1"/>
                </a:gradFill>
              </a:defRPr>
            </a:lvl1pPr>
          </a:lstStyle>
          <a:p>
            <a:pPr marL="0" lvl="0" indent="0" algn="ctr">
              <a:buNone/>
            </a:pPr>
            <a:r>
              <a:rPr lang="en-US"/>
              <a:t>Click to edit Master text styles</a:t>
            </a:r>
          </a:p>
        </p:txBody>
      </p:sp>
      <p:sp>
        <p:nvSpPr>
          <p:cNvPr id="11" name="Content Placeholder 2">
            <a:extLst>
              <a:ext uri="{FF2B5EF4-FFF2-40B4-BE49-F238E27FC236}">
                <a16:creationId xmlns:a16="http://schemas.microsoft.com/office/drawing/2014/main" id="{7F3C0F18-43F4-6FEE-75E0-AB44A3D0FC77}"/>
              </a:ext>
            </a:extLst>
          </p:cNvPr>
          <p:cNvSpPr>
            <a:spLocks noGrp="1"/>
          </p:cNvSpPr>
          <p:nvPr>
            <p:ph idx="36"/>
          </p:nvPr>
        </p:nvSpPr>
        <p:spPr>
          <a:xfrm>
            <a:off x="8855218" y="4159556"/>
            <a:ext cx="2635926" cy="1989317"/>
          </a:xfrm>
        </p:spPr>
        <p:txBody>
          <a:bodyPr vert="horz" wrap="square" lIns="90000" tIns="46800" rIns="90000" bIns="46800" rtlCol="0" anchor="t" anchorCtr="0">
            <a:normAutofit/>
          </a:bodyPr>
          <a:lstStyle>
            <a:lvl1pPr>
              <a:defRPr lang="en-US" sz="1200" b="0" dirty="0">
                <a:gradFill>
                  <a:gsLst>
                    <a:gs pos="0">
                      <a:schemeClr val="tx1"/>
                    </a:gs>
                    <a:gs pos="21000">
                      <a:schemeClr val="tx1"/>
                    </a:gs>
                  </a:gsLst>
                  <a:lin ang="5400000" scaled="1"/>
                </a:gradFill>
              </a:defRPr>
            </a:lvl1pPr>
          </a:lstStyle>
          <a:p>
            <a:pPr marL="0" lvl="0" indent="0" algn="ctr">
              <a:buNone/>
            </a:pPr>
            <a:r>
              <a:rPr lang="en-US"/>
              <a:t>Click to edit Master text styles</a:t>
            </a:r>
          </a:p>
        </p:txBody>
      </p:sp>
    </p:spTree>
    <p:extLst>
      <p:ext uri="{BB962C8B-B14F-4D97-AF65-F5344CB8AC3E}">
        <p14:creationId xmlns:p14="http://schemas.microsoft.com/office/powerpoint/2010/main" val="43447737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SG - Content x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7D05ECC-1717-54A8-B9D5-DD93395A3F57}"/>
              </a:ext>
            </a:extLst>
          </p:cNvPr>
          <p:cNvSpPr>
            <a:spLocks/>
          </p:cNvSpPr>
          <p:nvPr userDrawn="1"/>
        </p:nvSpPr>
        <p:spPr>
          <a:xfrm>
            <a:off x="606582" y="1443319"/>
            <a:ext cx="5345380" cy="4865406"/>
          </a:xfrm>
          <a:prstGeom prst="rect">
            <a:avLst/>
          </a:prstGeom>
          <a:solidFill>
            <a:schemeClr val="accent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25" name="Rectangle 24">
            <a:extLst>
              <a:ext uri="{FF2B5EF4-FFF2-40B4-BE49-F238E27FC236}">
                <a16:creationId xmlns:a16="http://schemas.microsoft.com/office/drawing/2014/main" id="{03393758-6F7A-A130-E107-843E6EDE3E14}"/>
              </a:ext>
            </a:extLst>
          </p:cNvPr>
          <p:cNvSpPr>
            <a:spLocks/>
          </p:cNvSpPr>
          <p:nvPr userDrawn="1"/>
        </p:nvSpPr>
        <p:spPr>
          <a:xfrm>
            <a:off x="6240036" y="1443319"/>
            <a:ext cx="5345380" cy="4865406"/>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7"/>
            <a:ext cx="10975816" cy="946389"/>
          </a:xfrm>
        </p:spPr>
        <p:txBody>
          <a:bodyPr lIns="0" rIns="0"/>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73" name="Content Placeholder 2">
            <a:extLst>
              <a:ext uri="{FF2B5EF4-FFF2-40B4-BE49-F238E27FC236}">
                <a16:creationId xmlns:a16="http://schemas.microsoft.com/office/drawing/2014/main" id="{0269A79A-1FFA-A5BA-1DE0-419E021246EA}"/>
              </a:ext>
            </a:extLst>
          </p:cNvPr>
          <p:cNvSpPr>
            <a:spLocks noGrp="1"/>
          </p:cNvSpPr>
          <p:nvPr>
            <p:ph idx="28"/>
          </p:nvPr>
        </p:nvSpPr>
        <p:spPr>
          <a:xfrm>
            <a:off x="606582" y="1529814"/>
            <a:ext cx="5345380" cy="404983"/>
          </a:xfrm>
        </p:spPr>
        <p:txBody>
          <a:bodyPr wrap="square" lIns="90000" rIns="90000" anchor="ctr" anchorCtr="0">
            <a:spAutoFit/>
          </a:bodyPr>
          <a:lstStyle>
            <a:lvl1pPr marL="0" indent="0" algn="ctr">
              <a:lnSpc>
                <a:spcPct val="110000"/>
              </a:lnSpc>
              <a:spcBef>
                <a:spcPts val="1200"/>
              </a:spcBef>
              <a:buNone/>
              <a:defRPr sz="2000" b="1">
                <a:gradFill>
                  <a:gsLst>
                    <a:gs pos="0">
                      <a:schemeClr val="bg1"/>
                    </a:gs>
                    <a:gs pos="21000">
                      <a:schemeClr val="bg1"/>
                    </a:gs>
                  </a:gsLst>
                  <a:lin ang="5400000" scaled="1"/>
                </a:gradFill>
                <a:latin typeface="Adobe Clean ExtraBold" panose="020B0903020404020204" pitchFamily="34" charset="0"/>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27" name="Rectangle 26">
            <a:extLst>
              <a:ext uri="{FF2B5EF4-FFF2-40B4-BE49-F238E27FC236}">
                <a16:creationId xmlns:a16="http://schemas.microsoft.com/office/drawing/2014/main" id="{7A41D84C-AA04-7D5E-F403-6882DCB2E010}"/>
              </a:ext>
            </a:extLst>
          </p:cNvPr>
          <p:cNvSpPr/>
          <p:nvPr userDrawn="1"/>
        </p:nvSpPr>
        <p:spPr>
          <a:xfrm>
            <a:off x="781254" y="2021293"/>
            <a:ext cx="4996037" cy="4112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8" name="Rectangle 27">
            <a:extLst>
              <a:ext uri="{FF2B5EF4-FFF2-40B4-BE49-F238E27FC236}">
                <a16:creationId xmlns:a16="http://schemas.microsoft.com/office/drawing/2014/main" id="{AF55D944-9E1A-6385-D786-9D2D3B2238B4}"/>
              </a:ext>
            </a:extLst>
          </p:cNvPr>
          <p:cNvSpPr/>
          <p:nvPr userDrawn="1"/>
        </p:nvSpPr>
        <p:spPr>
          <a:xfrm>
            <a:off x="6414709" y="2021293"/>
            <a:ext cx="4996037" cy="4112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9" name="Content Placeholder 2">
            <a:extLst>
              <a:ext uri="{FF2B5EF4-FFF2-40B4-BE49-F238E27FC236}">
                <a16:creationId xmlns:a16="http://schemas.microsoft.com/office/drawing/2014/main" id="{0DBB8B38-2EEA-AF45-F43A-2681E263AA03}"/>
              </a:ext>
            </a:extLst>
          </p:cNvPr>
          <p:cNvSpPr>
            <a:spLocks noGrp="1"/>
          </p:cNvSpPr>
          <p:nvPr>
            <p:ph idx="29"/>
          </p:nvPr>
        </p:nvSpPr>
        <p:spPr>
          <a:xfrm>
            <a:off x="6240037" y="1529814"/>
            <a:ext cx="5345380" cy="404983"/>
          </a:xfrm>
        </p:spPr>
        <p:txBody>
          <a:bodyPr wrap="square" lIns="90000" rIns="90000" anchor="ctr" anchorCtr="0">
            <a:spAutoFit/>
          </a:bodyPr>
          <a:lstStyle>
            <a:lvl1pPr marL="0" indent="0" algn="ctr">
              <a:lnSpc>
                <a:spcPct val="110000"/>
              </a:lnSpc>
              <a:spcBef>
                <a:spcPts val="1200"/>
              </a:spcBef>
              <a:buNone/>
              <a:defRPr sz="2000" b="1">
                <a:gradFill>
                  <a:gsLst>
                    <a:gs pos="0">
                      <a:schemeClr val="bg1"/>
                    </a:gs>
                    <a:gs pos="21000">
                      <a:schemeClr val="bg1"/>
                    </a:gs>
                  </a:gsLst>
                  <a:lin ang="5400000" scaled="1"/>
                </a:gradFill>
                <a:latin typeface="Adobe Clean ExtraBold" panose="020B0903020404020204" pitchFamily="34" charset="0"/>
              </a:defRPr>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p:txBody>
      </p:sp>
      <p:sp>
        <p:nvSpPr>
          <p:cNvPr id="32" name="Content Placeholder 2">
            <a:extLst>
              <a:ext uri="{FF2B5EF4-FFF2-40B4-BE49-F238E27FC236}">
                <a16:creationId xmlns:a16="http://schemas.microsoft.com/office/drawing/2014/main" id="{EE52610F-339D-73A9-394D-BEED283BD2F7}"/>
              </a:ext>
            </a:extLst>
          </p:cNvPr>
          <p:cNvSpPr>
            <a:spLocks noGrp="1"/>
          </p:cNvSpPr>
          <p:nvPr>
            <p:ph idx="1"/>
          </p:nvPr>
        </p:nvSpPr>
        <p:spPr>
          <a:xfrm>
            <a:off x="902994" y="2139544"/>
            <a:ext cx="4752557" cy="3876305"/>
          </a:xfrm>
        </p:spPr>
        <p:txBody>
          <a:bodyPr lIns="0" rIns="0"/>
          <a:lstStyle>
            <a:lvl1pPr marL="0" indent="0">
              <a:lnSpc>
                <a:spcPct val="110000"/>
              </a:lnSpc>
              <a:spcBef>
                <a:spcPts val="1200"/>
              </a:spcBef>
              <a:buNone/>
              <a:defRPr sz="1600">
                <a:gradFill>
                  <a:gsLst>
                    <a:gs pos="0">
                      <a:schemeClr val="tx1"/>
                    </a:gs>
                    <a:gs pos="21000">
                      <a:schemeClr val="tx1"/>
                    </a:gs>
                  </a:gsLst>
                  <a:lin ang="5400000" scaled="1"/>
                </a:gradFill>
              </a:defRPr>
            </a:lvl1pPr>
            <a:lvl2pPr marL="225357" indent="0">
              <a:lnSpc>
                <a:spcPct val="110000"/>
              </a:lnSpc>
              <a:spcBef>
                <a:spcPts val="1200"/>
              </a:spcBef>
              <a:buNone/>
              <a:defRPr sz="1400">
                <a:gradFill>
                  <a:gsLst>
                    <a:gs pos="0">
                      <a:schemeClr val="tx1"/>
                    </a:gs>
                    <a:gs pos="21000">
                      <a:schemeClr val="tx1"/>
                    </a:gs>
                  </a:gsLst>
                  <a:lin ang="5400000" scaled="1"/>
                </a:gradFill>
              </a:defRPr>
            </a:lvl2pPr>
            <a:lvl3pPr marL="438019" indent="0">
              <a:lnSpc>
                <a:spcPct val="110000"/>
              </a:lnSpc>
              <a:spcBef>
                <a:spcPts val="1200"/>
              </a:spcBef>
              <a:buNone/>
              <a:defRPr sz="1200">
                <a:gradFill>
                  <a:gsLst>
                    <a:gs pos="0">
                      <a:schemeClr val="tx1"/>
                    </a:gs>
                    <a:gs pos="21000">
                      <a:schemeClr val="tx1"/>
                    </a:gs>
                  </a:gsLst>
                  <a:lin ang="5400000" scaled="1"/>
                </a:gradFill>
              </a:defRPr>
            </a:lvl3pPr>
            <a:lvl4pPr marL="545936" indent="0">
              <a:lnSpc>
                <a:spcPct val="110000"/>
              </a:lnSpc>
              <a:spcBef>
                <a:spcPts val="1200"/>
              </a:spcBef>
              <a:buNone/>
              <a:defRPr sz="1200">
                <a:gradFill>
                  <a:gsLst>
                    <a:gs pos="0">
                      <a:schemeClr val="tx1"/>
                    </a:gs>
                    <a:gs pos="21000">
                      <a:schemeClr val="tx1"/>
                    </a:gs>
                  </a:gsLst>
                  <a:lin ang="5400000" scaled="1"/>
                </a:gradFill>
              </a:defRPr>
            </a:lvl4pPr>
            <a:lvl5pPr marL="715748" indent="0">
              <a:lnSpc>
                <a:spcPct val="110000"/>
              </a:lnSpc>
              <a:spcBef>
                <a:spcPts val="1200"/>
              </a:spcBef>
              <a:buNone/>
              <a:defRPr sz="1100">
                <a:gradFill>
                  <a:gsLst>
                    <a:gs pos="0">
                      <a:schemeClr val="tx1"/>
                    </a:gs>
                    <a:gs pos="21000">
                      <a:schemeClr val="tx1"/>
                    </a:gs>
                  </a:gsLst>
                  <a:lin ang="5400000" scaled="1"/>
                </a:gra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EDA4E400-1744-AD00-08D1-6AFD77A0ADD3}"/>
              </a:ext>
            </a:extLst>
          </p:cNvPr>
          <p:cNvSpPr>
            <a:spLocks noGrp="1"/>
          </p:cNvSpPr>
          <p:nvPr>
            <p:ph idx="30"/>
          </p:nvPr>
        </p:nvSpPr>
        <p:spPr>
          <a:xfrm>
            <a:off x="6536449" y="2139544"/>
            <a:ext cx="4752557" cy="3876305"/>
          </a:xfrm>
        </p:spPr>
        <p:txBody>
          <a:bodyPr lIns="0" rIns="0"/>
          <a:lstStyle>
            <a:lvl1pPr marL="0" indent="0">
              <a:lnSpc>
                <a:spcPct val="110000"/>
              </a:lnSpc>
              <a:spcBef>
                <a:spcPts val="1200"/>
              </a:spcBef>
              <a:buNone/>
              <a:defRPr sz="1600">
                <a:gradFill>
                  <a:gsLst>
                    <a:gs pos="0">
                      <a:schemeClr val="tx1"/>
                    </a:gs>
                    <a:gs pos="21000">
                      <a:schemeClr val="tx1"/>
                    </a:gs>
                  </a:gsLst>
                  <a:lin ang="5400000" scaled="1"/>
                </a:gradFill>
              </a:defRPr>
            </a:lvl1pPr>
            <a:lvl2pPr marL="225357" indent="0">
              <a:lnSpc>
                <a:spcPct val="110000"/>
              </a:lnSpc>
              <a:spcBef>
                <a:spcPts val="1200"/>
              </a:spcBef>
              <a:buNone/>
              <a:defRPr sz="1400">
                <a:gradFill>
                  <a:gsLst>
                    <a:gs pos="0">
                      <a:schemeClr val="tx1"/>
                    </a:gs>
                    <a:gs pos="21000">
                      <a:schemeClr val="tx1"/>
                    </a:gs>
                  </a:gsLst>
                  <a:lin ang="5400000" scaled="1"/>
                </a:gradFill>
              </a:defRPr>
            </a:lvl2pPr>
            <a:lvl3pPr marL="438019" indent="0">
              <a:lnSpc>
                <a:spcPct val="110000"/>
              </a:lnSpc>
              <a:spcBef>
                <a:spcPts val="1200"/>
              </a:spcBef>
              <a:buNone/>
              <a:defRPr sz="1200">
                <a:gradFill>
                  <a:gsLst>
                    <a:gs pos="0">
                      <a:schemeClr val="tx1"/>
                    </a:gs>
                    <a:gs pos="21000">
                      <a:schemeClr val="tx1"/>
                    </a:gs>
                  </a:gsLst>
                  <a:lin ang="5400000" scaled="1"/>
                </a:gradFill>
              </a:defRPr>
            </a:lvl3pPr>
            <a:lvl4pPr marL="545936" indent="0">
              <a:lnSpc>
                <a:spcPct val="110000"/>
              </a:lnSpc>
              <a:spcBef>
                <a:spcPts val="1200"/>
              </a:spcBef>
              <a:buNone/>
              <a:defRPr sz="1200">
                <a:gradFill>
                  <a:gsLst>
                    <a:gs pos="0">
                      <a:schemeClr val="tx1"/>
                    </a:gs>
                    <a:gs pos="21000">
                      <a:schemeClr val="tx1"/>
                    </a:gs>
                  </a:gsLst>
                  <a:lin ang="5400000" scaled="1"/>
                </a:gradFill>
              </a:defRPr>
            </a:lvl4pPr>
            <a:lvl5pPr marL="715748" indent="0">
              <a:lnSpc>
                <a:spcPct val="110000"/>
              </a:lnSpc>
              <a:spcBef>
                <a:spcPts val="1200"/>
              </a:spcBef>
              <a:buNone/>
              <a:defRPr sz="1100">
                <a:gradFill>
                  <a:gsLst>
                    <a:gs pos="0">
                      <a:schemeClr val="tx1"/>
                    </a:gs>
                    <a:gs pos="21000">
                      <a:schemeClr val="tx1"/>
                    </a:gs>
                  </a:gsLst>
                  <a:lin ang="5400000" scaled="1"/>
                </a:gradFill>
              </a:defRPr>
            </a:lvl5pPr>
          </a:lstStyle>
          <a:p>
            <a:pPr lvl="0"/>
            <a:r>
              <a:rPr lang="en-US"/>
              <a:t>Click to edit Master text styles</a:t>
            </a:r>
          </a:p>
        </p:txBody>
      </p:sp>
    </p:spTree>
    <p:extLst>
      <p:ext uri="{BB962C8B-B14F-4D97-AF65-F5344CB8AC3E}">
        <p14:creationId xmlns:p14="http://schemas.microsoft.com/office/powerpoint/2010/main" val="19257221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arge 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1E6B17-ECCD-E40D-70FD-EB994B56943F}"/>
              </a:ext>
            </a:extLst>
          </p:cNvPr>
          <p:cNvSpPr>
            <a:spLocks noGrp="1"/>
          </p:cNvSpPr>
          <p:nvPr>
            <p:ph type="body" sz="quarter" idx="15"/>
          </p:nvPr>
        </p:nvSpPr>
        <p:spPr>
          <a:xfrm>
            <a:off x="609600" y="1333500"/>
            <a:ext cx="10972800" cy="4191000"/>
          </a:xfrm>
        </p:spPr>
        <p:txBody>
          <a:bodyPr anchor="ctr" anchorCtr="0"/>
          <a:lstStyle>
            <a:lvl1pPr marL="457200" indent="-457200">
              <a:lnSpc>
                <a:spcPct val="95000"/>
              </a:lnSpc>
              <a:spcBef>
                <a:spcPts val="2400"/>
              </a:spcBef>
              <a:buSzPct val="100000"/>
              <a:buFont typeface="System Font Regular"/>
              <a:buChar char="–"/>
              <a:tabLst/>
              <a:defRPr sz="5400" spc="-150">
                <a:latin typeface="+mj-lt"/>
              </a:defRPr>
            </a:lvl1pPr>
            <a:lvl2pPr marL="914400" indent="-457200">
              <a:lnSpc>
                <a:spcPct val="95000"/>
              </a:lnSpc>
              <a:spcBef>
                <a:spcPts val="2400"/>
              </a:spcBef>
              <a:buSzPct val="100000"/>
              <a:buFont typeface="System Font Regular"/>
              <a:buChar char="–"/>
              <a:tabLst/>
              <a:defRPr sz="3200"/>
            </a:lvl2pPr>
            <a:lvl3pPr marL="914400" indent="-457200">
              <a:lnSpc>
                <a:spcPct val="95000"/>
              </a:lnSpc>
              <a:spcBef>
                <a:spcPts val="2400"/>
              </a:spcBef>
              <a:buSzPct val="100000"/>
              <a:buFont typeface="System Font Regular"/>
              <a:buChar char="–"/>
              <a:tabLst/>
              <a:defRPr sz="1600"/>
            </a:lvl3pPr>
            <a:lvl4pPr marL="914400" indent="-457200">
              <a:lnSpc>
                <a:spcPct val="95000"/>
              </a:lnSpc>
              <a:spcBef>
                <a:spcPts val="2400"/>
              </a:spcBef>
              <a:buSzPct val="100000"/>
              <a:buFont typeface="System Font Regular"/>
              <a:buChar char="–"/>
              <a:tabLst/>
              <a:defRPr sz="1600"/>
            </a:lvl4pPr>
            <a:lvl5pPr marL="914400" indent="-457200">
              <a:lnSpc>
                <a:spcPct val="95000"/>
              </a:lnSpc>
              <a:spcBef>
                <a:spcPts val="2400"/>
              </a:spcBef>
              <a:buSzPct val="100000"/>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a:xfrm>
            <a:off x="1645920" y="6583680"/>
            <a:ext cx="7844778" cy="91440"/>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a:xfrm>
            <a:off x="11842316" y="6583680"/>
            <a:ext cx="89768" cy="92333"/>
          </a:xfrm>
          <a:prstGeom prst="rect">
            <a:avLst/>
          </a:prstGeom>
        </p:spPr>
        <p:txBody>
          <a:bodyPr/>
          <a:lstStyle/>
          <a:p>
            <a:endParaRPr lang="en-US" dirty="0"/>
          </a:p>
        </p:txBody>
      </p:sp>
    </p:spTree>
    <p:extLst>
      <p:ext uri="{BB962C8B-B14F-4D97-AF65-F5344CB8AC3E}">
        <p14:creationId xmlns:p14="http://schemas.microsoft.com/office/powerpoint/2010/main" val="3141436089"/>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SG - 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7"/>
            <a:ext cx="10975816" cy="946389"/>
          </a:xfrm>
        </p:spPr>
        <p:txBody>
          <a:bodyPr lIns="0" rIns="0"/>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2" name="Rectangle: Rounded Corners 232">
            <a:extLst>
              <a:ext uri="{FF2B5EF4-FFF2-40B4-BE49-F238E27FC236}">
                <a16:creationId xmlns:a16="http://schemas.microsoft.com/office/drawing/2014/main" id="{54BE9BFB-63B9-CD51-F85C-DC0B448BD954}"/>
              </a:ext>
            </a:extLst>
          </p:cNvPr>
          <p:cNvSpPr>
            <a:spLocks/>
          </p:cNvSpPr>
          <p:nvPr userDrawn="1"/>
        </p:nvSpPr>
        <p:spPr>
          <a:xfrm>
            <a:off x="609760" y="1333501"/>
            <a:ext cx="10975658" cy="4975225"/>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3" name="Rectangle 2">
            <a:extLst>
              <a:ext uri="{FF2B5EF4-FFF2-40B4-BE49-F238E27FC236}">
                <a16:creationId xmlns:a16="http://schemas.microsoft.com/office/drawing/2014/main" id="{B4AA2EC0-D7E8-641F-D851-C4F753F9DBC5}"/>
              </a:ext>
            </a:extLst>
          </p:cNvPr>
          <p:cNvSpPr/>
          <p:nvPr userDrawn="1"/>
        </p:nvSpPr>
        <p:spPr>
          <a:xfrm>
            <a:off x="609760" y="6230491"/>
            <a:ext cx="10975658"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4" name="Rectangle 3">
            <a:extLst>
              <a:ext uri="{FF2B5EF4-FFF2-40B4-BE49-F238E27FC236}">
                <a16:creationId xmlns:a16="http://schemas.microsoft.com/office/drawing/2014/main" id="{C74BAC9F-435C-9E3E-7F67-28DC650DD901}"/>
              </a:ext>
            </a:extLst>
          </p:cNvPr>
          <p:cNvSpPr/>
          <p:nvPr userDrawn="1"/>
        </p:nvSpPr>
        <p:spPr>
          <a:xfrm>
            <a:off x="609760" y="1333500"/>
            <a:ext cx="10975658" cy="361950"/>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8" name="Table Placeholder 7">
            <a:extLst>
              <a:ext uri="{FF2B5EF4-FFF2-40B4-BE49-F238E27FC236}">
                <a16:creationId xmlns:a16="http://schemas.microsoft.com/office/drawing/2014/main" id="{0C0DE417-EF3B-1040-21D3-93CDA0FD8F10}"/>
              </a:ext>
            </a:extLst>
          </p:cNvPr>
          <p:cNvSpPr>
            <a:spLocks noGrp="1"/>
          </p:cNvSpPr>
          <p:nvPr>
            <p:ph type="tbl" sz="quarter" idx="13"/>
          </p:nvPr>
        </p:nvSpPr>
        <p:spPr>
          <a:xfrm>
            <a:off x="609760" y="1333500"/>
            <a:ext cx="10972482" cy="4897438"/>
          </a:xfrm>
        </p:spPr>
        <p:txBody>
          <a:bodyPr/>
          <a:lstStyle/>
          <a:p>
            <a:endParaRPr lang="en-GB"/>
          </a:p>
        </p:txBody>
      </p:sp>
    </p:spTree>
    <p:extLst>
      <p:ext uri="{BB962C8B-B14F-4D97-AF65-F5344CB8AC3E}">
        <p14:creationId xmlns:p14="http://schemas.microsoft.com/office/powerpoint/2010/main" val="2768818887"/>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SG - Tab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7"/>
            <a:ext cx="10975816" cy="946389"/>
          </a:xfrm>
        </p:spPr>
        <p:txBody>
          <a:bodyPr lIns="0" rIns="0"/>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Tree>
    <p:extLst>
      <p:ext uri="{BB962C8B-B14F-4D97-AF65-F5344CB8AC3E}">
        <p14:creationId xmlns:p14="http://schemas.microsoft.com/office/powerpoint/2010/main" val="2052932051"/>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SG - Text Content right with img lef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4277680" y="264087"/>
            <a:ext cx="7307737" cy="946389"/>
          </a:xfrm>
        </p:spPr>
        <p:txBody>
          <a:bodyPr lIns="0" rIns="0"/>
          <a:lstStyle>
            <a:lvl1pPr>
              <a:defRPr>
                <a:gradFill>
                  <a:gsLst>
                    <a:gs pos="0">
                      <a:schemeClr val="tx1"/>
                    </a:gs>
                    <a:gs pos="21000">
                      <a:schemeClr val="tx1"/>
                    </a:gs>
                  </a:gsLst>
                  <a:lin ang="5400000" scaled="1"/>
                </a:gra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4277680" y="1334325"/>
            <a:ext cx="7307737" cy="4974401"/>
          </a:xfrm>
        </p:spPr>
        <p:txBody>
          <a:bodyPr lIns="0" rIns="0"/>
          <a:lstStyle>
            <a:lvl1pPr marL="0" indent="0">
              <a:lnSpc>
                <a:spcPct val="110000"/>
              </a:lnSpc>
              <a:spcBef>
                <a:spcPts val="1200"/>
              </a:spcBef>
              <a:buNone/>
              <a:defRPr sz="1999">
                <a:gradFill>
                  <a:gsLst>
                    <a:gs pos="0">
                      <a:schemeClr val="tx1"/>
                    </a:gs>
                    <a:gs pos="21000">
                      <a:schemeClr val="tx1"/>
                    </a:gs>
                  </a:gsLst>
                  <a:lin ang="5400000" scaled="1"/>
                </a:gradFill>
              </a:defRPr>
            </a:lvl1pPr>
            <a:lvl2pPr marL="225357" indent="0">
              <a:lnSpc>
                <a:spcPct val="110000"/>
              </a:lnSpc>
              <a:spcBef>
                <a:spcPts val="1200"/>
              </a:spcBef>
              <a:buNone/>
              <a:defRPr sz="1400">
                <a:gradFill>
                  <a:gsLst>
                    <a:gs pos="0">
                      <a:schemeClr val="tx1"/>
                    </a:gs>
                    <a:gs pos="21000">
                      <a:schemeClr val="tx1"/>
                    </a:gs>
                  </a:gsLst>
                  <a:lin ang="5400000" scaled="1"/>
                </a:gradFill>
              </a:defRPr>
            </a:lvl2pPr>
            <a:lvl3pPr marL="438019" indent="0">
              <a:lnSpc>
                <a:spcPct val="110000"/>
              </a:lnSpc>
              <a:spcBef>
                <a:spcPts val="1200"/>
              </a:spcBef>
              <a:buNone/>
              <a:defRPr sz="1200">
                <a:gradFill>
                  <a:gsLst>
                    <a:gs pos="0">
                      <a:schemeClr val="tx1"/>
                    </a:gs>
                    <a:gs pos="21000">
                      <a:schemeClr val="tx1"/>
                    </a:gs>
                  </a:gsLst>
                  <a:lin ang="5400000" scaled="1"/>
                </a:gradFill>
              </a:defRPr>
            </a:lvl3pPr>
            <a:lvl4pPr marL="545936" indent="0">
              <a:lnSpc>
                <a:spcPct val="110000"/>
              </a:lnSpc>
              <a:spcBef>
                <a:spcPts val="1200"/>
              </a:spcBef>
              <a:buNone/>
              <a:defRPr sz="1200">
                <a:gradFill>
                  <a:gsLst>
                    <a:gs pos="0">
                      <a:schemeClr val="tx1"/>
                    </a:gs>
                    <a:gs pos="21000">
                      <a:schemeClr val="tx1"/>
                    </a:gs>
                  </a:gsLst>
                  <a:lin ang="5400000" scaled="1"/>
                </a:gradFill>
              </a:defRPr>
            </a:lvl4pPr>
            <a:lvl5pPr marL="715748" indent="0">
              <a:lnSpc>
                <a:spcPct val="110000"/>
              </a:lnSpc>
              <a:spcBef>
                <a:spcPts val="1200"/>
              </a:spcBef>
              <a:buNone/>
              <a:defRPr sz="1100">
                <a:gradFill>
                  <a:gsLst>
                    <a:gs pos="0">
                      <a:schemeClr val="tx1"/>
                    </a:gs>
                    <a:gs pos="21000">
                      <a:schemeClr val="tx1"/>
                    </a:gs>
                  </a:gsLst>
                  <a:lin ang="5400000" scaled="1"/>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2" name="Picture Placeholder 49">
            <a:extLst>
              <a:ext uri="{FF2B5EF4-FFF2-40B4-BE49-F238E27FC236}">
                <a16:creationId xmlns:a16="http://schemas.microsoft.com/office/drawing/2014/main" id="{851C1C8C-BEA2-D26C-1892-ADB1157DEC43}"/>
              </a:ext>
            </a:extLst>
          </p:cNvPr>
          <p:cNvSpPr>
            <a:spLocks noGrp="1"/>
          </p:cNvSpPr>
          <p:nvPr>
            <p:ph type="pic" sz="quarter" idx="16"/>
          </p:nvPr>
        </p:nvSpPr>
        <p:spPr>
          <a:xfrm>
            <a:off x="123857" y="1"/>
            <a:ext cx="3963432" cy="6308725"/>
          </a:xfrm>
        </p:spPr>
        <p:txBody>
          <a:bodyPr/>
          <a:lstStyle>
            <a:lvl1pPr algn="ctr">
              <a:defRPr/>
            </a:lvl1pPr>
          </a:lstStyle>
          <a:p>
            <a:endParaRPr lang="en-GB"/>
          </a:p>
        </p:txBody>
      </p:sp>
    </p:spTree>
    <p:extLst>
      <p:ext uri="{BB962C8B-B14F-4D97-AF65-F5344CB8AC3E}">
        <p14:creationId xmlns:p14="http://schemas.microsoft.com/office/powerpoint/2010/main" val="2100097490"/>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SG - Full Screen Imag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4" name="Title 6">
            <a:extLst>
              <a:ext uri="{FF2B5EF4-FFF2-40B4-BE49-F238E27FC236}">
                <a16:creationId xmlns:a16="http://schemas.microsoft.com/office/drawing/2014/main" id="{5875554F-3CC2-26F7-834A-96D881410ADC}"/>
              </a:ext>
            </a:extLst>
          </p:cNvPr>
          <p:cNvSpPr>
            <a:spLocks noGrp="1"/>
          </p:cNvSpPr>
          <p:nvPr>
            <p:ph type="title"/>
          </p:nvPr>
        </p:nvSpPr>
        <p:spPr>
          <a:xfrm>
            <a:off x="609601" y="264087"/>
            <a:ext cx="10975816" cy="946389"/>
          </a:xfrm>
        </p:spPr>
        <p:txBody>
          <a:bodyPr lIns="0" rIns="0"/>
          <a:lstStyle/>
          <a:p>
            <a:r>
              <a:rPr lang="en-US"/>
              <a:t>Click to edit Master title style</a:t>
            </a:r>
          </a:p>
        </p:txBody>
      </p:sp>
      <p:sp>
        <p:nvSpPr>
          <p:cNvPr id="5" name="Rectangle: Rounded Corners 232">
            <a:extLst>
              <a:ext uri="{FF2B5EF4-FFF2-40B4-BE49-F238E27FC236}">
                <a16:creationId xmlns:a16="http://schemas.microsoft.com/office/drawing/2014/main" id="{5DE2E33E-E185-7A6A-EEB6-C261E3F887B7}"/>
              </a:ext>
            </a:extLst>
          </p:cNvPr>
          <p:cNvSpPr>
            <a:spLocks/>
          </p:cNvSpPr>
          <p:nvPr userDrawn="1"/>
        </p:nvSpPr>
        <p:spPr>
          <a:xfrm>
            <a:off x="606582" y="1333501"/>
            <a:ext cx="10978835" cy="4975225"/>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3350">
              <a:defRPr/>
            </a:pPr>
            <a:endParaRPr lang="en-GB" sz="1600">
              <a:solidFill>
                <a:srgbClr val="FFFFFF"/>
              </a:solidFill>
              <a:latin typeface="Adobe Clean Black" panose="020B0A03020404020204" pitchFamily="34" charset="0"/>
            </a:endParaRPr>
          </a:p>
        </p:txBody>
      </p:sp>
      <p:sp>
        <p:nvSpPr>
          <p:cNvPr id="6" name="Rectangle 5">
            <a:extLst>
              <a:ext uri="{FF2B5EF4-FFF2-40B4-BE49-F238E27FC236}">
                <a16:creationId xmlns:a16="http://schemas.microsoft.com/office/drawing/2014/main" id="{6F060F13-D474-C2EF-4014-C45283019FCB}"/>
              </a:ext>
            </a:extLst>
          </p:cNvPr>
          <p:cNvSpPr/>
          <p:nvPr userDrawn="1"/>
        </p:nvSpPr>
        <p:spPr>
          <a:xfrm>
            <a:off x="606582" y="6230491"/>
            <a:ext cx="10978835"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8" name="Rectangle 7">
            <a:extLst>
              <a:ext uri="{FF2B5EF4-FFF2-40B4-BE49-F238E27FC236}">
                <a16:creationId xmlns:a16="http://schemas.microsoft.com/office/drawing/2014/main" id="{11741A87-79A2-4EC6-7255-7B134A3A5759}"/>
              </a:ext>
            </a:extLst>
          </p:cNvPr>
          <p:cNvSpPr/>
          <p:nvPr userDrawn="1"/>
        </p:nvSpPr>
        <p:spPr>
          <a:xfrm>
            <a:off x="606582" y="1333501"/>
            <a:ext cx="10978835" cy="78235"/>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GB" sz="1400">
              <a:solidFill>
                <a:srgbClr val="000000"/>
              </a:solidFill>
              <a:latin typeface="Adobe Clean"/>
            </a:endParaRPr>
          </a:p>
        </p:txBody>
      </p:sp>
      <p:sp>
        <p:nvSpPr>
          <p:cNvPr id="9" name="Picture Placeholder 49">
            <a:extLst>
              <a:ext uri="{FF2B5EF4-FFF2-40B4-BE49-F238E27FC236}">
                <a16:creationId xmlns:a16="http://schemas.microsoft.com/office/drawing/2014/main" id="{765474E0-7FDC-5FB8-F9B5-1F2946C7AEDB}"/>
              </a:ext>
            </a:extLst>
          </p:cNvPr>
          <p:cNvSpPr>
            <a:spLocks noGrp="1"/>
          </p:cNvSpPr>
          <p:nvPr>
            <p:ph type="pic" sz="quarter" idx="25"/>
          </p:nvPr>
        </p:nvSpPr>
        <p:spPr>
          <a:xfrm>
            <a:off x="1828350" y="1421113"/>
            <a:ext cx="8535298" cy="4799855"/>
          </a:xfrm>
        </p:spPr>
        <p:txBody>
          <a:bodyPr anchor="ctr" anchorCtr="0"/>
          <a:lstStyle>
            <a:lvl1pPr algn="ctr">
              <a:defRPr sz="1200"/>
            </a:lvl1pPr>
          </a:lstStyle>
          <a:p>
            <a:endParaRPr lang="en-GB"/>
          </a:p>
        </p:txBody>
      </p:sp>
    </p:spTree>
    <p:extLst>
      <p:ext uri="{BB962C8B-B14F-4D97-AF65-F5344CB8AC3E}">
        <p14:creationId xmlns:p14="http://schemas.microsoft.com/office/powerpoint/2010/main" val="2611193157"/>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SG - Closing Logo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DE14C2-9352-2096-808F-7F83CD00BB72}"/>
              </a:ext>
            </a:extLst>
          </p:cNvPr>
          <p:cNvSpPr/>
          <p:nvPr userDrawn="1"/>
        </p:nvSpPr>
        <p:spPr>
          <a:xfrm>
            <a:off x="1"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grpSp>
        <p:nvGrpSpPr>
          <p:cNvPr id="5" name="Group 4">
            <a:extLst>
              <a:ext uri="{FF2B5EF4-FFF2-40B4-BE49-F238E27FC236}">
                <a16:creationId xmlns:a16="http://schemas.microsoft.com/office/drawing/2014/main" id="{89FDAD7B-2A3C-B2C8-7AAC-E3B17C4B04EF}"/>
              </a:ext>
            </a:extLst>
          </p:cNvPr>
          <p:cNvGrpSpPr/>
          <p:nvPr userDrawn="1"/>
        </p:nvGrpSpPr>
        <p:grpSpPr>
          <a:xfrm>
            <a:off x="2090887" y="2365942"/>
            <a:ext cx="2694133" cy="2126119"/>
            <a:chOff x="3393333" y="2365941"/>
            <a:chExt cx="2693431" cy="2126119"/>
          </a:xfrm>
        </p:grpSpPr>
        <p:pic>
          <p:nvPicPr>
            <p:cNvPr id="6" name="Picture 5" descr="Logo&#10;&#10;Description automatically generated">
              <a:extLst>
                <a:ext uri="{FF2B5EF4-FFF2-40B4-BE49-F238E27FC236}">
                  <a16:creationId xmlns:a16="http://schemas.microsoft.com/office/drawing/2014/main" id="{EEEDC1E9-BFF2-0242-A0F2-31567C69FF6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3333" y="2611463"/>
              <a:ext cx="1850056" cy="1635076"/>
            </a:xfrm>
            <a:prstGeom prst="rect">
              <a:avLst/>
            </a:prstGeom>
          </p:spPr>
        </p:pic>
        <p:cxnSp>
          <p:nvCxnSpPr>
            <p:cNvPr id="9" name="Straight Connector 8">
              <a:extLst>
                <a:ext uri="{FF2B5EF4-FFF2-40B4-BE49-F238E27FC236}">
                  <a16:creationId xmlns:a16="http://schemas.microsoft.com/office/drawing/2014/main" id="{68B7E764-0B07-7673-72B4-15ECF8A7345A}"/>
                </a:ext>
              </a:extLst>
            </p:cNvPr>
            <p:cNvCxnSpPr>
              <a:cxnSpLocks/>
            </p:cNvCxnSpPr>
            <p:nvPr userDrawn="1"/>
          </p:nvCxnSpPr>
          <p:spPr>
            <a:xfrm>
              <a:off x="6086764" y="2365941"/>
              <a:ext cx="0" cy="21261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Picture 2" descr="A black background with a black square&#10;&#10;Description automatically generated with medium confidence">
            <a:extLst>
              <a:ext uri="{FF2B5EF4-FFF2-40B4-BE49-F238E27FC236}">
                <a16:creationId xmlns:a16="http://schemas.microsoft.com/office/drawing/2014/main" id="{6762D1E8-EE51-21BB-A59A-D74CA6ADEFA8}"/>
              </a:ext>
            </a:extLst>
          </p:cNvPr>
          <p:cNvPicPr>
            <a:picLocks noChangeAspect="1"/>
          </p:cNvPicPr>
          <p:nvPr userDrawn="1"/>
        </p:nvPicPr>
        <p:blipFill>
          <a:blip r:embed="rId4"/>
          <a:stretch>
            <a:fillRect/>
          </a:stretch>
        </p:blipFill>
        <p:spPr>
          <a:xfrm>
            <a:off x="4969876" y="2516300"/>
            <a:ext cx="5282780" cy="2006158"/>
          </a:xfrm>
          <a:prstGeom prst="rect">
            <a:avLst/>
          </a:prstGeom>
        </p:spPr>
      </p:pic>
    </p:spTree>
    <p:extLst>
      <p:ext uri="{BB962C8B-B14F-4D97-AF65-F5344CB8AC3E}">
        <p14:creationId xmlns:p14="http://schemas.microsoft.com/office/powerpoint/2010/main" val="2855503509"/>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DSG - Closing Logo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DE14C2-9352-2096-808F-7F83CD00BB72}"/>
              </a:ext>
            </a:extLst>
          </p:cNvPr>
          <p:cNvSpPr/>
          <p:nvPr userDrawn="1"/>
        </p:nvSpPr>
        <p:spPr>
          <a:xfrm>
            <a:off x="1"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pic>
        <p:nvPicPr>
          <p:cNvPr id="5" name="Picture 4" descr="A red and black logo&#10;&#10;Description automatically generated">
            <a:extLst>
              <a:ext uri="{FF2B5EF4-FFF2-40B4-BE49-F238E27FC236}">
                <a16:creationId xmlns:a16="http://schemas.microsoft.com/office/drawing/2014/main" id="{683B46B0-5EAC-BB84-1D03-302241A510B1}"/>
              </a:ext>
            </a:extLst>
          </p:cNvPr>
          <p:cNvPicPr>
            <a:picLocks noChangeAspect="1"/>
          </p:cNvPicPr>
          <p:nvPr userDrawn="1"/>
        </p:nvPicPr>
        <p:blipFill>
          <a:blip r:embed="rId2"/>
          <a:stretch>
            <a:fillRect/>
          </a:stretch>
        </p:blipFill>
        <p:spPr>
          <a:xfrm>
            <a:off x="3047999" y="2803235"/>
            <a:ext cx="6096001" cy="1251531"/>
          </a:xfrm>
          <a:prstGeom prst="rect">
            <a:avLst/>
          </a:prstGeom>
        </p:spPr>
      </p:pic>
    </p:spTree>
    <p:extLst>
      <p:ext uri="{BB962C8B-B14F-4D97-AF65-F5344CB8AC3E}">
        <p14:creationId xmlns:p14="http://schemas.microsoft.com/office/powerpoint/2010/main" val="2149930493"/>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DSG-Image Divider">
    <p:spTree>
      <p:nvGrpSpPr>
        <p:cNvPr id="1" name=""/>
        <p:cNvGrpSpPr/>
        <p:nvPr/>
      </p:nvGrpSpPr>
      <p:grpSpPr>
        <a:xfrm>
          <a:off x="0" y="0"/>
          <a:ext cx="0" cy="0"/>
          <a:chOff x="0" y="0"/>
          <a:chExt cx="0" cy="0"/>
        </a:xfrm>
      </p:grpSpPr>
      <p:sp>
        <p:nvSpPr>
          <p:cNvPr id="13" name="Thread">
            <a:extLst>
              <a:ext uri="{FF2B5EF4-FFF2-40B4-BE49-F238E27FC236}">
                <a16:creationId xmlns:a16="http://schemas.microsoft.com/office/drawing/2014/main" id="{64915286-134E-1194-E64F-65DEBDC989DD}"/>
              </a:ext>
              <a:ext uri="{C183D7F6-B498-43B3-948B-1728B52AA6E4}">
                <adec:decorative xmlns:adec="http://schemas.microsoft.com/office/drawing/2017/decorative" val="1"/>
              </a:ext>
            </a:extLst>
          </p:cNvPr>
          <p:cNvSpPr/>
          <p:nvPr userDrawn="1"/>
        </p:nvSpPr>
        <p:spPr>
          <a:xfrm>
            <a:off x="1" y="0"/>
            <a:ext cx="12192000" cy="6858000"/>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lgn="l">
              <a:spcBef>
                <a:spcPts val="1200"/>
              </a:spcBef>
            </a:pPr>
            <a:endParaRPr lang="en-US" sz="1400">
              <a:solidFill>
                <a:schemeClr val="tx1"/>
              </a:solidFill>
            </a:endParaRPr>
          </a:p>
        </p:txBody>
      </p:sp>
      <p:pic>
        <p:nvPicPr>
          <p:cNvPr id="2" name="Picture 1" descr="A black and white logo&#10;&#10;Description automatically generated">
            <a:extLst>
              <a:ext uri="{FF2B5EF4-FFF2-40B4-BE49-F238E27FC236}">
                <a16:creationId xmlns:a16="http://schemas.microsoft.com/office/drawing/2014/main" id="{23B57717-D2CC-9C34-45F8-CC76365A833B}"/>
              </a:ext>
            </a:extLst>
          </p:cNvPr>
          <p:cNvPicPr>
            <a:picLocks noChangeAspect="1"/>
          </p:cNvPicPr>
          <p:nvPr userDrawn="1"/>
        </p:nvPicPr>
        <p:blipFill rotWithShape="1">
          <a:blip r:embed="rId2"/>
          <a:srcRect t="12298" b="12298"/>
          <a:stretch/>
        </p:blipFill>
        <p:spPr>
          <a:xfrm>
            <a:off x="3265131" y="2538360"/>
            <a:ext cx="6232324" cy="1781280"/>
          </a:xfrm>
          <a:prstGeom prst="rect">
            <a:avLst/>
          </a:prstGeom>
        </p:spPr>
      </p:pic>
    </p:spTree>
    <p:extLst>
      <p:ext uri="{BB962C8B-B14F-4D97-AF65-F5344CB8AC3E}">
        <p14:creationId xmlns:p14="http://schemas.microsoft.com/office/powerpoint/2010/main" val="546393154"/>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White - Top &amp; Bottom Graphic">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B8D6CA-D4AF-4FDC-9641-A8569C957DEB}" type="datetime1">
              <a:rPr kumimoji="0" lang="en-US" sz="1800" b="0" i="0" u="none" strike="noStrike" kern="1200" cap="none" spc="0" normalizeH="0" baseline="0" noProof="0" smtClean="0">
                <a:ln>
                  <a:noFill/>
                </a:ln>
                <a:solidFill>
                  <a:srgbClr val="000000"/>
                </a:solidFill>
                <a:effectLst/>
                <a:uLnTx/>
                <a:uFillTx/>
                <a:latin typeface="Adobe Clean Semi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8/25/25</a:t>
            </a:fld>
            <a:endParaRPr kumimoji="0" lang="en-US" sz="1800" b="0" i="0" u="none" strike="noStrike" kern="1200" cap="none" spc="0" normalizeH="0" baseline="0" noProof="0">
              <a:ln>
                <a:noFill/>
              </a:ln>
              <a:solidFill>
                <a:srgbClr val="000000"/>
              </a:solidFill>
              <a:effectLst/>
              <a:uLnTx/>
              <a:uFillTx/>
              <a:latin typeface="Adobe Clean SemiLigh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808080"/>
              </a:solidFill>
              <a:effectLst/>
              <a:uLnTx/>
              <a:uFillTx/>
              <a:latin typeface="Adobe Clean SemiLight"/>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0156F56-D5AE-4C6F-B826-C69D1BC521BB}" type="slidenum">
              <a:rPr kumimoji="0" lang="en-US" sz="800" b="0" i="0" u="none" strike="noStrike" kern="1200" cap="none" spc="0" normalizeH="0" baseline="0" noProof="0" smtClean="0">
                <a:ln>
                  <a:noFill/>
                </a:ln>
                <a:solidFill>
                  <a:srgbClr val="808080"/>
                </a:solidFill>
                <a:effectLst/>
                <a:uLnTx/>
                <a:uFillTx/>
                <a:latin typeface="Adobe Clean Semi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808080"/>
              </a:solidFill>
              <a:effectLst/>
              <a:uLnTx/>
              <a:uFillTx/>
              <a:latin typeface="Adobe Clean SemiLight"/>
              <a:ea typeface="+mn-ea"/>
              <a:cs typeface="+mn-cs"/>
            </a:endParaRPr>
          </a:p>
        </p:txBody>
      </p:sp>
    </p:spTree>
    <p:extLst>
      <p:ext uri="{BB962C8B-B14F-4D97-AF65-F5344CB8AC3E}">
        <p14:creationId xmlns:p14="http://schemas.microsoft.com/office/powerpoint/2010/main" val="9413952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hite - Title Only - Bottom Graph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7"/>
            <a:ext cx="10972801" cy="946389"/>
          </a:xfrm>
        </p:spPr>
        <p:txBody>
          <a:bodyPr lIns="0" rIns="0"/>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1431C693-A5F2-4410-90FF-0E30E212103D}" type="datetime1">
              <a:rPr lang="en-US" smtClean="0"/>
              <a:t>8/25/25</a:t>
            </a:fld>
            <a:endParaRPr lang="en-US"/>
          </a:p>
        </p:txBody>
      </p:sp>
    </p:spTree>
    <p:extLst>
      <p:ext uri="{BB962C8B-B14F-4D97-AF65-F5344CB8AC3E}">
        <p14:creationId xmlns:p14="http://schemas.microsoft.com/office/powerpoint/2010/main" val="718905879"/>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 points with char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7"/>
            <a:ext cx="10972801" cy="946389"/>
          </a:xfrm>
        </p:spPr>
        <p:txBody>
          <a:bodyPr lIns="0" rIns="0"/>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1431C693-A5F2-4410-90FF-0E30E212103D}" type="datetime1">
              <a:rPr lang="en-US" smtClean="0"/>
              <a:t>8/25/25</a:t>
            </a:fld>
            <a:endParaRPr lang="en-US"/>
          </a:p>
        </p:txBody>
      </p:sp>
      <p:sp>
        <p:nvSpPr>
          <p:cNvPr id="2" name="Freeform 91">
            <a:extLst>
              <a:ext uri="{FF2B5EF4-FFF2-40B4-BE49-F238E27FC236}">
                <a16:creationId xmlns:a16="http://schemas.microsoft.com/office/drawing/2014/main" id="{542C63DE-FD22-7637-D93E-4CAFA069FF35}"/>
              </a:ext>
            </a:extLst>
          </p:cNvPr>
          <p:cNvSpPr/>
          <p:nvPr userDrawn="1"/>
        </p:nvSpPr>
        <p:spPr>
          <a:xfrm>
            <a:off x="8486274" y="5052842"/>
            <a:ext cx="1772652" cy="874067"/>
          </a:xfrm>
          <a:custGeom>
            <a:avLst/>
            <a:gdLst>
              <a:gd name="connsiteX0" fmla="*/ 0 w 1772652"/>
              <a:gd name="connsiteY0" fmla="*/ 874295 h 874295"/>
              <a:gd name="connsiteX1" fmla="*/ 1772652 w 1772652"/>
              <a:gd name="connsiteY1" fmla="*/ 874295 h 874295"/>
              <a:gd name="connsiteX2" fmla="*/ 1772652 w 1772652"/>
              <a:gd name="connsiteY2" fmla="*/ 0 h 874295"/>
            </a:gdLst>
            <a:ahLst/>
            <a:cxnLst>
              <a:cxn ang="0">
                <a:pos x="connsiteX0" y="connsiteY0"/>
              </a:cxn>
              <a:cxn ang="0">
                <a:pos x="connsiteX1" y="connsiteY1"/>
              </a:cxn>
              <a:cxn ang="0">
                <a:pos x="connsiteX2" y="connsiteY2"/>
              </a:cxn>
            </a:cxnLst>
            <a:rect l="l" t="t" r="r" b="b"/>
            <a:pathLst>
              <a:path w="1772652" h="874295">
                <a:moveTo>
                  <a:pt x="0" y="874295"/>
                </a:moveTo>
                <a:lnTo>
                  <a:pt x="1772652" y="874295"/>
                </a:lnTo>
                <a:lnTo>
                  <a:pt x="1772652" y="0"/>
                </a:lnTo>
              </a:path>
            </a:pathLst>
          </a:custGeom>
          <a:noFill/>
          <a:ln w="31750" cap="flat">
            <a:solidFill>
              <a:schemeClr val="tx1"/>
            </a:solidFill>
            <a:prstDash val="solid"/>
            <a:miter/>
            <a:tailEnd type="arrow"/>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rmAutofit/>
          </a:bodyPr>
          <a:lstStyle/>
          <a:p>
            <a:pPr defTabSz="914126"/>
            <a:endParaRPr lang="en-GB" sz="1799">
              <a:solidFill>
                <a:srgbClr val="000000"/>
              </a:solidFill>
              <a:latin typeface="Adobe Clean"/>
            </a:endParaRPr>
          </a:p>
        </p:txBody>
      </p:sp>
      <p:sp>
        <p:nvSpPr>
          <p:cNvPr id="3" name="Rectangle 2">
            <a:extLst>
              <a:ext uri="{FF2B5EF4-FFF2-40B4-BE49-F238E27FC236}">
                <a16:creationId xmlns:a16="http://schemas.microsoft.com/office/drawing/2014/main" id="{B302D2EF-50F4-A243-746F-7FB6621B4F82}"/>
              </a:ext>
            </a:extLst>
          </p:cNvPr>
          <p:cNvSpPr/>
          <p:nvPr userDrawn="1"/>
        </p:nvSpPr>
        <p:spPr>
          <a:xfrm>
            <a:off x="4942332" y="1545186"/>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4" name="Rectangle 3">
            <a:extLst>
              <a:ext uri="{FF2B5EF4-FFF2-40B4-BE49-F238E27FC236}">
                <a16:creationId xmlns:a16="http://schemas.microsoft.com/office/drawing/2014/main" id="{8E68F5C0-1891-F859-F73D-2979BB47E20E}"/>
              </a:ext>
            </a:extLst>
          </p:cNvPr>
          <p:cNvSpPr/>
          <p:nvPr userDrawn="1"/>
        </p:nvSpPr>
        <p:spPr>
          <a:xfrm>
            <a:off x="4942332" y="2868314"/>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5" name="Rectangle 4">
            <a:extLst>
              <a:ext uri="{FF2B5EF4-FFF2-40B4-BE49-F238E27FC236}">
                <a16:creationId xmlns:a16="http://schemas.microsoft.com/office/drawing/2014/main" id="{F2BA5EE0-5867-D2A6-A12E-9377FA987084}"/>
              </a:ext>
            </a:extLst>
          </p:cNvPr>
          <p:cNvSpPr/>
          <p:nvPr userDrawn="1"/>
        </p:nvSpPr>
        <p:spPr>
          <a:xfrm>
            <a:off x="4942332" y="4191444"/>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6" name="Rectangle 5">
            <a:extLst>
              <a:ext uri="{FF2B5EF4-FFF2-40B4-BE49-F238E27FC236}">
                <a16:creationId xmlns:a16="http://schemas.microsoft.com/office/drawing/2014/main" id="{B657301E-21BE-7E2A-317F-87BDCA24400B}"/>
              </a:ext>
            </a:extLst>
          </p:cNvPr>
          <p:cNvSpPr/>
          <p:nvPr userDrawn="1"/>
        </p:nvSpPr>
        <p:spPr>
          <a:xfrm>
            <a:off x="899722" y="1545186"/>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11" name="Rectangle 10">
            <a:extLst>
              <a:ext uri="{FF2B5EF4-FFF2-40B4-BE49-F238E27FC236}">
                <a16:creationId xmlns:a16="http://schemas.microsoft.com/office/drawing/2014/main" id="{62ED3E30-8C4F-A848-1C5A-E17B353A0DAB}"/>
              </a:ext>
            </a:extLst>
          </p:cNvPr>
          <p:cNvSpPr/>
          <p:nvPr userDrawn="1"/>
        </p:nvSpPr>
        <p:spPr>
          <a:xfrm>
            <a:off x="899722" y="2868314"/>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12" name="Rectangle 11">
            <a:extLst>
              <a:ext uri="{FF2B5EF4-FFF2-40B4-BE49-F238E27FC236}">
                <a16:creationId xmlns:a16="http://schemas.microsoft.com/office/drawing/2014/main" id="{BF3521A1-658A-6158-37D1-48B737F9DF44}"/>
              </a:ext>
            </a:extLst>
          </p:cNvPr>
          <p:cNvSpPr/>
          <p:nvPr userDrawn="1"/>
        </p:nvSpPr>
        <p:spPr>
          <a:xfrm>
            <a:off x="899722" y="4191444"/>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13" name="Rectangle 12">
            <a:extLst>
              <a:ext uri="{FF2B5EF4-FFF2-40B4-BE49-F238E27FC236}">
                <a16:creationId xmlns:a16="http://schemas.microsoft.com/office/drawing/2014/main" id="{7C8BEF89-9AB6-5330-CE6E-D130354BE8E9}"/>
              </a:ext>
            </a:extLst>
          </p:cNvPr>
          <p:cNvSpPr/>
          <p:nvPr userDrawn="1"/>
        </p:nvSpPr>
        <p:spPr>
          <a:xfrm>
            <a:off x="609599" y="5544230"/>
            <a:ext cx="7900737" cy="784591"/>
          </a:xfrm>
          <a:prstGeom prst="rect">
            <a:avLst/>
          </a:prstGeom>
          <a:solidFill>
            <a:schemeClr val="tx1"/>
          </a:solidFill>
          <a:ln w="53975" cap="flat" cmpd="sng" algn="ctr">
            <a:noFill/>
            <a:prstDash val="solid"/>
            <a:miter lim="800000"/>
          </a:ln>
          <a:effectLst/>
        </p:spPr>
        <p:txBody>
          <a:bodyPr lIns="45708" tIns="107972" rIns="45708" bIns="45708" rtlCol="0" anchor="ctr" anchorCtr="0"/>
          <a:lstStyle/>
          <a:p>
            <a:pPr algn="ctr" defTabSz="914126">
              <a:lnSpc>
                <a:spcPct val="80000"/>
              </a:lnSpc>
              <a:spcBef>
                <a:spcPts val="1200"/>
              </a:spcBef>
              <a:defRPr/>
            </a:pPr>
            <a:endParaRPr lang="en-GB" sz="1999" b="1" kern="0">
              <a:solidFill>
                <a:srgbClr val="FFFFFF"/>
              </a:solidFill>
              <a:latin typeface="Adobe Clean ExtraBold" panose="020B0503020404020204" pitchFamily="34" charset="0"/>
            </a:endParaRPr>
          </a:p>
        </p:txBody>
      </p:sp>
      <p:sp>
        <p:nvSpPr>
          <p:cNvPr id="21" name="Rectangle 20">
            <a:extLst>
              <a:ext uri="{FF2B5EF4-FFF2-40B4-BE49-F238E27FC236}">
                <a16:creationId xmlns:a16="http://schemas.microsoft.com/office/drawing/2014/main" id="{C7DFDBE9-4100-5FB5-7823-9479B9D69578}"/>
              </a:ext>
            </a:extLst>
          </p:cNvPr>
          <p:cNvSpPr/>
          <p:nvPr/>
        </p:nvSpPr>
        <p:spPr>
          <a:xfrm>
            <a:off x="606948" y="1785012"/>
            <a:ext cx="1139839"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defRPr/>
            </a:pPr>
            <a:endParaRPr lang="en-GB" sz="1400" kern="0">
              <a:solidFill>
                <a:srgbClr val="2C2C2C"/>
              </a:solidFill>
              <a:latin typeface="Adobe Clean SemiLight"/>
            </a:endParaRPr>
          </a:p>
        </p:txBody>
      </p:sp>
      <p:sp>
        <p:nvSpPr>
          <p:cNvPr id="61" name="Chart Placeholder 60">
            <a:extLst>
              <a:ext uri="{FF2B5EF4-FFF2-40B4-BE49-F238E27FC236}">
                <a16:creationId xmlns:a16="http://schemas.microsoft.com/office/drawing/2014/main" id="{92661F97-2FC0-E5C9-6C85-D24ACCB9144B}"/>
              </a:ext>
            </a:extLst>
          </p:cNvPr>
          <p:cNvSpPr>
            <a:spLocks noGrp="1"/>
          </p:cNvSpPr>
          <p:nvPr>
            <p:ph type="chart" sz="quarter" idx="26"/>
          </p:nvPr>
        </p:nvSpPr>
        <p:spPr>
          <a:xfrm>
            <a:off x="8836269" y="2187120"/>
            <a:ext cx="2893862" cy="2904451"/>
          </a:xfrm>
        </p:spPr>
        <p:txBody>
          <a:bodyPr anchor="ctr" anchorCtr="0"/>
          <a:lstStyle>
            <a:lvl1pPr marL="0" indent="0" algn="ctr">
              <a:buNone/>
              <a:defRPr/>
            </a:lvl1pPr>
          </a:lstStyle>
          <a:p>
            <a:endParaRPr lang="en-GB"/>
          </a:p>
        </p:txBody>
      </p:sp>
      <p:sp>
        <p:nvSpPr>
          <p:cNvPr id="26" name="Rectangle 25">
            <a:extLst>
              <a:ext uri="{FF2B5EF4-FFF2-40B4-BE49-F238E27FC236}">
                <a16:creationId xmlns:a16="http://schemas.microsoft.com/office/drawing/2014/main" id="{D9758E0B-B7E0-B11F-4425-7E5E893ED18C}"/>
              </a:ext>
            </a:extLst>
          </p:cNvPr>
          <p:cNvSpPr/>
          <p:nvPr/>
        </p:nvSpPr>
        <p:spPr>
          <a:xfrm>
            <a:off x="609600" y="3108140"/>
            <a:ext cx="1139839"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pPr>
            <a:endParaRPr lang="en-GB" sz="1400" kern="0">
              <a:solidFill>
                <a:srgbClr val="2C2C2C"/>
              </a:solidFill>
              <a:latin typeface="Adobe Clean SemiLight"/>
            </a:endParaRPr>
          </a:p>
        </p:txBody>
      </p:sp>
      <p:sp>
        <p:nvSpPr>
          <p:cNvPr id="29" name="Rectangle 28">
            <a:extLst>
              <a:ext uri="{FF2B5EF4-FFF2-40B4-BE49-F238E27FC236}">
                <a16:creationId xmlns:a16="http://schemas.microsoft.com/office/drawing/2014/main" id="{A21D4D69-E312-ADB3-4C08-302C6FCF9BB2}"/>
              </a:ext>
            </a:extLst>
          </p:cNvPr>
          <p:cNvSpPr/>
          <p:nvPr/>
        </p:nvSpPr>
        <p:spPr>
          <a:xfrm>
            <a:off x="609600" y="4431270"/>
            <a:ext cx="1139839"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pPr>
            <a:endParaRPr lang="en-GB" sz="1400" kern="0">
              <a:solidFill>
                <a:srgbClr val="2C2C2C"/>
              </a:solidFill>
              <a:latin typeface="Adobe Clean SemiLight"/>
            </a:endParaRPr>
          </a:p>
        </p:txBody>
      </p:sp>
      <p:sp>
        <p:nvSpPr>
          <p:cNvPr id="32" name="Rectangle 31">
            <a:extLst>
              <a:ext uri="{FF2B5EF4-FFF2-40B4-BE49-F238E27FC236}">
                <a16:creationId xmlns:a16="http://schemas.microsoft.com/office/drawing/2014/main" id="{9C25A7F3-CF0E-A12B-0D0E-A625C2583ED7}"/>
              </a:ext>
            </a:extLst>
          </p:cNvPr>
          <p:cNvSpPr/>
          <p:nvPr/>
        </p:nvSpPr>
        <p:spPr>
          <a:xfrm>
            <a:off x="4655866" y="1785012"/>
            <a:ext cx="1139838"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pPr>
            <a:endParaRPr lang="en-GB" sz="1400" kern="0">
              <a:solidFill>
                <a:srgbClr val="2C2C2C"/>
              </a:solidFill>
              <a:latin typeface="Adobe Clean SemiLight"/>
            </a:endParaRPr>
          </a:p>
        </p:txBody>
      </p:sp>
      <p:sp>
        <p:nvSpPr>
          <p:cNvPr id="35" name="Rectangle 34">
            <a:extLst>
              <a:ext uri="{FF2B5EF4-FFF2-40B4-BE49-F238E27FC236}">
                <a16:creationId xmlns:a16="http://schemas.microsoft.com/office/drawing/2014/main" id="{192B1B45-D1B9-F5D4-36A8-8A8E71CDC68F}"/>
              </a:ext>
            </a:extLst>
          </p:cNvPr>
          <p:cNvSpPr/>
          <p:nvPr/>
        </p:nvSpPr>
        <p:spPr>
          <a:xfrm>
            <a:off x="4647391" y="3109758"/>
            <a:ext cx="1139840"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pPr>
            <a:endParaRPr lang="en-GB" sz="1400" kern="0">
              <a:solidFill>
                <a:srgbClr val="2C2C2C"/>
              </a:solidFill>
              <a:latin typeface="Adobe Clean SemiLight"/>
            </a:endParaRPr>
          </a:p>
        </p:txBody>
      </p:sp>
      <p:sp>
        <p:nvSpPr>
          <p:cNvPr id="38" name="Rectangle 37">
            <a:extLst>
              <a:ext uri="{FF2B5EF4-FFF2-40B4-BE49-F238E27FC236}">
                <a16:creationId xmlns:a16="http://schemas.microsoft.com/office/drawing/2014/main" id="{12E49096-420D-2DF9-92E1-72785B2344D8}"/>
              </a:ext>
            </a:extLst>
          </p:cNvPr>
          <p:cNvSpPr/>
          <p:nvPr/>
        </p:nvSpPr>
        <p:spPr>
          <a:xfrm>
            <a:off x="4647391" y="4431270"/>
            <a:ext cx="1139839"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pPr>
            <a:endParaRPr lang="en-GB" sz="1400" kern="0">
              <a:solidFill>
                <a:srgbClr val="2C2C2C"/>
              </a:solidFill>
              <a:latin typeface="Adobe Clean SemiLight"/>
            </a:endParaRPr>
          </a:p>
        </p:txBody>
      </p:sp>
      <p:sp>
        <p:nvSpPr>
          <p:cNvPr id="41" name="Text Placeholder 40">
            <a:extLst>
              <a:ext uri="{FF2B5EF4-FFF2-40B4-BE49-F238E27FC236}">
                <a16:creationId xmlns:a16="http://schemas.microsoft.com/office/drawing/2014/main" id="{361AE803-05D0-0C52-E5BE-1D65A66ABF4D}"/>
              </a:ext>
            </a:extLst>
          </p:cNvPr>
          <p:cNvSpPr>
            <a:spLocks noGrp="1"/>
          </p:cNvSpPr>
          <p:nvPr>
            <p:ph type="body" sz="quarter" idx="13"/>
          </p:nvPr>
        </p:nvSpPr>
        <p:spPr>
          <a:xfrm>
            <a:off x="1837475" y="1806140"/>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2" name="Text Placeholder 40">
            <a:extLst>
              <a:ext uri="{FF2B5EF4-FFF2-40B4-BE49-F238E27FC236}">
                <a16:creationId xmlns:a16="http://schemas.microsoft.com/office/drawing/2014/main" id="{ACF3D475-96FC-6BBC-1973-63B5BCD763E8}"/>
              </a:ext>
            </a:extLst>
          </p:cNvPr>
          <p:cNvSpPr>
            <a:spLocks noGrp="1"/>
          </p:cNvSpPr>
          <p:nvPr>
            <p:ph type="body" sz="quarter" idx="14"/>
          </p:nvPr>
        </p:nvSpPr>
        <p:spPr>
          <a:xfrm>
            <a:off x="1837475" y="3129269"/>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3" name="Text Placeholder 40">
            <a:extLst>
              <a:ext uri="{FF2B5EF4-FFF2-40B4-BE49-F238E27FC236}">
                <a16:creationId xmlns:a16="http://schemas.microsoft.com/office/drawing/2014/main" id="{D52E4A54-8114-D75A-C9F1-C5AA47903112}"/>
              </a:ext>
            </a:extLst>
          </p:cNvPr>
          <p:cNvSpPr>
            <a:spLocks noGrp="1"/>
          </p:cNvSpPr>
          <p:nvPr>
            <p:ph type="body" sz="quarter" idx="15"/>
          </p:nvPr>
        </p:nvSpPr>
        <p:spPr>
          <a:xfrm>
            <a:off x="1837475" y="4452398"/>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4" name="Text Placeholder 40">
            <a:extLst>
              <a:ext uri="{FF2B5EF4-FFF2-40B4-BE49-F238E27FC236}">
                <a16:creationId xmlns:a16="http://schemas.microsoft.com/office/drawing/2014/main" id="{A64FE03C-6D5E-EA7A-9F49-DE39A44DB02D}"/>
              </a:ext>
            </a:extLst>
          </p:cNvPr>
          <p:cNvSpPr>
            <a:spLocks noGrp="1"/>
          </p:cNvSpPr>
          <p:nvPr>
            <p:ph type="body" sz="quarter" idx="16"/>
          </p:nvPr>
        </p:nvSpPr>
        <p:spPr>
          <a:xfrm>
            <a:off x="5880953" y="1806140"/>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5" name="Text Placeholder 40">
            <a:extLst>
              <a:ext uri="{FF2B5EF4-FFF2-40B4-BE49-F238E27FC236}">
                <a16:creationId xmlns:a16="http://schemas.microsoft.com/office/drawing/2014/main" id="{D9817229-C52B-8CF9-60FF-E8AA87039A95}"/>
              </a:ext>
            </a:extLst>
          </p:cNvPr>
          <p:cNvSpPr>
            <a:spLocks noGrp="1"/>
          </p:cNvSpPr>
          <p:nvPr>
            <p:ph type="body" sz="quarter" idx="17"/>
          </p:nvPr>
        </p:nvSpPr>
        <p:spPr>
          <a:xfrm>
            <a:off x="5880953" y="3129269"/>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6" name="Text Placeholder 40">
            <a:extLst>
              <a:ext uri="{FF2B5EF4-FFF2-40B4-BE49-F238E27FC236}">
                <a16:creationId xmlns:a16="http://schemas.microsoft.com/office/drawing/2014/main" id="{9AA5FEBA-83EF-8A5C-FCF6-4E600CEDA596}"/>
              </a:ext>
            </a:extLst>
          </p:cNvPr>
          <p:cNvSpPr>
            <a:spLocks noGrp="1"/>
          </p:cNvSpPr>
          <p:nvPr>
            <p:ph type="body" sz="quarter" idx="18"/>
          </p:nvPr>
        </p:nvSpPr>
        <p:spPr>
          <a:xfrm>
            <a:off x="5880953" y="4452398"/>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7" name="Picture Placeholder 5">
            <a:extLst>
              <a:ext uri="{FF2B5EF4-FFF2-40B4-BE49-F238E27FC236}">
                <a16:creationId xmlns:a16="http://schemas.microsoft.com/office/drawing/2014/main" id="{4CC31999-7AD0-5B3E-E9B9-4FE51E8503AA}"/>
              </a:ext>
            </a:extLst>
          </p:cNvPr>
          <p:cNvSpPr>
            <a:spLocks noGrp="1"/>
          </p:cNvSpPr>
          <p:nvPr>
            <p:ph type="pic" sz="quarter" idx="19"/>
          </p:nvPr>
        </p:nvSpPr>
        <p:spPr>
          <a:xfrm>
            <a:off x="726750" y="1905639"/>
            <a:ext cx="900234" cy="385200"/>
          </a:xfrm>
        </p:spPr>
        <p:txBody>
          <a:bodyPr tIns="0" bIns="0" anchor="ctr" anchorCtr="0"/>
          <a:lstStyle>
            <a:lvl1pPr marL="0" indent="0" algn="ctr">
              <a:buNone/>
              <a:defRPr/>
            </a:lvl1pPr>
          </a:lstStyle>
          <a:p>
            <a:endParaRPr lang="en-US"/>
          </a:p>
        </p:txBody>
      </p:sp>
      <p:sp>
        <p:nvSpPr>
          <p:cNvPr id="48" name="Picture Placeholder 5">
            <a:extLst>
              <a:ext uri="{FF2B5EF4-FFF2-40B4-BE49-F238E27FC236}">
                <a16:creationId xmlns:a16="http://schemas.microsoft.com/office/drawing/2014/main" id="{EF8C6BA2-24EB-226E-1535-F0BA47AEA5E3}"/>
              </a:ext>
            </a:extLst>
          </p:cNvPr>
          <p:cNvSpPr>
            <a:spLocks noGrp="1"/>
          </p:cNvSpPr>
          <p:nvPr>
            <p:ph type="pic" sz="quarter" idx="20"/>
          </p:nvPr>
        </p:nvSpPr>
        <p:spPr>
          <a:xfrm>
            <a:off x="726750" y="3225830"/>
            <a:ext cx="900234" cy="385200"/>
          </a:xfrm>
        </p:spPr>
        <p:txBody>
          <a:bodyPr tIns="0" bIns="0" anchor="ctr" anchorCtr="0"/>
          <a:lstStyle>
            <a:lvl1pPr marL="0" indent="0" algn="ctr">
              <a:buNone/>
              <a:defRPr/>
            </a:lvl1pPr>
          </a:lstStyle>
          <a:p>
            <a:endParaRPr lang="en-US"/>
          </a:p>
        </p:txBody>
      </p:sp>
      <p:sp>
        <p:nvSpPr>
          <p:cNvPr id="49" name="Picture Placeholder 5">
            <a:extLst>
              <a:ext uri="{FF2B5EF4-FFF2-40B4-BE49-F238E27FC236}">
                <a16:creationId xmlns:a16="http://schemas.microsoft.com/office/drawing/2014/main" id="{C843151B-11C4-A8D3-3EA0-D0C39E4400D4}"/>
              </a:ext>
            </a:extLst>
          </p:cNvPr>
          <p:cNvSpPr>
            <a:spLocks noGrp="1"/>
          </p:cNvSpPr>
          <p:nvPr>
            <p:ph type="pic" sz="quarter" idx="21"/>
          </p:nvPr>
        </p:nvSpPr>
        <p:spPr>
          <a:xfrm>
            <a:off x="726750" y="4546021"/>
            <a:ext cx="900234" cy="385200"/>
          </a:xfrm>
        </p:spPr>
        <p:txBody>
          <a:bodyPr tIns="0" bIns="0" anchor="ctr" anchorCtr="0"/>
          <a:lstStyle>
            <a:lvl1pPr marL="0" indent="0" algn="ctr">
              <a:buNone/>
              <a:defRPr/>
            </a:lvl1pPr>
          </a:lstStyle>
          <a:p>
            <a:endParaRPr lang="en-US"/>
          </a:p>
        </p:txBody>
      </p:sp>
      <p:sp>
        <p:nvSpPr>
          <p:cNvPr id="50" name="Picture Placeholder 5">
            <a:extLst>
              <a:ext uri="{FF2B5EF4-FFF2-40B4-BE49-F238E27FC236}">
                <a16:creationId xmlns:a16="http://schemas.microsoft.com/office/drawing/2014/main" id="{56807728-9A39-A265-6CDD-587754E3D56B}"/>
              </a:ext>
            </a:extLst>
          </p:cNvPr>
          <p:cNvSpPr>
            <a:spLocks noGrp="1"/>
          </p:cNvSpPr>
          <p:nvPr>
            <p:ph type="pic" sz="quarter" idx="22"/>
          </p:nvPr>
        </p:nvSpPr>
        <p:spPr>
          <a:xfrm>
            <a:off x="4771164" y="1905639"/>
            <a:ext cx="900234" cy="385200"/>
          </a:xfrm>
        </p:spPr>
        <p:txBody>
          <a:bodyPr tIns="0" bIns="0" anchor="ctr" anchorCtr="0"/>
          <a:lstStyle>
            <a:lvl1pPr marL="0" indent="0" algn="ctr">
              <a:buNone/>
              <a:defRPr/>
            </a:lvl1pPr>
          </a:lstStyle>
          <a:p>
            <a:endParaRPr lang="en-US"/>
          </a:p>
        </p:txBody>
      </p:sp>
      <p:sp>
        <p:nvSpPr>
          <p:cNvPr id="51" name="Picture Placeholder 5">
            <a:extLst>
              <a:ext uri="{FF2B5EF4-FFF2-40B4-BE49-F238E27FC236}">
                <a16:creationId xmlns:a16="http://schemas.microsoft.com/office/drawing/2014/main" id="{46D70AA5-7615-DC6D-16DA-26962931A71B}"/>
              </a:ext>
            </a:extLst>
          </p:cNvPr>
          <p:cNvSpPr>
            <a:spLocks noGrp="1"/>
          </p:cNvSpPr>
          <p:nvPr>
            <p:ph type="pic" sz="quarter" idx="23"/>
          </p:nvPr>
        </p:nvSpPr>
        <p:spPr>
          <a:xfrm>
            <a:off x="4771164" y="3225830"/>
            <a:ext cx="900234" cy="385200"/>
          </a:xfrm>
        </p:spPr>
        <p:txBody>
          <a:bodyPr tIns="0" bIns="0" anchor="ctr" anchorCtr="0"/>
          <a:lstStyle>
            <a:lvl1pPr marL="0" indent="0" algn="ctr">
              <a:buNone/>
              <a:defRPr/>
            </a:lvl1pPr>
          </a:lstStyle>
          <a:p>
            <a:endParaRPr lang="en-US"/>
          </a:p>
        </p:txBody>
      </p:sp>
      <p:sp>
        <p:nvSpPr>
          <p:cNvPr id="52" name="Picture Placeholder 5">
            <a:extLst>
              <a:ext uri="{FF2B5EF4-FFF2-40B4-BE49-F238E27FC236}">
                <a16:creationId xmlns:a16="http://schemas.microsoft.com/office/drawing/2014/main" id="{6F5BCC4E-3C6B-78F4-04CF-458E6A3B13ED}"/>
              </a:ext>
            </a:extLst>
          </p:cNvPr>
          <p:cNvSpPr>
            <a:spLocks noGrp="1"/>
          </p:cNvSpPr>
          <p:nvPr>
            <p:ph type="pic" sz="quarter" idx="24"/>
          </p:nvPr>
        </p:nvSpPr>
        <p:spPr>
          <a:xfrm>
            <a:off x="4771164" y="4546021"/>
            <a:ext cx="900234" cy="385200"/>
          </a:xfrm>
        </p:spPr>
        <p:txBody>
          <a:bodyPr tIns="0" bIns="0" anchor="ctr" anchorCtr="0"/>
          <a:lstStyle>
            <a:lvl1pPr marL="0" indent="0" algn="ctr">
              <a:buNone/>
              <a:defRPr/>
            </a:lvl1pPr>
          </a:lstStyle>
          <a:p>
            <a:endParaRPr lang="en-US"/>
          </a:p>
        </p:txBody>
      </p:sp>
      <p:sp>
        <p:nvSpPr>
          <p:cNvPr id="55" name="Text Placeholder 40">
            <a:extLst>
              <a:ext uri="{FF2B5EF4-FFF2-40B4-BE49-F238E27FC236}">
                <a16:creationId xmlns:a16="http://schemas.microsoft.com/office/drawing/2014/main" id="{A796186A-82FB-8458-1609-6874B67E27AD}"/>
              </a:ext>
            </a:extLst>
          </p:cNvPr>
          <p:cNvSpPr>
            <a:spLocks noGrp="1"/>
          </p:cNvSpPr>
          <p:nvPr>
            <p:ph type="body" sz="quarter" idx="25"/>
          </p:nvPr>
        </p:nvSpPr>
        <p:spPr>
          <a:xfrm>
            <a:off x="795176" y="5644424"/>
            <a:ext cx="7529583" cy="584200"/>
          </a:xfrm>
        </p:spPr>
        <p:txBody>
          <a:bodyPr tIns="0" bIns="0" anchor="ctr" anchorCtr="0"/>
          <a:lstStyle>
            <a:lvl1pPr marL="0" indent="0" algn="ctr">
              <a:buNone/>
              <a:defRPr sz="2000">
                <a:solidFill>
                  <a:schemeClr val="bg1"/>
                </a:solidFill>
                <a:latin typeface="Adobe Clean ExtraBold" panose="020B0903020404020204" pitchFamily="34" charset="0"/>
              </a:defRPr>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Tree>
    <p:extLst>
      <p:ext uri="{BB962C8B-B14F-4D97-AF65-F5344CB8AC3E}">
        <p14:creationId xmlns:p14="http://schemas.microsoft.com/office/powerpoint/2010/main" val="22803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42" presetClass="path" presetSubtype="0" decel="100000" fill="hold" grpId="1" nodeType="withEffect">
                                  <p:stCondLst>
                                    <p:cond delay="500"/>
                                  </p:stCondLst>
                                  <p:childTnLst>
                                    <p:animMotion origin="layout" path="M 0.01667 -0.00046 L 3.29773E-6 1.85185E-6 " pathEditMode="relative" rAng="0" ptsTypes="AA">
                                      <p:cBhvr>
                                        <p:cTn id="9" dur="500" fill="hold"/>
                                        <p:tgtEl>
                                          <p:spTgt spid="6"/>
                                        </p:tgtEl>
                                        <p:attrNameLst>
                                          <p:attrName>ppt_x</p:attrName>
                                          <p:attrName>ppt_y</p:attrName>
                                        </p:attrNameLst>
                                      </p:cBhvr>
                                      <p:rCtr x="-834" y="23"/>
                                    </p:animMotion>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par>
                                <p:cTn id="13" presetID="42" presetClass="path" presetSubtype="0" decel="100000" fill="hold" grpId="1" nodeType="withEffect">
                                  <p:stCondLst>
                                    <p:cond delay="500"/>
                                  </p:stCondLst>
                                  <p:childTnLst>
                                    <p:animMotion origin="layout" path="M 0.01667 -0.00046 L 3.29773E-6 1.85185E-6 " pathEditMode="relative" rAng="0" ptsTypes="AA">
                                      <p:cBhvr>
                                        <p:cTn id="14" dur="500" fill="hold"/>
                                        <p:tgtEl>
                                          <p:spTgt spid="11"/>
                                        </p:tgtEl>
                                        <p:attrNameLst>
                                          <p:attrName>ppt_x</p:attrName>
                                          <p:attrName>ppt_y</p:attrName>
                                        </p:attrNameLst>
                                      </p:cBhvr>
                                      <p:rCtr x="-834" y="23"/>
                                    </p:animMotion>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par>
                                <p:cTn id="18" presetID="42" presetClass="path" presetSubtype="0" decel="100000" fill="hold" grpId="1" nodeType="withEffect">
                                  <p:stCondLst>
                                    <p:cond delay="500"/>
                                  </p:stCondLst>
                                  <p:childTnLst>
                                    <p:animMotion origin="layout" path="M 0.01667 -0.00046 L 3.29773E-6 1.85185E-6 " pathEditMode="relative" rAng="0" ptsTypes="AA">
                                      <p:cBhvr>
                                        <p:cTn id="19" dur="500" fill="hold"/>
                                        <p:tgtEl>
                                          <p:spTgt spid="12"/>
                                        </p:tgtEl>
                                        <p:attrNameLst>
                                          <p:attrName>ppt_x</p:attrName>
                                          <p:attrName>ppt_y</p:attrName>
                                        </p:attrNameLst>
                                      </p:cBhvr>
                                      <p:rCtr x="-834" y="23"/>
                                    </p:animMotion>
                                  </p:childTnLst>
                                </p:cTn>
                              </p:par>
                              <p:par>
                                <p:cTn id="20" presetID="10" presetClass="entr" presetSubtype="0" fill="hold" grpId="0"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par>
                                <p:cTn id="23" presetID="42" presetClass="path" presetSubtype="0" decel="100000" fill="hold" grpId="1" nodeType="withEffect">
                                  <p:stCondLst>
                                    <p:cond delay="500"/>
                                  </p:stCondLst>
                                  <p:childTnLst>
                                    <p:animMotion origin="layout" path="M 0.01667 -0.00046 L 3.29773E-6 1.85185E-6 " pathEditMode="relative" rAng="0" ptsTypes="AA">
                                      <p:cBhvr>
                                        <p:cTn id="24" dur="500" fill="hold"/>
                                        <p:tgtEl>
                                          <p:spTgt spid="3"/>
                                        </p:tgtEl>
                                        <p:attrNameLst>
                                          <p:attrName>ppt_x</p:attrName>
                                          <p:attrName>ppt_y</p:attrName>
                                        </p:attrNameLst>
                                      </p:cBhvr>
                                      <p:rCtr x="-834" y="23"/>
                                    </p:animMotion>
                                  </p:childTnLst>
                                </p:cTn>
                              </p:par>
                              <p:par>
                                <p:cTn id="25" presetID="10" presetClass="entr" presetSubtype="0" fill="hold" grpId="0" nodeType="with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par>
                                <p:cTn id="28" presetID="42" presetClass="path" presetSubtype="0" decel="100000" fill="hold" grpId="1" nodeType="withEffect">
                                  <p:stCondLst>
                                    <p:cond delay="500"/>
                                  </p:stCondLst>
                                  <p:childTnLst>
                                    <p:animMotion origin="layout" path="M 0.01667 -0.00046 L 3.29773E-6 1.85185E-6 " pathEditMode="relative" rAng="0" ptsTypes="AA">
                                      <p:cBhvr>
                                        <p:cTn id="29" dur="500" fill="hold"/>
                                        <p:tgtEl>
                                          <p:spTgt spid="4"/>
                                        </p:tgtEl>
                                        <p:attrNameLst>
                                          <p:attrName>ppt_x</p:attrName>
                                          <p:attrName>ppt_y</p:attrName>
                                        </p:attrNameLst>
                                      </p:cBhvr>
                                      <p:rCtr x="-834" y="23"/>
                                    </p:animMotion>
                                  </p:childTnLst>
                                </p:cTn>
                              </p:par>
                              <p:par>
                                <p:cTn id="30" presetID="10" presetClass="entr" presetSubtype="0" fill="hold" grpId="0" nodeType="withEffect">
                                  <p:stCondLst>
                                    <p:cond delay="5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50"/>
                                        <p:tgtEl>
                                          <p:spTgt spid="5"/>
                                        </p:tgtEl>
                                      </p:cBhvr>
                                    </p:animEffect>
                                  </p:childTnLst>
                                </p:cTn>
                              </p:par>
                              <p:par>
                                <p:cTn id="33" presetID="42" presetClass="path" presetSubtype="0" decel="100000" fill="hold" grpId="1" nodeType="withEffect">
                                  <p:stCondLst>
                                    <p:cond delay="500"/>
                                  </p:stCondLst>
                                  <p:childTnLst>
                                    <p:animMotion origin="layout" path="M 0.01667 -0.00046 L 3.29773E-6 1.85185E-6 " pathEditMode="relative" rAng="0" ptsTypes="AA">
                                      <p:cBhvr>
                                        <p:cTn id="34" dur="500" fill="hold"/>
                                        <p:tgtEl>
                                          <p:spTgt spid="5"/>
                                        </p:tgtEl>
                                        <p:attrNameLst>
                                          <p:attrName>ppt_x</p:attrName>
                                          <p:attrName>ppt_y</p:attrName>
                                        </p:attrNameLst>
                                      </p:cBhvr>
                                      <p:rCtr x="-834" y="23"/>
                                    </p:animMotion>
                                  </p:childTnLst>
                                </p:cTn>
                              </p:par>
                              <p:par>
                                <p:cTn id="35" presetID="10" presetClass="entr" presetSubtype="0" fill="hold" grpId="0" nodeType="withEffect">
                                  <p:stCondLst>
                                    <p:cond delay="75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750"/>
                                        <p:tgtEl>
                                          <p:spTgt spid="13"/>
                                        </p:tgtEl>
                                      </p:cBhvr>
                                    </p:animEffect>
                                  </p:childTnLst>
                                </p:cTn>
                              </p:par>
                              <p:par>
                                <p:cTn id="38" presetID="42" presetClass="path" presetSubtype="0" decel="100000" fill="hold" grpId="1" nodeType="withEffect">
                                  <p:stCondLst>
                                    <p:cond delay="750"/>
                                  </p:stCondLst>
                                  <p:childTnLst>
                                    <p:animMotion origin="layout" path="M 0 -0.03472 L 0 1.48148E-6 " pathEditMode="relative" rAng="0" ptsTypes="AA">
                                      <p:cBhvr>
                                        <p:cTn id="39" dur="750" fill="hold"/>
                                        <p:tgtEl>
                                          <p:spTgt spid="13"/>
                                        </p:tgtEl>
                                        <p:attrNameLst>
                                          <p:attrName>ppt_x</p:attrName>
                                          <p:attrName>ppt_y</p:attrName>
                                        </p:attrNameLst>
                                      </p:cBhvr>
                                      <p:rCtr x="0" y="1736"/>
                                    </p:animMotion>
                                  </p:childTnLst>
                                </p:cTn>
                              </p:par>
                              <p:par>
                                <p:cTn id="40" presetID="22" presetClass="entr" presetSubtype="4" fill="hold" grpId="0" nodeType="withEffect">
                                  <p:stCondLst>
                                    <p:cond delay="85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11" grpId="0" animBg="1"/>
      <p:bldP spid="11" grpId="1" animBg="1"/>
      <p:bldP spid="12" grpId="0" animBg="1"/>
      <p:bldP spid="12" grpId="1" animBg="1"/>
      <p:bldP spid="13" grpId="0" animBg="1"/>
      <p:bldP spid="13" grpId="1" animBg="1"/>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1/2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493776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4572000" cy="4992624"/>
          </a:xfrm>
        </p:spPr>
        <p:txBody>
          <a:bodyPr lIns="0" rIns="0">
            <a:noAutofit/>
          </a:bodyPr>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6096000" y="0"/>
            <a:ext cx="6096000" cy="6858000"/>
          </a:xfrm>
        </p:spPr>
        <p:txBody>
          <a:bodyPr/>
          <a:lstStyle>
            <a:lvl1pPr>
              <a:defRPr/>
            </a:lvl1pPr>
          </a:lstStyle>
          <a:p>
            <a:r>
              <a:rPr lang="en-US"/>
              <a:t>Click icon to add picture</a:t>
            </a:r>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p:nvSpPr>
        <p:spPr>
          <a:xfrm>
            <a:off x="9834007" y="6488705"/>
            <a:ext cx="1748393" cy="20195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DE2533BC-42DA-FCEE-D96C-AC878AA0AD62}"/>
              </a:ext>
            </a:extLst>
          </p:cNvPr>
          <p:cNvSpPr txBox="1"/>
          <p:nvPr/>
        </p:nvSpPr>
        <p:spPr>
          <a:xfrm>
            <a:off x="3836955" y="6583680"/>
            <a:ext cx="1710405" cy="92333"/>
          </a:xfrm>
          <a:prstGeom prst="rect">
            <a:avLst/>
          </a:prstGeom>
          <a:noFill/>
        </p:spPr>
        <p:txBody>
          <a:bodyPr wrap="non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191919"/>
                </a:solidFill>
                <a:latin typeface="Adobe Clean" panose="020B0503020404020204" pitchFamily="34" charset="0"/>
              </a:rPr>
              <a:t>© 2025 Adobe. All Rights Reserved. Adobe Confidential.</a:t>
            </a:r>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1920240" cy="91887"/>
          </a:xfrm>
          <a:prstGeom prst="rect">
            <a:avLst/>
          </a:prstGeom>
        </p:spPr>
        <p:txBody>
          <a:body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3657600" y="6583680"/>
            <a:ext cx="89768" cy="92333"/>
          </a:xfrm>
          <a:prstGeom prst="rect">
            <a:avLst/>
          </a:prstGeom>
        </p:spPr>
        <p:txBody>
          <a:bodyPr>
            <a:noAutofit/>
          </a:bodyPr>
          <a:lstStyle/>
          <a:p>
            <a:fld id="{1A882866-5A4B-2441-AB11-13CD35AF90CE}" type="slidenum">
              <a:rPr lang="en-US" smtClean="0"/>
              <a:t>‹#›</a:t>
            </a:fld>
            <a:endParaRPr lang="en-US" dirty="0"/>
          </a:p>
        </p:txBody>
      </p:sp>
    </p:spTree>
    <p:extLst>
      <p:ext uri="{BB962C8B-B14F-4D97-AF65-F5344CB8AC3E}">
        <p14:creationId xmlns:p14="http://schemas.microsoft.com/office/powerpoint/2010/main" val="281751449"/>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entre Title with 4 Quote point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933930"/>
            <a:ext cx="10972801" cy="946389"/>
          </a:xfrm>
        </p:spPr>
        <p:txBody>
          <a:bodyPr lIns="0" rIns="0"/>
          <a:lstStyle>
            <a:lvl1pPr algn="ctr">
              <a:defRPr sz="4400"/>
            </a:lvl1pPr>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1431C693-A5F2-4410-90FF-0E30E212103D}" type="datetime1">
              <a:rPr lang="en-US" smtClean="0"/>
              <a:t>8/25/25</a:t>
            </a:fld>
            <a:endParaRPr lang="en-US"/>
          </a:p>
        </p:txBody>
      </p:sp>
      <p:sp>
        <p:nvSpPr>
          <p:cNvPr id="62" name="Rectangle 61">
            <a:extLst>
              <a:ext uri="{FF2B5EF4-FFF2-40B4-BE49-F238E27FC236}">
                <a16:creationId xmlns:a16="http://schemas.microsoft.com/office/drawing/2014/main" id="{E8D10B9A-791D-A007-D1D0-F7FB47AD76FF}"/>
              </a:ext>
            </a:extLst>
          </p:cNvPr>
          <p:cNvSpPr/>
          <p:nvPr userDrawn="1"/>
        </p:nvSpPr>
        <p:spPr>
          <a:xfrm>
            <a:off x="616958" y="4183918"/>
            <a:ext cx="5410305" cy="2099607"/>
          </a:xfrm>
          <a:prstGeom prst="rect">
            <a:avLst/>
          </a:prstGeom>
          <a:solidFill>
            <a:schemeClr val="bg1"/>
          </a:solidFill>
          <a:ln w="82550">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AU" sz="1799">
              <a:solidFill>
                <a:srgbClr val="000000"/>
              </a:solidFill>
              <a:latin typeface="Adobe Clean"/>
            </a:endParaRPr>
          </a:p>
        </p:txBody>
      </p:sp>
      <p:sp>
        <p:nvSpPr>
          <p:cNvPr id="63" name="Rectangle 62">
            <a:extLst>
              <a:ext uri="{FF2B5EF4-FFF2-40B4-BE49-F238E27FC236}">
                <a16:creationId xmlns:a16="http://schemas.microsoft.com/office/drawing/2014/main" id="{078480A8-0D17-877C-D5F8-4B3167B994DA}"/>
              </a:ext>
            </a:extLst>
          </p:cNvPr>
          <p:cNvSpPr/>
          <p:nvPr userDrawn="1"/>
        </p:nvSpPr>
        <p:spPr>
          <a:xfrm>
            <a:off x="6175522" y="4183918"/>
            <a:ext cx="5410305" cy="2099607"/>
          </a:xfrm>
          <a:prstGeom prst="rect">
            <a:avLst/>
          </a:prstGeom>
          <a:solidFill>
            <a:schemeClr val="bg1"/>
          </a:solidFill>
          <a:ln w="82550">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AU" sz="1799">
              <a:solidFill>
                <a:srgbClr val="000000"/>
              </a:solidFill>
              <a:latin typeface="Adobe Clean"/>
            </a:endParaRPr>
          </a:p>
        </p:txBody>
      </p:sp>
      <p:sp>
        <p:nvSpPr>
          <p:cNvPr id="73" name="Rectangle 72">
            <a:extLst>
              <a:ext uri="{FF2B5EF4-FFF2-40B4-BE49-F238E27FC236}">
                <a16:creationId xmlns:a16="http://schemas.microsoft.com/office/drawing/2014/main" id="{A2C270E8-D76B-CB8D-C36C-03D6C125239B}"/>
              </a:ext>
            </a:extLst>
          </p:cNvPr>
          <p:cNvSpPr/>
          <p:nvPr userDrawn="1"/>
        </p:nvSpPr>
        <p:spPr>
          <a:xfrm>
            <a:off x="616958" y="580808"/>
            <a:ext cx="5410305" cy="2099607"/>
          </a:xfrm>
          <a:prstGeom prst="rect">
            <a:avLst/>
          </a:prstGeom>
          <a:solidFill>
            <a:schemeClr val="bg1"/>
          </a:solidFill>
          <a:ln w="82550">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AU" sz="1799">
              <a:solidFill>
                <a:srgbClr val="000000"/>
              </a:solidFill>
              <a:latin typeface="Adobe Clean"/>
            </a:endParaRPr>
          </a:p>
        </p:txBody>
      </p:sp>
      <p:sp>
        <p:nvSpPr>
          <p:cNvPr id="74" name="Rectangle 73">
            <a:extLst>
              <a:ext uri="{FF2B5EF4-FFF2-40B4-BE49-F238E27FC236}">
                <a16:creationId xmlns:a16="http://schemas.microsoft.com/office/drawing/2014/main" id="{66AC86A7-A054-9738-219A-DB5E55319D29}"/>
              </a:ext>
            </a:extLst>
          </p:cNvPr>
          <p:cNvSpPr/>
          <p:nvPr userDrawn="1"/>
        </p:nvSpPr>
        <p:spPr>
          <a:xfrm>
            <a:off x="6175522" y="580808"/>
            <a:ext cx="5410305" cy="2099607"/>
          </a:xfrm>
          <a:prstGeom prst="rect">
            <a:avLst/>
          </a:prstGeom>
          <a:solidFill>
            <a:schemeClr val="bg1"/>
          </a:solidFill>
          <a:ln w="82550">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AU" sz="1799">
              <a:solidFill>
                <a:srgbClr val="000000"/>
              </a:solidFill>
              <a:latin typeface="Adobe Clean"/>
            </a:endParaRPr>
          </a:p>
        </p:txBody>
      </p:sp>
      <p:grpSp>
        <p:nvGrpSpPr>
          <p:cNvPr id="83" name="Group 82">
            <a:extLst>
              <a:ext uri="{FF2B5EF4-FFF2-40B4-BE49-F238E27FC236}">
                <a16:creationId xmlns:a16="http://schemas.microsoft.com/office/drawing/2014/main" id="{F9534720-3385-F023-A77A-594FCA331C28}"/>
              </a:ext>
            </a:extLst>
          </p:cNvPr>
          <p:cNvGrpSpPr/>
          <p:nvPr userDrawn="1"/>
        </p:nvGrpSpPr>
        <p:grpSpPr>
          <a:xfrm flipH="1">
            <a:off x="743402" y="2114587"/>
            <a:ext cx="467282" cy="444856"/>
            <a:chOff x="3066230" y="2702916"/>
            <a:chExt cx="597560" cy="569030"/>
          </a:xfrm>
        </p:grpSpPr>
        <p:sp>
          <p:nvSpPr>
            <p:cNvPr id="84" name="Rectangle 83">
              <a:extLst>
                <a:ext uri="{FF2B5EF4-FFF2-40B4-BE49-F238E27FC236}">
                  <a16:creationId xmlns:a16="http://schemas.microsoft.com/office/drawing/2014/main" id="{3D7A384F-BDAC-014D-4AD8-24C6CD127D37}"/>
                </a:ext>
              </a:extLst>
            </p:cNvPr>
            <p:cNvSpPr/>
            <p:nvPr/>
          </p:nvSpPr>
          <p:spPr>
            <a:xfrm>
              <a:off x="3066230" y="2702916"/>
              <a:ext cx="597560" cy="569030"/>
            </a:xfrm>
            <a:prstGeom prst="rect">
              <a:avLst/>
            </a:prstGeom>
            <a:solidFill>
              <a:schemeClr val="accent1"/>
            </a:solidFill>
            <a:ln w="7302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US" sz="1400">
                <a:gradFill>
                  <a:gsLst>
                    <a:gs pos="3000">
                      <a:srgbClr val="000000"/>
                    </a:gs>
                    <a:gs pos="83000">
                      <a:srgbClr val="000000"/>
                    </a:gs>
                  </a:gsLst>
                </a:gradFill>
                <a:latin typeface="Adobe Clean SemiLight"/>
              </a:endParaRPr>
            </a:p>
          </p:txBody>
        </p:sp>
        <p:grpSp>
          <p:nvGrpSpPr>
            <p:cNvPr id="85" name="Group 84">
              <a:extLst>
                <a:ext uri="{FF2B5EF4-FFF2-40B4-BE49-F238E27FC236}">
                  <a16:creationId xmlns:a16="http://schemas.microsoft.com/office/drawing/2014/main" id="{195C99AC-A5AF-F445-5407-683F262F1FB7}"/>
                </a:ext>
              </a:extLst>
            </p:cNvPr>
            <p:cNvGrpSpPr/>
            <p:nvPr/>
          </p:nvGrpSpPr>
          <p:grpSpPr>
            <a:xfrm>
              <a:off x="3184526" y="2866216"/>
              <a:ext cx="360970" cy="242430"/>
              <a:chOff x="11190667" y="5151414"/>
              <a:chExt cx="294098" cy="242430"/>
            </a:xfrm>
          </p:grpSpPr>
          <p:sp>
            <p:nvSpPr>
              <p:cNvPr id="86" name="Freeform: Shape 63">
                <a:extLst>
                  <a:ext uri="{FF2B5EF4-FFF2-40B4-BE49-F238E27FC236}">
                    <a16:creationId xmlns:a16="http://schemas.microsoft.com/office/drawing/2014/main" id="{103C783B-7E5A-12CE-34C6-E691E6DED3B4}"/>
                  </a:ext>
                </a:extLst>
              </p:cNvPr>
              <p:cNvSpPr/>
              <p:nvPr/>
            </p:nvSpPr>
            <p:spPr>
              <a:xfrm>
                <a:off x="1119066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637" y="160037"/>
                      <a:pt x="37724" y="189998"/>
                      <a:pt x="0" y="189979"/>
                    </a:cubicBezTo>
                    <a:lnTo>
                      <a:pt x="0" y="242430"/>
                    </a:lnTo>
                    <a:cubicBezTo>
                      <a:pt x="66780"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sp>
            <p:nvSpPr>
              <p:cNvPr id="87" name="Freeform: Shape 64">
                <a:extLst>
                  <a:ext uri="{FF2B5EF4-FFF2-40B4-BE49-F238E27FC236}">
                    <a16:creationId xmlns:a16="http://schemas.microsoft.com/office/drawing/2014/main" id="{29E35534-9725-2500-86D9-181A2A2BD1C0}"/>
                  </a:ext>
                </a:extLst>
              </p:cNvPr>
              <p:cNvSpPr/>
              <p:nvPr/>
            </p:nvSpPr>
            <p:spPr>
              <a:xfrm>
                <a:off x="1136251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594" y="160018"/>
                      <a:pt x="37707" y="189954"/>
                      <a:pt x="0" y="189979"/>
                    </a:cubicBezTo>
                    <a:lnTo>
                      <a:pt x="0" y="242430"/>
                    </a:lnTo>
                    <a:cubicBezTo>
                      <a:pt x="66781"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grpSp>
      </p:grpSp>
      <p:grpSp>
        <p:nvGrpSpPr>
          <p:cNvPr id="88" name="Group 87">
            <a:extLst>
              <a:ext uri="{FF2B5EF4-FFF2-40B4-BE49-F238E27FC236}">
                <a16:creationId xmlns:a16="http://schemas.microsoft.com/office/drawing/2014/main" id="{EE3C0F64-E6F3-1DDE-3F5C-5AD73D0536C4}"/>
              </a:ext>
            </a:extLst>
          </p:cNvPr>
          <p:cNvGrpSpPr/>
          <p:nvPr userDrawn="1"/>
        </p:nvGrpSpPr>
        <p:grpSpPr>
          <a:xfrm flipH="1">
            <a:off x="743402" y="5703314"/>
            <a:ext cx="467282" cy="444856"/>
            <a:chOff x="3066230" y="2702916"/>
            <a:chExt cx="597560" cy="569030"/>
          </a:xfrm>
        </p:grpSpPr>
        <p:sp>
          <p:nvSpPr>
            <p:cNvPr id="89" name="Rectangle 88">
              <a:extLst>
                <a:ext uri="{FF2B5EF4-FFF2-40B4-BE49-F238E27FC236}">
                  <a16:creationId xmlns:a16="http://schemas.microsoft.com/office/drawing/2014/main" id="{E842D7EE-C767-30F3-7283-5B241766B636}"/>
                </a:ext>
              </a:extLst>
            </p:cNvPr>
            <p:cNvSpPr/>
            <p:nvPr/>
          </p:nvSpPr>
          <p:spPr>
            <a:xfrm>
              <a:off x="3066230" y="2702916"/>
              <a:ext cx="597560" cy="569030"/>
            </a:xfrm>
            <a:prstGeom prst="rect">
              <a:avLst/>
            </a:prstGeom>
            <a:solidFill>
              <a:schemeClr val="accent1"/>
            </a:solidFill>
            <a:ln w="7302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US" sz="1400">
                <a:gradFill>
                  <a:gsLst>
                    <a:gs pos="3000">
                      <a:srgbClr val="000000"/>
                    </a:gs>
                    <a:gs pos="83000">
                      <a:srgbClr val="000000"/>
                    </a:gs>
                  </a:gsLst>
                </a:gradFill>
                <a:latin typeface="Adobe Clean SemiLight"/>
              </a:endParaRPr>
            </a:p>
          </p:txBody>
        </p:sp>
        <p:grpSp>
          <p:nvGrpSpPr>
            <p:cNvPr id="90" name="Group 89">
              <a:extLst>
                <a:ext uri="{FF2B5EF4-FFF2-40B4-BE49-F238E27FC236}">
                  <a16:creationId xmlns:a16="http://schemas.microsoft.com/office/drawing/2014/main" id="{11996A53-F47E-552B-5ADF-6A2272526DA6}"/>
                </a:ext>
              </a:extLst>
            </p:cNvPr>
            <p:cNvGrpSpPr/>
            <p:nvPr/>
          </p:nvGrpSpPr>
          <p:grpSpPr>
            <a:xfrm>
              <a:off x="3184526" y="2866216"/>
              <a:ext cx="360970" cy="242430"/>
              <a:chOff x="11190667" y="5151414"/>
              <a:chExt cx="294098" cy="242430"/>
            </a:xfrm>
          </p:grpSpPr>
          <p:sp>
            <p:nvSpPr>
              <p:cNvPr id="91" name="Freeform: Shape 63">
                <a:extLst>
                  <a:ext uri="{FF2B5EF4-FFF2-40B4-BE49-F238E27FC236}">
                    <a16:creationId xmlns:a16="http://schemas.microsoft.com/office/drawing/2014/main" id="{A86412FC-7C47-5F8C-BF55-EA1CA623208E}"/>
                  </a:ext>
                </a:extLst>
              </p:cNvPr>
              <p:cNvSpPr/>
              <p:nvPr/>
            </p:nvSpPr>
            <p:spPr>
              <a:xfrm>
                <a:off x="1119066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637" y="160037"/>
                      <a:pt x="37724" y="189998"/>
                      <a:pt x="0" y="189979"/>
                    </a:cubicBezTo>
                    <a:lnTo>
                      <a:pt x="0" y="242430"/>
                    </a:lnTo>
                    <a:cubicBezTo>
                      <a:pt x="66780"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sp>
            <p:nvSpPr>
              <p:cNvPr id="92" name="Freeform: Shape 64">
                <a:extLst>
                  <a:ext uri="{FF2B5EF4-FFF2-40B4-BE49-F238E27FC236}">
                    <a16:creationId xmlns:a16="http://schemas.microsoft.com/office/drawing/2014/main" id="{F9109A44-798B-A038-43EB-090D8BB40645}"/>
                  </a:ext>
                </a:extLst>
              </p:cNvPr>
              <p:cNvSpPr/>
              <p:nvPr/>
            </p:nvSpPr>
            <p:spPr>
              <a:xfrm>
                <a:off x="1136251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594" y="160018"/>
                      <a:pt x="37707" y="189954"/>
                      <a:pt x="0" y="189979"/>
                    </a:cubicBezTo>
                    <a:lnTo>
                      <a:pt x="0" y="242430"/>
                    </a:lnTo>
                    <a:cubicBezTo>
                      <a:pt x="66781"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grpSp>
      </p:grpSp>
      <p:grpSp>
        <p:nvGrpSpPr>
          <p:cNvPr id="93" name="Group 92">
            <a:extLst>
              <a:ext uri="{FF2B5EF4-FFF2-40B4-BE49-F238E27FC236}">
                <a16:creationId xmlns:a16="http://schemas.microsoft.com/office/drawing/2014/main" id="{0152DBDA-31DF-3885-DFBB-11C123BAAB2B}"/>
              </a:ext>
            </a:extLst>
          </p:cNvPr>
          <p:cNvGrpSpPr/>
          <p:nvPr userDrawn="1"/>
        </p:nvGrpSpPr>
        <p:grpSpPr>
          <a:xfrm flipH="1">
            <a:off x="6319378" y="2114587"/>
            <a:ext cx="467282" cy="444856"/>
            <a:chOff x="3066230" y="2702916"/>
            <a:chExt cx="597560" cy="569030"/>
          </a:xfrm>
        </p:grpSpPr>
        <p:sp>
          <p:nvSpPr>
            <p:cNvPr id="94" name="Rectangle 93">
              <a:extLst>
                <a:ext uri="{FF2B5EF4-FFF2-40B4-BE49-F238E27FC236}">
                  <a16:creationId xmlns:a16="http://schemas.microsoft.com/office/drawing/2014/main" id="{F3EE6C87-63F1-4AC1-2C89-A5F2B30D4CB3}"/>
                </a:ext>
              </a:extLst>
            </p:cNvPr>
            <p:cNvSpPr/>
            <p:nvPr/>
          </p:nvSpPr>
          <p:spPr>
            <a:xfrm>
              <a:off x="3066230" y="2702916"/>
              <a:ext cx="597560" cy="569030"/>
            </a:xfrm>
            <a:prstGeom prst="rect">
              <a:avLst/>
            </a:prstGeom>
            <a:solidFill>
              <a:schemeClr val="accent1"/>
            </a:solidFill>
            <a:ln w="7302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US" sz="1400">
                <a:gradFill>
                  <a:gsLst>
                    <a:gs pos="3000">
                      <a:srgbClr val="000000"/>
                    </a:gs>
                    <a:gs pos="83000">
                      <a:srgbClr val="000000"/>
                    </a:gs>
                  </a:gsLst>
                </a:gradFill>
                <a:latin typeface="Adobe Clean SemiLight"/>
              </a:endParaRPr>
            </a:p>
          </p:txBody>
        </p:sp>
        <p:grpSp>
          <p:nvGrpSpPr>
            <p:cNvPr id="95" name="Group 94">
              <a:extLst>
                <a:ext uri="{FF2B5EF4-FFF2-40B4-BE49-F238E27FC236}">
                  <a16:creationId xmlns:a16="http://schemas.microsoft.com/office/drawing/2014/main" id="{E89A2E2D-9579-2ED5-5D9C-035E5E0EBF24}"/>
                </a:ext>
              </a:extLst>
            </p:cNvPr>
            <p:cNvGrpSpPr/>
            <p:nvPr/>
          </p:nvGrpSpPr>
          <p:grpSpPr>
            <a:xfrm>
              <a:off x="3184526" y="2866216"/>
              <a:ext cx="360970" cy="242430"/>
              <a:chOff x="11190667" y="5151414"/>
              <a:chExt cx="294098" cy="242430"/>
            </a:xfrm>
          </p:grpSpPr>
          <p:sp>
            <p:nvSpPr>
              <p:cNvPr id="96" name="Freeform: Shape 63">
                <a:extLst>
                  <a:ext uri="{FF2B5EF4-FFF2-40B4-BE49-F238E27FC236}">
                    <a16:creationId xmlns:a16="http://schemas.microsoft.com/office/drawing/2014/main" id="{92A08933-2338-1BB9-737C-DB57E767DCE9}"/>
                  </a:ext>
                </a:extLst>
              </p:cNvPr>
              <p:cNvSpPr/>
              <p:nvPr/>
            </p:nvSpPr>
            <p:spPr>
              <a:xfrm>
                <a:off x="1119066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637" y="160037"/>
                      <a:pt x="37724" y="189998"/>
                      <a:pt x="0" y="189979"/>
                    </a:cubicBezTo>
                    <a:lnTo>
                      <a:pt x="0" y="242430"/>
                    </a:lnTo>
                    <a:cubicBezTo>
                      <a:pt x="66780"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sp>
            <p:nvSpPr>
              <p:cNvPr id="97" name="Freeform: Shape 64">
                <a:extLst>
                  <a:ext uri="{FF2B5EF4-FFF2-40B4-BE49-F238E27FC236}">
                    <a16:creationId xmlns:a16="http://schemas.microsoft.com/office/drawing/2014/main" id="{D5E92022-A08A-125F-2FD7-531CC63A663C}"/>
                  </a:ext>
                </a:extLst>
              </p:cNvPr>
              <p:cNvSpPr/>
              <p:nvPr/>
            </p:nvSpPr>
            <p:spPr>
              <a:xfrm>
                <a:off x="1136251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594" y="160018"/>
                      <a:pt x="37707" y="189954"/>
                      <a:pt x="0" y="189979"/>
                    </a:cubicBezTo>
                    <a:lnTo>
                      <a:pt x="0" y="242430"/>
                    </a:lnTo>
                    <a:cubicBezTo>
                      <a:pt x="66781"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grpSp>
      </p:grpSp>
      <p:grpSp>
        <p:nvGrpSpPr>
          <p:cNvPr id="98" name="Group 97">
            <a:extLst>
              <a:ext uri="{FF2B5EF4-FFF2-40B4-BE49-F238E27FC236}">
                <a16:creationId xmlns:a16="http://schemas.microsoft.com/office/drawing/2014/main" id="{F20FCC35-7729-8D91-718D-C068271F5DFA}"/>
              </a:ext>
            </a:extLst>
          </p:cNvPr>
          <p:cNvGrpSpPr/>
          <p:nvPr userDrawn="1"/>
        </p:nvGrpSpPr>
        <p:grpSpPr>
          <a:xfrm flipH="1">
            <a:off x="6319378" y="5703314"/>
            <a:ext cx="467282" cy="444856"/>
            <a:chOff x="3066230" y="2702916"/>
            <a:chExt cx="597560" cy="569030"/>
          </a:xfrm>
        </p:grpSpPr>
        <p:sp>
          <p:nvSpPr>
            <p:cNvPr id="99" name="Rectangle 98">
              <a:extLst>
                <a:ext uri="{FF2B5EF4-FFF2-40B4-BE49-F238E27FC236}">
                  <a16:creationId xmlns:a16="http://schemas.microsoft.com/office/drawing/2014/main" id="{5C35CC9F-9F2F-5602-601D-1B844C56E74B}"/>
                </a:ext>
              </a:extLst>
            </p:cNvPr>
            <p:cNvSpPr/>
            <p:nvPr/>
          </p:nvSpPr>
          <p:spPr>
            <a:xfrm>
              <a:off x="3066230" y="2702916"/>
              <a:ext cx="597560" cy="569030"/>
            </a:xfrm>
            <a:prstGeom prst="rect">
              <a:avLst/>
            </a:prstGeom>
            <a:solidFill>
              <a:schemeClr val="accent1"/>
            </a:solidFill>
            <a:ln w="7302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US" sz="1400">
                <a:gradFill>
                  <a:gsLst>
                    <a:gs pos="3000">
                      <a:srgbClr val="000000"/>
                    </a:gs>
                    <a:gs pos="83000">
                      <a:srgbClr val="000000"/>
                    </a:gs>
                  </a:gsLst>
                </a:gradFill>
                <a:latin typeface="Adobe Clean SemiLight"/>
              </a:endParaRPr>
            </a:p>
          </p:txBody>
        </p:sp>
        <p:grpSp>
          <p:nvGrpSpPr>
            <p:cNvPr id="100" name="Group 99">
              <a:extLst>
                <a:ext uri="{FF2B5EF4-FFF2-40B4-BE49-F238E27FC236}">
                  <a16:creationId xmlns:a16="http://schemas.microsoft.com/office/drawing/2014/main" id="{29529F84-FBC0-0E93-2284-8A568CACF2BA}"/>
                </a:ext>
              </a:extLst>
            </p:cNvPr>
            <p:cNvGrpSpPr/>
            <p:nvPr/>
          </p:nvGrpSpPr>
          <p:grpSpPr>
            <a:xfrm>
              <a:off x="3184526" y="2866216"/>
              <a:ext cx="360970" cy="242430"/>
              <a:chOff x="11190667" y="5151414"/>
              <a:chExt cx="294098" cy="242430"/>
            </a:xfrm>
          </p:grpSpPr>
          <p:sp>
            <p:nvSpPr>
              <p:cNvPr id="101" name="Freeform: Shape 63">
                <a:extLst>
                  <a:ext uri="{FF2B5EF4-FFF2-40B4-BE49-F238E27FC236}">
                    <a16:creationId xmlns:a16="http://schemas.microsoft.com/office/drawing/2014/main" id="{6DDCA54A-2A1B-1E09-30EE-83BEA93A7AA0}"/>
                  </a:ext>
                </a:extLst>
              </p:cNvPr>
              <p:cNvSpPr/>
              <p:nvPr/>
            </p:nvSpPr>
            <p:spPr>
              <a:xfrm>
                <a:off x="1119066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637" y="160037"/>
                      <a:pt x="37724" y="189998"/>
                      <a:pt x="0" y="189979"/>
                    </a:cubicBezTo>
                    <a:lnTo>
                      <a:pt x="0" y="242430"/>
                    </a:lnTo>
                    <a:cubicBezTo>
                      <a:pt x="66780"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sp>
            <p:nvSpPr>
              <p:cNvPr id="102" name="Freeform: Shape 64">
                <a:extLst>
                  <a:ext uri="{FF2B5EF4-FFF2-40B4-BE49-F238E27FC236}">
                    <a16:creationId xmlns:a16="http://schemas.microsoft.com/office/drawing/2014/main" id="{64755B9B-0FEF-529D-892B-20583E5F8D65}"/>
                  </a:ext>
                </a:extLst>
              </p:cNvPr>
              <p:cNvSpPr/>
              <p:nvPr/>
            </p:nvSpPr>
            <p:spPr>
              <a:xfrm>
                <a:off x="1136251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594" y="160018"/>
                      <a:pt x="37707" y="189954"/>
                      <a:pt x="0" y="189979"/>
                    </a:cubicBezTo>
                    <a:lnTo>
                      <a:pt x="0" y="242430"/>
                    </a:lnTo>
                    <a:cubicBezTo>
                      <a:pt x="66781"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grpSp>
      </p:grpSp>
      <p:sp>
        <p:nvSpPr>
          <p:cNvPr id="104" name="Picture Placeholder 5">
            <a:extLst>
              <a:ext uri="{FF2B5EF4-FFF2-40B4-BE49-F238E27FC236}">
                <a16:creationId xmlns:a16="http://schemas.microsoft.com/office/drawing/2014/main" id="{69477C3A-2442-D0A0-E097-9A5A15C934EE}"/>
              </a:ext>
            </a:extLst>
          </p:cNvPr>
          <p:cNvSpPr>
            <a:spLocks noGrp="1"/>
          </p:cNvSpPr>
          <p:nvPr userDrawn="1">
            <p:ph type="pic" sz="quarter" idx="19"/>
          </p:nvPr>
        </p:nvSpPr>
        <p:spPr>
          <a:xfrm>
            <a:off x="750991" y="707501"/>
            <a:ext cx="1311481" cy="1310400"/>
          </a:xfrm>
        </p:spPr>
        <p:txBody>
          <a:bodyPr tIns="0" bIns="0" anchor="ctr" anchorCtr="0"/>
          <a:lstStyle>
            <a:lvl1pPr marL="0" indent="0" algn="ctr">
              <a:buNone/>
              <a:defRPr/>
            </a:lvl1pPr>
          </a:lstStyle>
          <a:p>
            <a:endParaRPr lang="en-US"/>
          </a:p>
        </p:txBody>
      </p:sp>
      <p:sp>
        <p:nvSpPr>
          <p:cNvPr id="105" name="Picture Placeholder 5">
            <a:extLst>
              <a:ext uri="{FF2B5EF4-FFF2-40B4-BE49-F238E27FC236}">
                <a16:creationId xmlns:a16="http://schemas.microsoft.com/office/drawing/2014/main" id="{2FA1E9CB-8E36-0D16-7A01-3FF8A4511162}"/>
              </a:ext>
            </a:extLst>
          </p:cNvPr>
          <p:cNvSpPr>
            <a:spLocks noGrp="1"/>
          </p:cNvSpPr>
          <p:nvPr>
            <p:ph type="pic" sz="quarter" idx="20"/>
          </p:nvPr>
        </p:nvSpPr>
        <p:spPr>
          <a:xfrm>
            <a:off x="750991" y="4295588"/>
            <a:ext cx="1311481" cy="1310400"/>
          </a:xfrm>
        </p:spPr>
        <p:txBody>
          <a:bodyPr tIns="0" bIns="0" anchor="ctr" anchorCtr="0"/>
          <a:lstStyle>
            <a:lvl1pPr marL="0" indent="0" algn="ctr">
              <a:buNone/>
              <a:defRPr/>
            </a:lvl1pPr>
          </a:lstStyle>
          <a:p>
            <a:endParaRPr lang="en-US"/>
          </a:p>
        </p:txBody>
      </p:sp>
      <p:sp>
        <p:nvSpPr>
          <p:cNvPr id="106" name="Picture Placeholder 5">
            <a:extLst>
              <a:ext uri="{FF2B5EF4-FFF2-40B4-BE49-F238E27FC236}">
                <a16:creationId xmlns:a16="http://schemas.microsoft.com/office/drawing/2014/main" id="{00640AC7-E4EF-3E7F-A452-001095EF6C03}"/>
              </a:ext>
            </a:extLst>
          </p:cNvPr>
          <p:cNvSpPr>
            <a:spLocks noGrp="1"/>
          </p:cNvSpPr>
          <p:nvPr>
            <p:ph type="pic" sz="quarter" idx="21"/>
          </p:nvPr>
        </p:nvSpPr>
        <p:spPr>
          <a:xfrm>
            <a:off x="6318868" y="707501"/>
            <a:ext cx="1311481" cy="1310400"/>
          </a:xfrm>
        </p:spPr>
        <p:txBody>
          <a:bodyPr tIns="0" bIns="0" anchor="ctr" anchorCtr="0"/>
          <a:lstStyle>
            <a:lvl1pPr marL="0" indent="0" algn="ctr">
              <a:buNone/>
              <a:defRPr/>
            </a:lvl1pPr>
          </a:lstStyle>
          <a:p>
            <a:endParaRPr lang="en-US"/>
          </a:p>
        </p:txBody>
      </p:sp>
      <p:sp>
        <p:nvSpPr>
          <p:cNvPr id="107" name="Picture Placeholder 5">
            <a:extLst>
              <a:ext uri="{FF2B5EF4-FFF2-40B4-BE49-F238E27FC236}">
                <a16:creationId xmlns:a16="http://schemas.microsoft.com/office/drawing/2014/main" id="{E1B58C40-90F8-7A33-63C0-643F1D618125}"/>
              </a:ext>
            </a:extLst>
          </p:cNvPr>
          <p:cNvSpPr>
            <a:spLocks noGrp="1"/>
          </p:cNvSpPr>
          <p:nvPr>
            <p:ph type="pic" sz="quarter" idx="22"/>
          </p:nvPr>
        </p:nvSpPr>
        <p:spPr>
          <a:xfrm>
            <a:off x="6318868" y="4295588"/>
            <a:ext cx="1311481" cy="1310400"/>
          </a:xfrm>
        </p:spPr>
        <p:txBody>
          <a:bodyPr tIns="0" bIns="0" anchor="ctr" anchorCtr="0"/>
          <a:lstStyle>
            <a:lvl1pPr marL="0" indent="0" algn="ctr">
              <a:buNone/>
              <a:defRPr/>
            </a:lvl1pPr>
          </a:lstStyle>
          <a:p>
            <a:endParaRPr lang="en-US"/>
          </a:p>
        </p:txBody>
      </p:sp>
      <p:sp>
        <p:nvSpPr>
          <p:cNvPr id="108" name="Text Placeholder 40">
            <a:extLst>
              <a:ext uri="{FF2B5EF4-FFF2-40B4-BE49-F238E27FC236}">
                <a16:creationId xmlns:a16="http://schemas.microsoft.com/office/drawing/2014/main" id="{0ECFA75C-DD36-2C9B-01F3-C3F859877165}"/>
              </a:ext>
            </a:extLst>
          </p:cNvPr>
          <p:cNvSpPr>
            <a:spLocks noGrp="1"/>
          </p:cNvSpPr>
          <p:nvPr>
            <p:ph type="body" sz="quarter" idx="13"/>
          </p:nvPr>
        </p:nvSpPr>
        <p:spPr>
          <a:xfrm>
            <a:off x="2196504" y="707501"/>
            <a:ext cx="3663392" cy="1851942"/>
          </a:xfrm>
        </p:spPr>
        <p:txBody>
          <a:bodyPr tIns="0" bIns="0" anchor="t" anchorCtr="0">
            <a:normAutofit/>
          </a:bodyPr>
          <a:lstStyle>
            <a:lvl1pPr marL="0" indent="0">
              <a:buNone/>
              <a:defRPr sz="14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109" name="Text Placeholder 40">
            <a:extLst>
              <a:ext uri="{FF2B5EF4-FFF2-40B4-BE49-F238E27FC236}">
                <a16:creationId xmlns:a16="http://schemas.microsoft.com/office/drawing/2014/main" id="{8D25C43D-6D1A-446E-115B-97A552EB9802}"/>
              </a:ext>
            </a:extLst>
          </p:cNvPr>
          <p:cNvSpPr>
            <a:spLocks noGrp="1"/>
          </p:cNvSpPr>
          <p:nvPr>
            <p:ph type="body" sz="quarter" idx="23"/>
          </p:nvPr>
        </p:nvSpPr>
        <p:spPr>
          <a:xfrm>
            <a:off x="2196504" y="4295588"/>
            <a:ext cx="3663392" cy="1851942"/>
          </a:xfrm>
        </p:spPr>
        <p:txBody>
          <a:bodyPr tIns="0" bIns="0" anchor="t" anchorCtr="0">
            <a:normAutofit/>
          </a:bodyPr>
          <a:lstStyle>
            <a:lvl1pPr marL="0" indent="0">
              <a:buNone/>
              <a:defRPr sz="14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110" name="Text Placeholder 40">
            <a:extLst>
              <a:ext uri="{FF2B5EF4-FFF2-40B4-BE49-F238E27FC236}">
                <a16:creationId xmlns:a16="http://schemas.microsoft.com/office/drawing/2014/main" id="{08D30C96-7A86-174B-4C9C-10BC02131CAA}"/>
              </a:ext>
            </a:extLst>
          </p:cNvPr>
          <p:cNvSpPr>
            <a:spLocks noGrp="1"/>
          </p:cNvSpPr>
          <p:nvPr>
            <p:ph type="body" sz="quarter" idx="24"/>
          </p:nvPr>
        </p:nvSpPr>
        <p:spPr>
          <a:xfrm>
            <a:off x="7773693" y="707501"/>
            <a:ext cx="3663392" cy="1851942"/>
          </a:xfrm>
        </p:spPr>
        <p:txBody>
          <a:bodyPr tIns="0" bIns="0" anchor="t" anchorCtr="0">
            <a:normAutofit/>
          </a:bodyPr>
          <a:lstStyle>
            <a:lvl1pPr marL="0" indent="0">
              <a:buNone/>
              <a:defRPr sz="14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111" name="Text Placeholder 40">
            <a:extLst>
              <a:ext uri="{FF2B5EF4-FFF2-40B4-BE49-F238E27FC236}">
                <a16:creationId xmlns:a16="http://schemas.microsoft.com/office/drawing/2014/main" id="{EECBD3AF-B981-620A-0F35-7D74B5F3C9DC}"/>
              </a:ext>
            </a:extLst>
          </p:cNvPr>
          <p:cNvSpPr>
            <a:spLocks noGrp="1"/>
          </p:cNvSpPr>
          <p:nvPr>
            <p:ph type="body" sz="quarter" idx="25"/>
          </p:nvPr>
        </p:nvSpPr>
        <p:spPr>
          <a:xfrm>
            <a:off x="7773693" y="4295588"/>
            <a:ext cx="3663392" cy="1851942"/>
          </a:xfrm>
        </p:spPr>
        <p:txBody>
          <a:bodyPr tIns="0" bIns="0" anchor="t" anchorCtr="0">
            <a:normAutofit/>
          </a:bodyPr>
          <a:lstStyle>
            <a:lvl1pPr marL="0" indent="0">
              <a:buNone/>
              <a:defRPr sz="14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Tree>
    <p:extLst>
      <p:ext uri="{BB962C8B-B14F-4D97-AF65-F5344CB8AC3E}">
        <p14:creationId xmlns:p14="http://schemas.microsoft.com/office/powerpoint/2010/main" val="252628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250" fill="hold"/>
                                        <p:tgtEl>
                                          <p:spTgt spid="73"/>
                                        </p:tgtEl>
                                        <p:attrNameLst>
                                          <p:attrName>ppt_w</p:attrName>
                                        </p:attrNameLst>
                                      </p:cBhvr>
                                      <p:tavLst>
                                        <p:tav tm="0">
                                          <p:val>
                                            <p:strVal val="2/3*#ppt_w"/>
                                          </p:val>
                                        </p:tav>
                                        <p:tav tm="100000">
                                          <p:val>
                                            <p:strVal val="#ppt_w"/>
                                          </p:val>
                                        </p:tav>
                                      </p:tavLst>
                                    </p:anim>
                                    <p:anim calcmode="lin" valueType="num">
                                      <p:cBhvr>
                                        <p:cTn id="8" dur="250" fill="hold"/>
                                        <p:tgtEl>
                                          <p:spTgt spid="73"/>
                                        </p:tgtEl>
                                        <p:attrNameLst>
                                          <p:attrName>ppt_h</p:attrName>
                                        </p:attrNameLst>
                                      </p:cBhvr>
                                      <p:tavLst>
                                        <p:tav tm="0">
                                          <p:val>
                                            <p:strVal val="2/3*#ppt_h"/>
                                          </p:val>
                                        </p:tav>
                                        <p:tav tm="100000">
                                          <p:val>
                                            <p:strVal val="#ppt_h"/>
                                          </p:val>
                                        </p:tav>
                                      </p:tavLst>
                                    </p:anim>
                                  </p:childTnLst>
                                </p:cTn>
                              </p:par>
                              <p:par>
                                <p:cTn id="9" presetID="10" presetClass="entr" presetSubtype="0" fill="hold" grpId="1" nodeType="with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par>
                                <p:cTn id="12" presetID="6" presetClass="emph" presetSubtype="0" fill="hold" grpId="2" nodeType="withEffect">
                                  <p:stCondLst>
                                    <p:cond delay="0"/>
                                  </p:stCondLst>
                                  <p:childTnLst>
                                    <p:animScale>
                                      <p:cBhvr>
                                        <p:cTn id="13" dur="10" fill="hold"/>
                                        <p:tgtEl>
                                          <p:spTgt spid="73"/>
                                        </p:tgtEl>
                                      </p:cBhvr>
                                      <p:by x="80000" y="80000"/>
                                    </p:animScale>
                                  </p:childTnLst>
                                </p:cTn>
                              </p:par>
                              <p:par>
                                <p:cTn id="14" presetID="6" presetClass="emph" presetSubtype="0" decel="100000" fill="hold" grpId="3" nodeType="withEffect">
                                  <p:stCondLst>
                                    <p:cond delay="0"/>
                                  </p:stCondLst>
                                  <p:childTnLst>
                                    <p:animScale>
                                      <p:cBhvr>
                                        <p:cTn id="15" dur="1000" fill="hold"/>
                                        <p:tgtEl>
                                          <p:spTgt spid="73"/>
                                        </p:tgtEl>
                                      </p:cBhvr>
                                      <p:by x="125000" y="125000"/>
                                    </p:animScale>
                                  </p:childTnLst>
                                </p:cTn>
                              </p:par>
                              <p:par>
                                <p:cTn id="16" presetID="23" presetClass="entr" presetSubtype="272" fill="hold" grpId="0" nodeType="withEffect">
                                  <p:stCondLst>
                                    <p:cond delay="150"/>
                                  </p:stCondLst>
                                  <p:childTnLst>
                                    <p:set>
                                      <p:cBhvr>
                                        <p:cTn id="17" dur="1" fill="hold">
                                          <p:stCondLst>
                                            <p:cond delay="0"/>
                                          </p:stCondLst>
                                        </p:cTn>
                                        <p:tgtEl>
                                          <p:spTgt spid="74"/>
                                        </p:tgtEl>
                                        <p:attrNameLst>
                                          <p:attrName>style.visibility</p:attrName>
                                        </p:attrNameLst>
                                      </p:cBhvr>
                                      <p:to>
                                        <p:strVal val="visible"/>
                                      </p:to>
                                    </p:set>
                                    <p:anim calcmode="lin" valueType="num">
                                      <p:cBhvr>
                                        <p:cTn id="18" dur="250" fill="hold"/>
                                        <p:tgtEl>
                                          <p:spTgt spid="74"/>
                                        </p:tgtEl>
                                        <p:attrNameLst>
                                          <p:attrName>ppt_w</p:attrName>
                                        </p:attrNameLst>
                                      </p:cBhvr>
                                      <p:tavLst>
                                        <p:tav tm="0">
                                          <p:val>
                                            <p:strVal val="2/3*#ppt_w"/>
                                          </p:val>
                                        </p:tav>
                                        <p:tav tm="100000">
                                          <p:val>
                                            <p:strVal val="#ppt_w"/>
                                          </p:val>
                                        </p:tav>
                                      </p:tavLst>
                                    </p:anim>
                                    <p:anim calcmode="lin" valueType="num">
                                      <p:cBhvr>
                                        <p:cTn id="19" dur="250" fill="hold"/>
                                        <p:tgtEl>
                                          <p:spTgt spid="74"/>
                                        </p:tgtEl>
                                        <p:attrNameLst>
                                          <p:attrName>ppt_h</p:attrName>
                                        </p:attrNameLst>
                                      </p:cBhvr>
                                      <p:tavLst>
                                        <p:tav tm="0">
                                          <p:val>
                                            <p:strVal val="2/3*#ppt_h"/>
                                          </p:val>
                                        </p:tav>
                                        <p:tav tm="100000">
                                          <p:val>
                                            <p:strVal val="#ppt_h"/>
                                          </p:val>
                                        </p:tav>
                                      </p:tavLst>
                                    </p:anim>
                                  </p:childTnLst>
                                </p:cTn>
                              </p:par>
                              <p:par>
                                <p:cTn id="20" presetID="10" presetClass="entr" presetSubtype="0" fill="hold" grpId="1" nodeType="withEffect">
                                  <p:stCondLst>
                                    <p:cond delay="15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6" presetClass="emph" presetSubtype="0" fill="hold" grpId="2" nodeType="withEffect">
                                  <p:stCondLst>
                                    <p:cond delay="150"/>
                                  </p:stCondLst>
                                  <p:childTnLst>
                                    <p:animScale>
                                      <p:cBhvr>
                                        <p:cTn id="24" dur="10" fill="hold"/>
                                        <p:tgtEl>
                                          <p:spTgt spid="74"/>
                                        </p:tgtEl>
                                      </p:cBhvr>
                                      <p:by x="80000" y="80000"/>
                                    </p:animScale>
                                  </p:childTnLst>
                                </p:cTn>
                              </p:par>
                              <p:par>
                                <p:cTn id="25" presetID="6" presetClass="emph" presetSubtype="0" decel="100000" fill="hold" grpId="3" nodeType="withEffect">
                                  <p:stCondLst>
                                    <p:cond delay="150"/>
                                  </p:stCondLst>
                                  <p:childTnLst>
                                    <p:animScale>
                                      <p:cBhvr>
                                        <p:cTn id="26" dur="1000" fill="hold"/>
                                        <p:tgtEl>
                                          <p:spTgt spid="74"/>
                                        </p:tgtEl>
                                      </p:cBhvr>
                                      <p:by x="125000" y="125000"/>
                                    </p:animScale>
                                  </p:childTnLst>
                                </p:cTn>
                              </p:par>
                              <p:par>
                                <p:cTn id="27" presetID="23" presetClass="entr" presetSubtype="272" fill="hold" grpId="0" nodeType="withEffect">
                                  <p:stCondLst>
                                    <p:cond delay="300"/>
                                  </p:stCondLst>
                                  <p:childTnLst>
                                    <p:set>
                                      <p:cBhvr>
                                        <p:cTn id="28" dur="1" fill="hold">
                                          <p:stCondLst>
                                            <p:cond delay="0"/>
                                          </p:stCondLst>
                                        </p:cTn>
                                        <p:tgtEl>
                                          <p:spTgt spid="62"/>
                                        </p:tgtEl>
                                        <p:attrNameLst>
                                          <p:attrName>style.visibility</p:attrName>
                                        </p:attrNameLst>
                                      </p:cBhvr>
                                      <p:to>
                                        <p:strVal val="visible"/>
                                      </p:to>
                                    </p:set>
                                    <p:anim calcmode="lin" valueType="num">
                                      <p:cBhvr>
                                        <p:cTn id="29" dur="250" fill="hold"/>
                                        <p:tgtEl>
                                          <p:spTgt spid="62"/>
                                        </p:tgtEl>
                                        <p:attrNameLst>
                                          <p:attrName>ppt_w</p:attrName>
                                        </p:attrNameLst>
                                      </p:cBhvr>
                                      <p:tavLst>
                                        <p:tav tm="0">
                                          <p:val>
                                            <p:strVal val="2/3*#ppt_w"/>
                                          </p:val>
                                        </p:tav>
                                        <p:tav tm="100000">
                                          <p:val>
                                            <p:strVal val="#ppt_w"/>
                                          </p:val>
                                        </p:tav>
                                      </p:tavLst>
                                    </p:anim>
                                    <p:anim calcmode="lin" valueType="num">
                                      <p:cBhvr>
                                        <p:cTn id="30" dur="250" fill="hold"/>
                                        <p:tgtEl>
                                          <p:spTgt spid="62"/>
                                        </p:tgtEl>
                                        <p:attrNameLst>
                                          <p:attrName>ppt_h</p:attrName>
                                        </p:attrNameLst>
                                      </p:cBhvr>
                                      <p:tavLst>
                                        <p:tav tm="0">
                                          <p:val>
                                            <p:strVal val="2/3*#ppt_h"/>
                                          </p:val>
                                        </p:tav>
                                        <p:tav tm="100000">
                                          <p:val>
                                            <p:strVal val="#ppt_h"/>
                                          </p:val>
                                        </p:tav>
                                      </p:tavLst>
                                    </p:anim>
                                  </p:childTnLst>
                                </p:cTn>
                              </p:par>
                              <p:par>
                                <p:cTn id="31" presetID="10" presetClass="entr" presetSubtype="0" fill="hold" grpId="1" nodeType="withEffect">
                                  <p:stCondLst>
                                    <p:cond delay="30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par>
                                <p:cTn id="34" presetID="6" presetClass="emph" presetSubtype="0" fill="hold" grpId="2" nodeType="withEffect">
                                  <p:stCondLst>
                                    <p:cond delay="300"/>
                                  </p:stCondLst>
                                  <p:childTnLst>
                                    <p:animScale>
                                      <p:cBhvr>
                                        <p:cTn id="35" dur="10" fill="hold"/>
                                        <p:tgtEl>
                                          <p:spTgt spid="62"/>
                                        </p:tgtEl>
                                      </p:cBhvr>
                                      <p:by x="80000" y="80000"/>
                                    </p:animScale>
                                  </p:childTnLst>
                                </p:cTn>
                              </p:par>
                              <p:par>
                                <p:cTn id="36" presetID="6" presetClass="emph" presetSubtype="0" decel="100000" fill="hold" grpId="3" nodeType="withEffect">
                                  <p:stCondLst>
                                    <p:cond delay="300"/>
                                  </p:stCondLst>
                                  <p:childTnLst>
                                    <p:animScale>
                                      <p:cBhvr>
                                        <p:cTn id="37" dur="1000" fill="hold"/>
                                        <p:tgtEl>
                                          <p:spTgt spid="62"/>
                                        </p:tgtEl>
                                      </p:cBhvr>
                                      <p:by x="125000" y="125000"/>
                                    </p:animScale>
                                  </p:childTnLst>
                                </p:cTn>
                              </p:par>
                              <p:par>
                                <p:cTn id="38" presetID="23" presetClass="entr" presetSubtype="272" fill="hold" grpId="0" nodeType="withEffect">
                                  <p:stCondLst>
                                    <p:cond delay="450"/>
                                  </p:stCondLst>
                                  <p:childTnLst>
                                    <p:set>
                                      <p:cBhvr>
                                        <p:cTn id="39" dur="1" fill="hold">
                                          <p:stCondLst>
                                            <p:cond delay="0"/>
                                          </p:stCondLst>
                                        </p:cTn>
                                        <p:tgtEl>
                                          <p:spTgt spid="63"/>
                                        </p:tgtEl>
                                        <p:attrNameLst>
                                          <p:attrName>style.visibility</p:attrName>
                                        </p:attrNameLst>
                                      </p:cBhvr>
                                      <p:to>
                                        <p:strVal val="visible"/>
                                      </p:to>
                                    </p:set>
                                    <p:anim calcmode="lin" valueType="num">
                                      <p:cBhvr>
                                        <p:cTn id="40" dur="250" fill="hold"/>
                                        <p:tgtEl>
                                          <p:spTgt spid="63"/>
                                        </p:tgtEl>
                                        <p:attrNameLst>
                                          <p:attrName>ppt_w</p:attrName>
                                        </p:attrNameLst>
                                      </p:cBhvr>
                                      <p:tavLst>
                                        <p:tav tm="0">
                                          <p:val>
                                            <p:strVal val="2/3*#ppt_w"/>
                                          </p:val>
                                        </p:tav>
                                        <p:tav tm="100000">
                                          <p:val>
                                            <p:strVal val="#ppt_w"/>
                                          </p:val>
                                        </p:tav>
                                      </p:tavLst>
                                    </p:anim>
                                    <p:anim calcmode="lin" valueType="num">
                                      <p:cBhvr>
                                        <p:cTn id="41" dur="250" fill="hold"/>
                                        <p:tgtEl>
                                          <p:spTgt spid="63"/>
                                        </p:tgtEl>
                                        <p:attrNameLst>
                                          <p:attrName>ppt_h</p:attrName>
                                        </p:attrNameLst>
                                      </p:cBhvr>
                                      <p:tavLst>
                                        <p:tav tm="0">
                                          <p:val>
                                            <p:strVal val="2/3*#ppt_h"/>
                                          </p:val>
                                        </p:tav>
                                        <p:tav tm="100000">
                                          <p:val>
                                            <p:strVal val="#ppt_h"/>
                                          </p:val>
                                        </p:tav>
                                      </p:tavLst>
                                    </p:anim>
                                  </p:childTnLst>
                                </p:cTn>
                              </p:par>
                              <p:par>
                                <p:cTn id="42" presetID="10" presetClass="entr" presetSubtype="0" fill="hold" grpId="1" nodeType="withEffect">
                                  <p:stCondLst>
                                    <p:cond delay="45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par>
                                <p:cTn id="45" presetID="6" presetClass="emph" presetSubtype="0" fill="hold" grpId="2" nodeType="withEffect">
                                  <p:stCondLst>
                                    <p:cond delay="450"/>
                                  </p:stCondLst>
                                  <p:childTnLst>
                                    <p:animScale>
                                      <p:cBhvr>
                                        <p:cTn id="46" dur="10" fill="hold"/>
                                        <p:tgtEl>
                                          <p:spTgt spid="63"/>
                                        </p:tgtEl>
                                      </p:cBhvr>
                                      <p:by x="80000" y="80000"/>
                                    </p:animScale>
                                  </p:childTnLst>
                                </p:cTn>
                              </p:par>
                              <p:par>
                                <p:cTn id="47" presetID="6" presetClass="emph" presetSubtype="0" decel="100000" fill="hold" grpId="3" nodeType="withEffect">
                                  <p:stCondLst>
                                    <p:cond delay="450"/>
                                  </p:stCondLst>
                                  <p:childTnLst>
                                    <p:animScale>
                                      <p:cBhvr>
                                        <p:cTn id="48" dur="1000" fill="hold"/>
                                        <p:tgtEl>
                                          <p:spTgt spid="63"/>
                                        </p:tgtEl>
                                      </p:cBhvr>
                                      <p:by x="125000" y="125000"/>
                                    </p:animScale>
                                  </p:childTnLst>
                                </p:cTn>
                              </p:par>
                              <p:par>
                                <p:cTn id="49" presetID="23" presetClass="entr" presetSubtype="272" fill="hold" nodeType="withEffect">
                                  <p:stCondLst>
                                    <p:cond delay="150"/>
                                  </p:stCondLst>
                                  <p:childTnLst>
                                    <p:set>
                                      <p:cBhvr>
                                        <p:cTn id="50" dur="1" fill="hold">
                                          <p:stCondLst>
                                            <p:cond delay="0"/>
                                          </p:stCondLst>
                                        </p:cTn>
                                        <p:tgtEl>
                                          <p:spTgt spid="83"/>
                                        </p:tgtEl>
                                        <p:attrNameLst>
                                          <p:attrName>style.visibility</p:attrName>
                                        </p:attrNameLst>
                                      </p:cBhvr>
                                      <p:to>
                                        <p:strVal val="visible"/>
                                      </p:to>
                                    </p:set>
                                    <p:anim calcmode="lin" valueType="num">
                                      <p:cBhvr>
                                        <p:cTn id="51" dur="250" fill="hold"/>
                                        <p:tgtEl>
                                          <p:spTgt spid="83"/>
                                        </p:tgtEl>
                                        <p:attrNameLst>
                                          <p:attrName>ppt_w</p:attrName>
                                        </p:attrNameLst>
                                      </p:cBhvr>
                                      <p:tavLst>
                                        <p:tav tm="0">
                                          <p:val>
                                            <p:strVal val="2/3*#ppt_w"/>
                                          </p:val>
                                        </p:tav>
                                        <p:tav tm="100000">
                                          <p:val>
                                            <p:strVal val="#ppt_w"/>
                                          </p:val>
                                        </p:tav>
                                      </p:tavLst>
                                    </p:anim>
                                    <p:anim calcmode="lin" valueType="num">
                                      <p:cBhvr>
                                        <p:cTn id="52" dur="250" fill="hold"/>
                                        <p:tgtEl>
                                          <p:spTgt spid="83"/>
                                        </p:tgtEl>
                                        <p:attrNameLst>
                                          <p:attrName>ppt_h</p:attrName>
                                        </p:attrNameLst>
                                      </p:cBhvr>
                                      <p:tavLst>
                                        <p:tav tm="0">
                                          <p:val>
                                            <p:strVal val="2/3*#ppt_h"/>
                                          </p:val>
                                        </p:tav>
                                        <p:tav tm="100000">
                                          <p:val>
                                            <p:strVal val="#ppt_h"/>
                                          </p:val>
                                        </p:tav>
                                      </p:tavLst>
                                    </p:anim>
                                  </p:childTnLst>
                                </p:cTn>
                              </p:par>
                              <p:par>
                                <p:cTn id="53" presetID="10" presetClass="entr" presetSubtype="0" fill="hold" nodeType="withEffect">
                                  <p:stCondLst>
                                    <p:cond delay="15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childTnLst>
                                </p:cTn>
                              </p:par>
                              <p:par>
                                <p:cTn id="56" presetID="6" presetClass="emph" presetSubtype="0" fill="hold" nodeType="withEffect">
                                  <p:stCondLst>
                                    <p:cond delay="150"/>
                                  </p:stCondLst>
                                  <p:childTnLst>
                                    <p:animScale>
                                      <p:cBhvr>
                                        <p:cTn id="57" dur="10" fill="hold"/>
                                        <p:tgtEl>
                                          <p:spTgt spid="83"/>
                                        </p:tgtEl>
                                      </p:cBhvr>
                                      <p:by x="80000" y="80000"/>
                                    </p:animScale>
                                  </p:childTnLst>
                                </p:cTn>
                              </p:par>
                              <p:par>
                                <p:cTn id="58" presetID="6" presetClass="emph" presetSubtype="0" decel="100000" fill="hold" nodeType="withEffect">
                                  <p:stCondLst>
                                    <p:cond delay="150"/>
                                  </p:stCondLst>
                                  <p:childTnLst>
                                    <p:animScale>
                                      <p:cBhvr>
                                        <p:cTn id="59" dur="1000" fill="hold"/>
                                        <p:tgtEl>
                                          <p:spTgt spid="83"/>
                                        </p:tgtEl>
                                      </p:cBhvr>
                                      <p:by x="125000" y="125000"/>
                                    </p:animScale>
                                  </p:childTnLst>
                                </p:cTn>
                              </p:par>
                              <p:par>
                                <p:cTn id="60" presetID="23" presetClass="entr" presetSubtype="272" fill="hold" nodeType="withEffect">
                                  <p:stCondLst>
                                    <p:cond delay="300"/>
                                  </p:stCondLst>
                                  <p:childTnLst>
                                    <p:set>
                                      <p:cBhvr>
                                        <p:cTn id="61" dur="1" fill="hold">
                                          <p:stCondLst>
                                            <p:cond delay="0"/>
                                          </p:stCondLst>
                                        </p:cTn>
                                        <p:tgtEl>
                                          <p:spTgt spid="93"/>
                                        </p:tgtEl>
                                        <p:attrNameLst>
                                          <p:attrName>style.visibility</p:attrName>
                                        </p:attrNameLst>
                                      </p:cBhvr>
                                      <p:to>
                                        <p:strVal val="visible"/>
                                      </p:to>
                                    </p:set>
                                    <p:anim calcmode="lin" valueType="num">
                                      <p:cBhvr>
                                        <p:cTn id="62" dur="250" fill="hold"/>
                                        <p:tgtEl>
                                          <p:spTgt spid="93"/>
                                        </p:tgtEl>
                                        <p:attrNameLst>
                                          <p:attrName>ppt_w</p:attrName>
                                        </p:attrNameLst>
                                      </p:cBhvr>
                                      <p:tavLst>
                                        <p:tav tm="0">
                                          <p:val>
                                            <p:strVal val="2/3*#ppt_w"/>
                                          </p:val>
                                        </p:tav>
                                        <p:tav tm="100000">
                                          <p:val>
                                            <p:strVal val="#ppt_w"/>
                                          </p:val>
                                        </p:tav>
                                      </p:tavLst>
                                    </p:anim>
                                    <p:anim calcmode="lin" valueType="num">
                                      <p:cBhvr>
                                        <p:cTn id="63" dur="250" fill="hold"/>
                                        <p:tgtEl>
                                          <p:spTgt spid="93"/>
                                        </p:tgtEl>
                                        <p:attrNameLst>
                                          <p:attrName>ppt_h</p:attrName>
                                        </p:attrNameLst>
                                      </p:cBhvr>
                                      <p:tavLst>
                                        <p:tav tm="0">
                                          <p:val>
                                            <p:strVal val="2/3*#ppt_h"/>
                                          </p:val>
                                        </p:tav>
                                        <p:tav tm="100000">
                                          <p:val>
                                            <p:strVal val="#ppt_h"/>
                                          </p:val>
                                        </p:tav>
                                      </p:tavLst>
                                    </p:anim>
                                  </p:childTnLst>
                                </p:cTn>
                              </p:par>
                              <p:par>
                                <p:cTn id="64" presetID="10" presetClass="entr" presetSubtype="0" fill="hold" nodeType="withEffect">
                                  <p:stCondLst>
                                    <p:cond delay="300"/>
                                  </p:stCondLst>
                                  <p:childTnLst>
                                    <p:set>
                                      <p:cBhvr>
                                        <p:cTn id="65" dur="1" fill="hold">
                                          <p:stCondLst>
                                            <p:cond delay="0"/>
                                          </p:stCondLst>
                                        </p:cTn>
                                        <p:tgtEl>
                                          <p:spTgt spid="93"/>
                                        </p:tgtEl>
                                        <p:attrNameLst>
                                          <p:attrName>style.visibility</p:attrName>
                                        </p:attrNameLst>
                                      </p:cBhvr>
                                      <p:to>
                                        <p:strVal val="visible"/>
                                      </p:to>
                                    </p:set>
                                    <p:animEffect transition="in" filter="fade">
                                      <p:cBhvr>
                                        <p:cTn id="66" dur="500"/>
                                        <p:tgtEl>
                                          <p:spTgt spid="93"/>
                                        </p:tgtEl>
                                      </p:cBhvr>
                                    </p:animEffect>
                                  </p:childTnLst>
                                </p:cTn>
                              </p:par>
                              <p:par>
                                <p:cTn id="67" presetID="6" presetClass="emph" presetSubtype="0" fill="hold" nodeType="withEffect">
                                  <p:stCondLst>
                                    <p:cond delay="300"/>
                                  </p:stCondLst>
                                  <p:childTnLst>
                                    <p:animScale>
                                      <p:cBhvr>
                                        <p:cTn id="68" dur="10" fill="hold"/>
                                        <p:tgtEl>
                                          <p:spTgt spid="93"/>
                                        </p:tgtEl>
                                      </p:cBhvr>
                                      <p:by x="80000" y="80000"/>
                                    </p:animScale>
                                  </p:childTnLst>
                                </p:cTn>
                              </p:par>
                              <p:par>
                                <p:cTn id="69" presetID="6" presetClass="emph" presetSubtype="0" decel="100000" fill="hold" nodeType="withEffect">
                                  <p:stCondLst>
                                    <p:cond delay="300"/>
                                  </p:stCondLst>
                                  <p:childTnLst>
                                    <p:animScale>
                                      <p:cBhvr>
                                        <p:cTn id="70" dur="1000" fill="hold"/>
                                        <p:tgtEl>
                                          <p:spTgt spid="93"/>
                                        </p:tgtEl>
                                      </p:cBhvr>
                                      <p:by x="125000" y="125000"/>
                                    </p:animScale>
                                  </p:childTnLst>
                                </p:cTn>
                              </p:par>
                              <p:par>
                                <p:cTn id="71" presetID="23" presetClass="entr" presetSubtype="272" fill="hold" nodeType="withEffect">
                                  <p:stCondLst>
                                    <p:cond delay="450"/>
                                  </p:stCondLst>
                                  <p:childTnLst>
                                    <p:set>
                                      <p:cBhvr>
                                        <p:cTn id="72" dur="1" fill="hold">
                                          <p:stCondLst>
                                            <p:cond delay="0"/>
                                          </p:stCondLst>
                                        </p:cTn>
                                        <p:tgtEl>
                                          <p:spTgt spid="88"/>
                                        </p:tgtEl>
                                        <p:attrNameLst>
                                          <p:attrName>style.visibility</p:attrName>
                                        </p:attrNameLst>
                                      </p:cBhvr>
                                      <p:to>
                                        <p:strVal val="visible"/>
                                      </p:to>
                                    </p:set>
                                    <p:anim calcmode="lin" valueType="num">
                                      <p:cBhvr>
                                        <p:cTn id="73" dur="250" fill="hold"/>
                                        <p:tgtEl>
                                          <p:spTgt spid="88"/>
                                        </p:tgtEl>
                                        <p:attrNameLst>
                                          <p:attrName>ppt_w</p:attrName>
                                        </p:attrNameLst>
                                      </p:cBhvr>
                                      <p:tavLst>
                                        <p:tav tm="0">
                                          <p:val>
                                            <p:strVal val="2/3*#ppt_w"/>
                                          </p:val>
                                        </p:tav>
                                        <p:tav tm="100000">
                                          <p:val>
                                            <p:strVal val="#ppt_w"/>
                                          </p:val>
                                        </p:tav>
                                      </p:tavLst>
                                    </p:anim>
                                    <p:anim calcmode="lin" valueType="num">
                                      <p:cBhvr>
                                        <p:cTn id="74" dur="250" fill="hold"/>
                                        <p:tgtEl>
                                          <p:spTgt spid="88"/>
                                        </p:tgtEl>
                                        <p:attrNameLst>
                                          <p:attrName>ppt_h</p:attrName>
                                        </p:attrNameLst>
                                      </p:cBhvr>
                                      <p:tavLst>
                                        <p:tav tm="0">
                                          <p:val>
                                            <p:strVal val="2/3*#ppt_h"/>
                                          </p:val>
                                        </p:tav>
                                        <p:tav tm="100000">
                                          <p:val>
                                            <p:strVal val="#ppt_h"/>
                                          </p:val>
                                        </p:tav>
                                      </p:tavLst>
                                    </p:anim>
                                  </p:childTnLst>
                                </p:cTn>
                              </p:par>
                              <p:par>
                                <p:cTn id="75" presetID="10" presetClass="entr" presetSubtype="0" fill="hold" nodeType="withEffect">
                                  <p:stCondLst>
                                    <p:cond delay="45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500"/>
                                        <p:tgtEl>
                                          <p:spTgt spid="88"/>
                                        </p:tgtEl>
                                      </p:cBhvr>
                                    </p:animEffect>
                                  </p:childTnLst>
                                </p:cTn>
                              </p:par>
                              <p:par>
                                <p:cTn id="78" presetID="6" presetClass="emph" presetSubtype="0" fill="hold" nodeType="withEffect">
                                  <p:stCondLst>
                                    <p:cond delay="450"/>
                                  </p:stCondLst>
                                  <p:childTnLst>
                                    <p:animScale>
                                      <p:cBhvr>
                                        <p:cTn id="79" dur="10" fill="hold"/>
                                        <p:tgtEl>
                                          <p:spTgt spid="88"/>
                                        </p:tgtEl>
                                      </p:cBhvr>
                                      <p:by x="80000" y="80000"/>
                                    </p:animScale>
                                  </p:childTnLst>
                                </p:cTn>
                              </p:par>
                              <p:par>
                                <p:cTn id="80" presetID="6" presetClass="emph" presetSubtype="0" decel="100000" fill="hold" nodeType="withEffect">
                                  <p:stCondLst>
                                    <p:cond delay="450"/>
                                  </p:stCondLst>
                                  <p:childTnLst>
                                    <p:animScale>
                                      <p:cBhvr>
                                        <p:cTn id="81" dur="1000" fill="hold"/>
                                        <p:tgtEl>
                                          <p:spTgt spid="88"/>
                                        </p:tgtEl>
                                      </p:cBhvr>
                                      <p:by x="125000" y="125000"/>
                                    </p:animScale>
                                  </p:childTnLst>
                                </p:cTn>
                              </p:par>
                              <p:par>
                                <p:cTn id="82" presetID="23" presetClass="entr" presetSubtype="272" fill="hold" nodeType="withEffect">
                                  <p:stCondLst>
                                    <p:cond delay="600"/>
                                  </p:stCondLst>
                                  <p:childTnLst>
                                    <p:set>
                                      <p:cBhvr>
                                        <p:cTn id="83" dur="1" fill="hold">
                                          <p:stCondLst>
                                            <p:cond delay="0"/>
                                          </p:stCondLst>
                                        </p:cTn>
                                        <p:tgtEl>
                                          <p:spTgt spid="98"/>
                                        </p:tgtEl>
                                        <p:attrNameLst>
                                          <p:attrName>style.visibility</p:attrName>
                                        </p:attrNameLst>
                                      </p:cBhvr>
                                      <p:to>
                                        <p:strVal val="visible"/>
                                      </p:to>
                                    </p:set>
                                    <p:anim calcmode="lin" valueType="num">
                                      <p:cBhvr>
                                        <p:cTn id="84" dur="250" fill="hold"/>
                                        <p:tgtEl>
                                          <p:spTgt spid="98"/>
                                        </p:tgtEl>
                                        <p:attrNameLst>
                                          <p:attrName>ppt_w</p:attrName>
                                        </p:attrNameLst>
                                      </p:cBhvr>
                                      <p:tavLst>
                                        <p:tav tm="0">
                                          <p:val>
                                            <p:strVal val="2/3*#ppt_w"/>
                                          </p:val>
                                        </p:tav>
                                        <p:tav tm="100000">
                                          <p:val>
                                            <p:strVal val="#ppt_w"/>
                                          </p:val>
                                        </p:tav>
                                      </p:tavLst>
                                    </p:anim>
                                    <p:anim calcmode="lin" valueType="num">
                                      <p:cBhvr>
                                        <p:cTn id="85" dur="250" fill="hold"/>
                                        <p:tgtEl>
                                          <p:spTgt spid="98"/>
                                        </p:tgtEl>
                                        <p:attrNameLst>
                                          <p:attrName>ppt_h</p:attrName>
                                        </p:attrNameLst>
                                      </p:cBhvr>
                                      <p:tavLst>
                                        <p:tav tm="0">
                                          <p:val>
                                            <p:strVal val="2/3*#ppt_h"/>
                                          </p:val>
                                        </p:tav>
                                        <p:tav tm="100000">
                                          <p:val>
                                            <p:strVal val="#ppt_h"/>
                                          </p:val>
                                        </p:tav>
                                      </p:tavLst>
                                    </p:anim>
                                  </p:childTnLst>
                                </p:cTn>
                              </p:par>
                              <p:par>
                                <p:cTn id="86" presetID="10" presetClass="entr" presetSubtype="0" fill="hold" nodeType="withEffect">
                                  <p:stCondLst>
                                    <p:cond delay="600"/>
                                  </p:stCondLst>
                                  <p:childTnLst>
                                    <p:set>
                                      <p:cBhvr>
                                        <p:cTn id="87" dur="1" fill="hold">
                                          <p:stCondLst>
                                            <p:cond delay="0"/>
                                          </p:stCondLst>
                                        </p:cTn>
                                        <p:tgtEl>
                                          <p:spTgt spid="98"/>
                                        </p:tgtEl>
                                        <p:attrNameLst>
                                          <p:attrName>style.visibility</p:attrName>
                                        </p:attrNameLst>
                                      </p:cBhvr>
                                      <p:to>
                                        <p:strVal val="visible"/>
                                      </p:to>
                                    </p:set>
                                    <p:animEffect transition="in" filter="fade">
                                      <p:cBhvr>
                                        <p:cTn id="88" dur="500"/>
                                        <p:tgtEl>
                                          <p:spTgt spid="98"/>
                                        </p:tgtEl>
                                      </p:cBhvr>
                                    </p:animEffect>
                                  </p:childTnLst>
                                </p:cTn>
                              </p:par>
                              <p:par>
                                <p:cTn id="89" presetID="6" presetClass="emph" presetSubtype="0" fill="hold" nodeType="withEffect">
                                  <p:stCondLst>
                                    <p:cond delay="600"/>
                                  </p:stCondLst>
                                  <p:childTnLst>
                                    <p:animScale>
                                      <p:cBhvr>
                                        <p:cTn id="90" dur="10" fill="hold"/>
                                        <p:tgtEl>
                                          <p:spTgt spid="98"/>
                                        </p:tgtEl>
                                      </p:cBhvr>
                                      <p:by x="80000" y="80000"/>
                                    </p:animScale>
                                  </p:childTnLst>
                                </p:cTn>
                              </p:par>
                              <p:par>
                                <p:cTn id="91" presetID="6" presetClass="emph" presetSubtype="0" decel="100000" fill="hold" nodeType="withEffect">
                                  <p:stCondLst>
                                    <p:cond delay="600"/>
                                  </p:stCondLst>
                                  <p:childTnLst>
                                    <p:animScale>
                                      <p:cBhvr>
                                        <p:cTn id="92" dur="1000" fill="hold"/>
                                        <p:tgtEl>
                                          <p:spTgt spid="98"/>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2" grpId="2" animBg="1"/>
      <p:bldP spid="62" grpId="3" animBg="1"/>
      <p:bldP spid="63" grpId="0" animBg="1"/>
      <p:bldP spid="63" grpId="1" animBg="1"/>
      <p:bldP spid="63" grpId="2" animBg="1"/>
      <p:bldP spid="63" grpId="3" animBg="1"/>
      <p:bldP spid="73" grpId="0" animBg="1"/>
      <p:bldP spid="73" grpId="1" animBg="1"/>
      <p:bldP spid="73" grpId="2" animBg="1"/>
      <p:bldP spid="73" grpId="3" animBg="1"/>
      <p:bldP spid="74" grpId="0" animBg="1"/>
      <p:bldP spid="74" grpId="1" animBg="1"/>
      <p:bldP spid="74" grpId="2" animBg="1"/>
      <p:bldP spid="74" grpId="3" animBg="1"/>
    </p:bldLst>
  </p:timing>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Thread">
            <a:extLst>
              <a:ext uri="{FF2B5EF4-FFF2-40B4-BE49-F238E27FC236}">
                <a16:creationId xmlns:a16="http://schemas.microsoft.com/office/drawing/2014/main" id="{3562FCCB-10AF-223F-6F4F-BF34E0A30145}"/>
              </a:ext>
            </a:extLst>
          </p:cNvPr>
          <p:cNvSpPr/>
          <p:nvPr userDrawn="1"/>
        </p:nvSpPr>
        <p:spPr>
          <a:xfrm>
            <a:off x="1" y="896"/>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12684040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6A6C-8376-1E41-BD5C-E20A76288A7C}"/>
              </a:ext>
            </a:extLst>
          </p:cNvPr>
          <p:cNvSpPr>
            <a:spLocks noGrp="1"/>
          </p:cNvSpPr>
          <p:nvPr>
            <p:ph type="title"/>
          </p:nvPr>
        </p:nvSpPr>
        <p:spPr>
          <a:xfrm>
            <a:off x="310899" y="312667"/>
            <a:ext cx="11494008" cy="646189"/>
          </a:xfrm>
        </p:spPr>
        <p:txBody>
          <a:bodyPr lIns="45720" rIns="45720"/>
          <a:lstStyle/>
          <a:p>
            <a:r>
              <a:rPr lang="en-US"/>
              <a:t>Click to edit Master title style</a:t>
            </a:r>
          </a:p>
        </p:txBody>
      </p:sp>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a:xfrm>
            <a:off x="11559242" y="7001668"/>
            <a:ext cx="371897" cy="107722"/>
          </a:xfrm>
        </p:spPr>
        <p:txBody>
          <a:bodyPr/>
          <a:lstStyle/>
          <a:p>
            <a:fld id="{8CB0EC54-4295-4C49-9904-62E624678780}" type="datetime1">
              <a:rPr lang="en-US" smtClean="0"/>
              <a:t>8/25/25</a:t>
            </a:fld>
            <a:endParaRPr lang="en-US"/>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p:txBody>
          <a:bodyPr/>
          <a:lstStyle/>
          <a:p>
            <a:fld id="{2D54ABF7-EC33-204F-A680-BCCE3CA2411A}" type="slidenum">
              <a:rPr lang="en-US" smtClean="0"/>
              <a:pPr/>
              <a:t>‹#›</a:t>
            </a:fld>
            <a:endParaRPr lang="en-US"/>
          </a:p>
        </p:txBody>
      </p:sp>
      <p:sp>
        <p:nvSpPr>
          <p:cNvPr id="16" name="Content Placeholder 15">
            <a:extLst>
              <a:ext uri="{FF2B5EF4-FFF2-40B4-BE49-F238E27FC236}">
                <a16:creationId xmlns:a16="http://schemas.microsoft.com/office/drawing/2014/main" id="{4EE18BCB-5B0C-CC43-82F4-E212011C84B9}"/>
              </a:ext>
            </a:extLst>
          </p:cNvPr>
          <p:cNvSpPr>
            <a:spLocks noGrp="1"/>
          </p:cNvSpPr>
          <p:nvPr>
            <p:ph sz="quarter" idx="13"/>
          </p:nvPr>
        </p:nvSpPr>
        <p:spPr>
          <a:xfrm>
            <a:off x="291060" y="1394086"/>
            <a:ext cx="11521440" cy="4636008"/>
          </a:xfrm>
        </p:spPr>
        <p:txBody>
          <a:bodyPr lIns="45720" rIns="45720" anchor="t">
            <a:noAutofit/>
          </a:bodyPr>
          <a:lstStyle>
            <a:lvl1pPr marL="233153" indent="-233153">
              <a:lnSpc>
                <a:spcPct val="100000"/>
              </a:lnSpc>
              <a:buFont typeface="Arial" panose="020B0604020202020204" pitchFamily="34" charset="0"/>
              <a:buChar char="•"/>
              <a:defRPr/>
            </a:lvl1pPr>
            <a:lvl2pPr marL="689942" indent="-233153">
              <a:lnSpc>
                <a:spcPct val="100000"/>
              </a:lnSpc>
              <a:buFont typeface="Arial" panose="020B0604020202020204" pitchFamily="34" charset="0"/>
              <a:buChar char="•"/>
              <a:defRPr/>
            </a:lvl2pPr>
            <a:lvl3pPr marL="1146731" indent="-233153">
              <a:lnSpc>
                <a:spcPct val="100000"/>
              </a:lnSpc>
              <a:buFont typeface="Arial" panose="020B0604020202020204" pitchFamily="34" charset="0"/>
              <a:buChar char="•"/>
              <a:defRPr/>
            </a:lvl3pPr>
            <a:lvl4pPr marL="1603520" indent="-233153">
              <a:lnSpc>
                <a:spcPct val="100000"/>
              </a:lnSpc>
              <a:buFont typeface="Arial" panose="020B0604020202020204" pitchFamily="34" charset="0"/>
              <a:buChar char="•"/>
              <a:defRPr/>
            </a:lvl4pPr>
            <a:lvl5pPr marL="2060308" indent="-233153">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52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ite - Title Only - Bottom Graph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7"/>
            <a:ext cx="10972801" cy="946389"/>
          </a:xfrm>
        </p:spPr>
        <p:txBody>
          <a:bodyPr lIns="0" rIns="0"/>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1431C693-A5F2-4410-90FF-0E30E212103D}" type="datetime1">
              <a:rPr lang="en-US" smtClean="0"/>
              <a:t>8/25/25</a:t>
            </a:fld>
            <a:endParaRPr lang="en-US"/>
          </a:p>
        </p:txBody>
      </p:sp>
    </p:spTree>
    <p:extLst>
      <p:ext uri="{BB962C8B-B14F-4D97-AF65-F5344CB8AC3E}">
        <p14:creationId xmlns:p14="http://schemas.microsoft.com/office/powerpoint/2010/main" val="929204342"/>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 points with char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7"/>
            <a:ext cx="10972801" cy="946389"/>
          </a:xfrm>
        </p:spPr>
        <p:txBody>
          <a:bodyPr lIns="0" rIns="0"/>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1431C693-A5F2-4410-90FF-0E30E212103D}" type="datetime1">
              <a:rPr lang="en-US" smtClean="0"/>
              <a:t>8/25/25</a:t>
            </a:fld>
            <a:endParaRPr lang="en-US"/>
          </a:p>
        </p:txBody>
      </p:sp>
      <p:sp>
        <p:nvSpPr>
          <p:cNvPr id="2" name="Freeform 91">
            <a:extLst>
              <a:ext uri="{FF2B5EF4-FFF2-40B4-BE49-F238E27FC236}">
                <a16:creationId xmlns:a16="http://schemas.microsoft.com/office/drawing/2014/main" id="{542C63DE-FD22-7637-D93E-4CAFA069FF35}"/>
              </a:ext>
            </a:extLst>
          </p:cNvPr>
          <p:cNvSpPr/>
          <p:nvPr userDrawn="1"/>
        </p:nvSpPr>
        <p:spPr>
          <a:xfrm>
            <a:off x="8486274" y="5052842"/>
            <a:ext cx="1772652" cy="874067"/>
          </a:xfrm>
          <a:custGeom>
            <a:avLst/>
            <a:gdLst>
              <a:gd name="connsiteX0" fmla="*/ 0 w 1772652"/>
              <a:gd name="connsiteY0" fmla="*/ 874295 h 874295"/>
              <a:gd name="connsiteX1" fmla="*/ 1772652 w 1772652"/>
              <a:gd name="connsiteY1" fmla="*/ 874295 h 874295"/>
              <a:gd name="connsiteX2" fmla="*/ 1772652 w 1772652"/>
              <a:gd name="connsiteY2" fmla="*/ 0 h 874295"/>
            </a:gdLst>
            <a:ahLst/>
            <a:cxnLst>
              <a:cxn ang="0">
                <a:pos x="connsiteX0" y="connsiteY0"/>
              </a:cxn>
              <a:cxn ang="0">
                <a:pos x="connsiteX1" y="connsiteY1"/>
              </a:cxn>
              <a:cxn ang="0">
                <a:pos x="connsiteX2" y="connsiteY2"/>
              </a:cxn>
            </a:cxnLst>
            <a:rect l="l" t="t" r="r" b="b"/>
            <a:pathLst>
              <a:path w="1772652" h="874295">
                <a:moveTo>
                  <a:pt x="0" y="874295"/>
                </a:moveTo>
                <a:lnTo>
                  <a:pt x="1772652" y="874295"/>
                </a:lnTo>
                <a:lnTo>
                  <a:pt x="1772652" y="0"/>
                </a:lnTo>
              </a:path>
            </a:pathLst>
          </a:custGeom>
          <a:noFill/>
          <a:ln w="31750" cap="flat">
            <a:solidFill>
              <a:schemeClr val="tx1"/>
            </a:solidFill>
            <a:prstDash val="solid"/>
            <a:miter/>
            <a:tailEnd type="arrow"/>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rmAutofit/>
          </a:bodyPr>
          <a:lstStyle/>
          <a:p>
            <a:pPr defTabSz="914126"/>
            <a:endParaRPr lang="en-GB" sz="1799">
              <a:solidFill>
                <a:srgbClr val="000000"/>
              </a:solidFill>
              <a:latin typeface="Adobe Clean"/>
            </a:endParaRPr>
          </a:p>
        </p:txBody>
      </p:sp>
      <p:sp>
        <p:nvSpPr>
          <p:cNvPr id="3" name="Rectangle 2">
            <a:extLst>
              <a:ext uri="{FF2B5EF4-FFF2-40B4-BE49-F238E27FC236}">
                <a16:creationId xmlns:a16="http://schemas.microsoft.com/office/drawing/2014/main" id="{B302D2EF-50F4-A243-746F-7FB6621B4F82}"/>
              </a:ext>
            </a:extLst>
          </p:cNvPr>
          <p:cNvSpPr/>
          <p:nvPr userDrawn="1"/>
        </p:nvSpPr>
        <p:spPr>
          <a:xfrm>
            <a:off x="4942332" y="1545186"/>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4" name="Rectangle 3">
            <a:extLst>
              <a:ext uri="{FF2B5EF4-FFF2-40B4-BE49-F238E27FC236}">
                <a16:creationId xmlns:a16="http://schemas.microsoft.com/office/drawing/2014/main" id="{8E68F5C0-1891-F859-F73D-2979BB47E20E}"/>
              </a:ext>
            </a:extLst>
          </p:cNvPr>
          <p:cNvSpPr/>
          <p:nvPr userDrawn="1"/>
        </p:nvSpPr>
        <p:spPr>
          <a:xfrm>
            <a:off x="4942332" y="2868314"/>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5" name="Rectangle 4">
            <a:extLst>
              <a:ext uri="{FF2B5EF4-FFF2-40B4-BE49-F238E27FC236}">
                <a16:creationId xmlns:a16="http://schemas.microsoft.com/office/drawing/2014/main" id="{F2BA5EE0-5867-D2A6-A12E-9377FA987084}"/>
              </a:ext>
            </a:extLst>
          </p:cNvPr>
          <p:cNvSpPr/>
          <p:nvPr userDrawn="1"/>
        </p:nvSpPr>
        <p:spPr>
          <a:xfrm>
            <a:off x="4942332" y="4191444"/>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6" name="Rectangle 5">
            <a:extLst>
              <a:ext uri="{FF2B5EF4-FFF2-40B4-BE49-F238E27FC236}">
                <a16:creationId xmlns:a16="http://schemas.microsoft.com/office/drawing/2014/main" id="{B657301E-21BE-7E2A-317F-87BDCA24400B}"/>
              </a:ext>
            </a:extLst>
          </p:cNvPr>
          <p:cNvSpPr/>
          <p:nvPr userDrawn="1"/>
        </p:nvSpPr>
        <p:spPr>
          <a:xfrm>
            <a:off x="899722" y="1545186"/>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11" name="Rectangle 10">
            <a:extLst>
              <a:ext uri="{FF2B5EF4-FFF2-40B4-BE49-F238E27FC236}">
                <a16:creationId xmlns:a16="http://schemas.microsoft.com/office/drawing/2014/main" id="{62ED3E30-8C4F-A848-1C5A-E17B353A0DAB}"/>
              </a:ext>
            </a:extLst>
          </p:cNvPr>
          <p:cNvSpPr/>
          <p:nvPr userDrawn="1"/>
        </p:nvSpPr>
        <p:spPr>
          <a:xfrm>
            <a:off x="899722" y="2868314"/>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12" name="Rectangle 11">
            <a:extLst>
              <a:ext uri="{FF2B5EF4-FFF2-40B4-BE49-F238E27FC236}">
                <a16:creationId xmlns:a16="http://schemas.microsoft.com/office/drawing/2014/main" id="{BF3521A1-658A-6158-37D1-48B737F9DF44}"/>
              </a:ext>
            </a:extLst>
          </p:cNvPr>
          <p:cNvSpPr/>
          <p:nvPr userDrawn="1"/>
        </p:nvSpPr>
        <p:spPr>
          <a:xfrm>
            <a:off x="899722" y="4191444"/>
            <a:ext cx="3522396" cy="1106109"/>
          </a:xfrm>
          <a:prstGeom prst="rect">
            <a:avLst/>
          </a:prstGeom>
          <a:solidFill>
            <a:schemeClr val="bg1"/>
          </a:solidFill>
          <a:ln w="889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43963" tIns="467878" rIns="143963" bIns="143963" rtlCol="0" anchor="ctr">
            <a:noAutofit/>
          </a:bodyPr>
          <a:lstStyle/>
          <a:p>
            <a:pPr algn="ctr" defTabSz="914126">
              <a:spcBef>
                <a:spcPts val="1200"/>
              </a:spcBef>
              <a:spcAft>
                <a:spcPts val="600"/>
              </a:spcAft>
              <a:defRPr/>
            </a:pPr>
            <a:endParaRPr lang="en-GB" sz="1600">
              <a:solidFill>
                <a:srgbClr val="000000"/>
              </a:solidFill>
              <a:latin typeface="Adobe Clean"/>
            </a:endParaRPr>
          </a:p>
        </p:txBody>
      </p:sp>
      <p:sp>
        <p:nvSpPr>
          <p:cNvPr id="13" name="Rectangle 12">
            <a:extLst>
              <a:ext uri="{FF2B5EF4-FFF2-40B4-BE49-F238E27FC236}">
                <a16:creationId xmlns:a16="http://schemas.microsoft.com/office/drawing/2014/main" id="{7C8BEF89-9AB6-5330-CE6E-D130354BE8E9}"/>
              </a:ext>
            </a:extLst>
          </p:cNvPr>
          <p:cNvSpPr/>
          <p:nvPr userDrawn="1"/>
        </p:nvSpPr>
        <p:spPr>
          <a:xfrm>
            <a:off x="609599" y="5544230"/>
            <a:ext cx="7900737" cy="784591"/>
          </a:xfrm>
          <a:prstGeom prst="rect">
            <a:avLst/>
          </a:prstGeom>
          <a:solidFill>
            <a:schemeClr val="tx1"/>
          </a:solidFill>
          <a:ln w="53975" cap="flat" cmpd="sng" algn="ctr">
            <a:noFill/>
            <a:prstDash val="solid"/>
            <a:miter lim="800000"/>
          </a:ln>
          <a:effectLst/>
        </p:spPr>
        <p:txBody>
          <a:bodyPr lIns="45708" tIns="107972" rIns="45708" bIns="45708" rtlCol="0" anchor="ctr" anchorCtr="0"/>
          <a:lstStyle/>
          <a:p>
            <a:pPr algn="ctr" defTabSz="914126">
              <a:lnSpc>
                <a:spcPct val="80000"/>
              </a:lnSpc>
              <a:spcBef>
                <a:spcPts val="1200"/>
              </a:spcBef>
              <a:defRPr/>
            </a:pPr>
            <a:endParaRPr lang="en-GB" sz="1999" b="1" kern="0">
              <a:solidFill>
                <a:srgbClr val="FFFFFF"/>
              </a:solidFill>
              <a:latin typeface="Adobe Clean ExtraBold" panose="020B0503020404020204" pitchFamily="34" charset="0"/>
            </a:endParaRPr>
          </a:p>
        </p:txBody>
      </p:sp>
      <p:sp>
        <p:nvSpPr>
          <p:cNvPr id="21" name="Rectangle 20">
            <a:extLst>
              <a:ext uri="{FF2B5EF4-FFF2-40B4-BE49-F238E27FC236}">
                <a16:creationId xmlns:a16="http://schemas.microsoft.com/office/drawing/2014/main" id="{C7DFDBE9-4100-5FB5-7823-9479B9D69578}"/>
              </a:ext>
            </a:extLst>
          </p:cNvPr>
          <p:cNvSpPr/>
          <p:nvPr/>
        </p:nvSpPr>
        <p:spPr>
          <a:xfrm>
            <a:off x="606948" y="1785012"/>
            <a:ext cx="1139839"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defRPr/>
            </a:pPr>
            <a:endParaRPr lang="en-GB" sz="1400" kern="0">
              <a:solidFill>
                <a:srgbClr val="2C2C2C"/>
              </a:solidFill>
              <a:latin typeface="Adobe Clean SemiLight"/>
            </a:endParaRPr>
          </a:p>
        </p:txBody>
      </p:sp>
      <p:sp>
        <p:nvSpPr>
          <p:cNvPr id="61" name="Chart Placeholder 60">
            <a:extLst>
              <a:ext uri="{FF2B5EF4-FFF2-40B4-BE49-F238E27FC236}">
                <a16:creationId xmlns:a16="http://schemas.microsoft.com/office/drawing/2014/main" id="{92661F97-2FC0-E5C9-6C85-D24ACCB9144B}"/>
              </a:ext>
            </a:extLst>
          </p:cNvPr>
          <p:cNvSpPr>
            <a:spLocks noGrp="1"/>
          </p:cNvSpPr>
          <p:nvPr>
            <p:ph type="chart" sz="quarter" idx="26"/>
          </p:nvPr>
        </p:nvSpPr>
        <p:spPr>
          <a:xfrm>
            <a:off x="8836269" y="2187120"/>
            <a:ext cx="2893862" cy="2904451"/>
          </a:xfrm>
        </p:spPr>
        <p:txBody>
          <a:bodyPr anchor="ctr" anchorCtr="0"/>
          <a:lstStyle>
            <a:lvl1pPr marL="0" indent="0" algn="ctr">
              <a:buNone/>
              <a:defRPr/>
            </a:lvl1pPr>
          </a:lstStyle>
          <a:p>
            <a:endParaRPr lang="en-GB"/>
          </a:p>
        </p:txBody>
      </p:sp>
      <p:sp>
        <p:nvSpPr>
          <p:cNvPr id="26" name="Rectangle 25">
            <a:extLst>
              <a:ext uri="{FF2B5EF4-FFF2-40B4-BE49-F238E27FC236}">
                <a16:creationId xmlns:a16="http://schemas.microsoft.com/office/drawing/2014/main" id="{D9758E0B-B7E0-B11F-4425-7E5E893ED18C}"/>
              </a:ext>
            </a:extLst>
          </p:cNvPr>
          <p:cNvSpPr/>
          <p:nvPr/>
        </p:nvSpPr>
        <p:spPr>
          <a:xfrm>
            <a:off x="609600" y="3108140"/>
            <a:ext cx="1139839"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pPr>
            <a:endParaRPr lang="en-GB" sz="1400" kern="0">
              <a:solidFill>
                <a:srgbClr val="2C2C2C"/>
              </a:solidFill>
              <a:latin typeface="Adobe Clean SemiLight"/>
            </a:endParaRPr>
          </a:p>
        </p:txBody>
      </p:sp>
      <p:sp>
        <p:nvSpPr>
          <p:cNvPr id="29" name="Rectangle 28">
            <a:extLst>
              <a:ext uri="{FF2B5EF4-FFF2-40B4-BE49-F238E27FC236}">
                <a16:creationId xmlns:a16="http://schemas.microsoft.com/office/drawing/2014/main" id="{A21D4D69-E312-ADB3-4C08-302C6FCF9BB2}"/>
              </a:ext>
            </a:extLst>
          </p:cNvPr>
          <p:cNvSpPr/>
          <p:nvPr/>
        </p:nvSpPr>
        <p:spPr>
          <a:xfrm>
            <a:off x="609600" y="4431270"/>
            <a:ext cx="1139839"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pPr>
            <a:endParaRPr lang="en-GB" sz="1400" kern="0">
              <a:solidFill>
                <a:srgbClr val="2C2C2C"/>
              </a:solidFill>
              <a:latin typeface="Adobe Clean SemiLight"/>
            </a:endParaRPr>
          </a:p>
        </p:txBody>
      </p:sp>
      <p:sp>
        <p:nvSpPr>
          <p:cNvPr id="32" name="Rectangle 31">
            <a:extLst>
              <a:ext uri="{FF2B5EF4-FFF2-40B4-BE49-F238E27FC236}">
                <a16:creationId xmlns:a16="http://schemas.microsoft.com/office/drawing/2014/main" id="{9C25A7F3-CF0E-A12B-0D0E-A625C2583ED7}"/>
              </a:ext>
            </a:extLst>
          </p:cNvPr>
          <p:cNvSpPr/>
          <p:nvPr/>
        </p:nvSpPr>
        <p:spPr>
          <a:xfrm>
            <a:off x="4655866" y="1785012"/>
            <a:ext cx="1139838"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pPr>
            <a:endParaRPr lang="en-GB" sz="1400" kern="0">
              <a:solidFill>
                <a:srgbClr val="2C2C2C"/>
              </a:solidFill>
              <a:latin typeface="Adobe Clean SemiLight"/>
            </a:endParaRPr>
          </a:p>
        </p:txBody>
      </p:sp>
      <p:sp>
        <p:nvSpPr>
          <p:cNvPr id="35" name="Rectangle 34">
            <a:extLst>
              <a:ext uri="{FF2B5EF4-FFF2-40B4-BE49-F238E27FC236}">
                <a16:creationId xmlns:a16="http://schemas.microsoft.com/office/drawing/2014/main" id="{192B1B45-D1B9-F5D4-36A8-8A8E71CDC68F}"/>
              </a:ext>
            </a:extLst>
          </p:cNvPr>
          <p:cNvSpPr/>
          <p:nvPr/>
        </p:nvSpPr>
        <p:spPr>
          <a:xfrm>
            <a:off x="4647391" y="3109758"/>
            <a:ext cx="1139840"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pPr>
            <a:endParaRPr lang="en-GB" sz="1400" kern="0">
              <a:solidFill>
                <a:srgbClr val="2C2C2C"/>
              </a:solidFill>
              <a:latin typeface="Adobe Clean SemiLight"/>
            </a:endParaRPr>
          </a:p>
        </p:txBody>
      </p:sp>
      <p:sp>
        <p:nvSpPr>
          <p:cNvPr id="38" name="Rectangle 37">
            <a:extLst>
              <a:ext uri="{FF2B5EF4-FFF2-40B4-BE49-F238E27FC236}">
                <a16:creationId xmlns:a16="http://schemas.microsoft.com/office/drawing/2014/main" id="{12E49096-420D-2DF9-92E1-72785B2344D8}"/>
              </a:ext>
            </a:extLst>
          </p:cNvPr>
          <p:cNvSpPr/>
          <p:nvPr/>
        </p:nvSpPr>
        <p:spPr>
          <a:xfrm>
            <a:off x="4647391" y="4431270"/>
            <a:ext cx="1139839" cy="626455"/>
          </a:xfrm>
          <a:prstGeom prst="rect">
            <a:avLst/>
          </a:prstGeom>
          <a:solidFill>
            <a:schemeClr val="accent1"/>
          </a:solidFill>
          <a:ln w="63500" cap="flat" cmpd="sng" algn="ctr">
            <a:noFill/>
            <a:prstDash val="solid"/>
            <a:miter lim="800000"/>
          </a:ln>
          <a:effectLst/>
        </p:spPr>
        <p:txBody>
          <a:bodyPr wrap="none" lIns="45708" tIns="45708" rIns="45708" bIns="45708" rtlCol="0" anchor="ctr"/>
          <a:lstStyle/>
          <a:p>
            <a:pPr defTabSz="914126">
              <a:spcBef>
                <a:spcPts val="1200"/>
              </a:spcBef>
            </a:pPr>
            <a:endParaRPr lang="en-GB" sz="1400" kern="0">
              <a:solidFill>
                <a:srgbClr val="2C2C2C"/>
              </a:solidFill>
              <a:latin typeface="Adobe Clean SemiLight"/>
            </a:endParaRPr>
          </a:p>
        </p:txBody>
      </p:sp>
      <p:sp>
        <p:nvSpPr>
          <p:cNvPr id="41" name="Text Placeholder 40">
            <a:extLst>
              <a:ext uri="{FF2B5EF4-FFF2-40B4-BE49-F238E27FC236}">
                <a16:creationId xmlns:a16="http://schemas.microsoft.com/office/drawing/2014/main" id="{361AE803-05D0-0C52-E5BE-1D65A66ABF4D}"/>
              </a:ext>
            </a:extLst>
          </p:cNvPr>
          <p:cNvSpPr>
            <a:spLocks noGrp="1"/>
          </p:cNvSpPr>
          <p:nvPr>
            <p:ph type="body" sz="quarter" idx="13"/>
          </p:nvPr>
        </p:nvSpPr>
        <p:spPr>
          <a:xfrm>
            <a:off x="1837475" y="1806140"/>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2" name="Text Placeholder 40">
            <a:extLst>
              <a:ext uri="{FF2B5EF4-FFF2-40B4-BE49-F238E27FC236}">
                <a16:creationId xmlns:a16="http://schemas.microsoft.com/office/drawing/2014/main" id="{ACF3D475-96FC-6BBC-1973-63B5BCD763E8}"/>
              </a:ext>
            </a:extLst>
          </p:cNvPr>
          <p:cNvSpPr>
            <a:spLocks noGrp="1"/>
          </p:cNvSpPr>
          <p:nvPr>
            <p:ph type="body" sz="quarter" idx="14"/>
          </p:nvPr>
        </p:nvSpPr>
        <p:spPr>
          <a:xfrm>
            <a:off x="1837475" y="3129269"/>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3" name="Text Placeholder 40">
            <a:extLst>
              <a:ext uri="{FF2B5EF4-FFF2-40B4-BE49-F238E27FC236}">
                <a16:creationId xmlns:a16="http://schemas.microsoft.com/office/drawing/2014/main" id="{D52E4A54-8114-D75A-C9F1-C5AA47903112}"/>
              </a:ext>
            </a:extLst>
          </p:cNvPr>
          <p:cNvSpPr>
            <a:spLocks noGrp="1"/>
          </p:cNvSpPr>
          <p:nvPr>
            <p:ph type="body" sz="quarter" idx="15"/>
          </p:nvPr>
        </p:nvSpPr>
        <p:spPr>
          <a:xfrm>
            <a:off x="1837475" y="4452398"/>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4" name="Text Placeholder 40">
            <a:extLst>
              <a:ext uri="{FF2B5EF4-FFF2-40B4-BE49-F238E27FC236}">
                <a16:creationId xmlns:a16="http://schemas.microsoft.com/office/drawing/2014/main" id="{A64FE03C-6D5E-EA7A-9F49-DE39A44DB02D}"/>
              </a:ext>
            </a:extLst>
          </p:cNvPr>
          <p:cNvSpPr>
            <a:spLocks noGrp="1"/>
          </p:cNvSpPr>
          <p:nvPr>
            <p:ph type="body" sz="quarter" idx="16"/>
          </p:nvPr>
        </p:nvSpPr>
        <p:spPr>
          <a:xfrm>
            <a:off x="5880953" y="1806140"/>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5" name="Text Placeholder 40">
            <a:extLst>
              <a:ext uri="{FF2B5EF4-FFF2-40B4-BE49-F238E27FC236}">
                <a16:creationId xmlns:a16="http://schemas.microsoft.com/office/drawing/2014/main" id="{D9817229-C52B-8CF9-60FF-E8AA87039A95}"/>
              </a:ext>
            </a:extLst>
          </p:cNvPr>
          <p:cNvSpPr>
            <a:spLocks noGrp="1"/>
          </p:cNvSpPr>
          <p:nvPr>
            <p:ph type="body" sz="quarter" idx="17"/>
          </p:nvPr>
        </p:nvSpPr>
        <p:spPr>
          <a:xfrm>
            <a:off x="5880953" y="3129269"/>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6" name="Text Placeholder 40">
            <a:extLst>
              <a:ext uri="{FF2B5EF4-FFF2-40B4-BE49-F238E27FC236}">
                <a16:creationId xmlns:a16="http://schemas.microsoft.com/office/drawing/2014/main" id="{9AA5FEBA-83EF-8A5C-FCF6-4E600CEDA596}"/>
              </a:ext>
            </a:extLst>
          </p:cNvPr>
          <p:cNvSpPr>
            <a:spLocks noGrp="1"/>
          </p:cNvSpPr>
          <p:nvPr>
            <p:ph type="body" sz="quarter" idx="18"/>
          </p:nvPr>
        </p:nvSpPr>
        <p:spPr>
          <a:xfrm>
            <a:off x="5880953" y="4452398"/>
            <a:ext cx="2443806" cy="584200"/>
          </a:xfrm>
        </p:spPr>
        <p:txBody>
          <a:bodyPr tIns="0" bIns="0" anchor="ctr" anchorCtr="0"/>
          <a:lstStyle>
            <a:lvl1pPr marL="0" indent="0">
              <a:buNone/>
              <a:defRPr sz="16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47" name="Picture Placeholder 5">
            <a:extLst>
              <a:ext uri="{FF2B5EF4-FFF2-40B4-BE49-F238E27FC236}">
                <a16:creationId xmlns:a16="http://schemas.microsoft.com/office/drawing/2014/main" id="{4CC31999-7AD0-5B3E-E9B9-4FE51E8503AA}"/>
              </a:ext>
            </a:extLst>
          </p:cNvPr>
          <p:cNvSpPr>
            <a:spLocks noGrp="1"/>
          </p:cNvSpPr>
          <p:nvPr>
            <p:ph type="pic" sz="quarter" idx="19"/>
          </p:nvPr>
        </p:nvSpPr>
        <p:spPr>
          <a:xfrm>
            <a:off x="726750" y="1905639"/>
            <a:ext cx="900234" cy="385200"/>
          </a:xfrm>
        </p:spPr>
        <p:txBody>
          <a:bodyPr tIns="0" bIns="0" anchor="ctr" anchorCtr="0"/>
          <a:lstStyle>
            <a:lvl1pPr marL="0" indent="0" algn="ctr">
              <a:buNone/>
              <a:defRPr/>
            </a:lvl1pPr>
          </a:lstStyle>
          <a:p>
            <a:endParaRPr lang="en-US"/>
          </a:p>
        </p:txBody>
      </p:sp>
      <p:sp>
        <p:nvSpPr>
          <p:cNvPr id="48" name="Picture Placeholder 5">
            <a:extLst>
              <a:ext uri="{FF2B5EF4-FFF2-40B4-BE49-F238E27FC236}">
                <a16:creationId xmlns:a16="http://schemas.microsoft.com/office/drawing/2014/main" id="{EF8C6BA2-24EB-226E-1535-F0BA47AEA5E3}"/>
              </a:ext>
            </a:extLst>
          </p:cNvPr>
          <p:cNvSpPr>
            <a:spLocks noGrp="1"/>
          </p:cNvSpPr>
          <p:nvPr>
            <p:ph type="pic" sz="quarter" idx="20"/>
          </p:nvPr>
        </p:nvSpPr>
        <p:spPr>
          <a:xfrm>
            <a:off x="726750" y="3225830"/>
            <a:ext cx="900234" cy="385200"/>
          </a:xfrm>
        </p:spPr>
        <p:txBody>
          <a:bodyPr tIns="0" bIns="0" anchor="ctr" anchorCtr="0"/>
          <a:lstStyle>
            <a:lvl1pPr marL="0" indent="0" algn="ctr">
              <a:buNone/>
              <a:defRPr/>
            </a:lvl1pPr>
          </a:lstStyle>
          <a:p>
            <a:endParaRPr lang="en-US"/>
          </a:p>
        </p:txBody>
      </p:sp>
      <p:sp>
        <p:nvSpPr>
          <p:cNvPr id="49" name="Picture Placeholder 5">
            <a:extLst>
              <a:ext uri="{FF2B5EF4-FFF2-40B4-BE49-F238E27FC236}">
                <a16:creationId xmlns:a16="http://schemas.microsoft.com/office/drawing/2014/main" id="{C843151B-11C4-A8D3-3EA0-D0C39E4400D4}"/>
              </a:ext>
            </a:extLst>
          </p:cNvPr>
          <p:cNvSpPr>
            <a:spLocks noGrp="1"/>
          </p:cNvSpPr>
          <p:nvPr>
            <p:ph type="pic" sz="quarter" idx="21"/>
          </p:nvPr>
        </p:nvSpPr>
        <p:spPr>
          <a:xfrm>
            <a:off x="726750" y="4546021"/>
            <a:ext cx="900234" cy="385200"/>
          </a:xfrm>
        </p:spPr>
        <p:txBody>
          <a:bodyPr tIns="0" bIns="0" anchor="ctr" anchorCtr="0"/>
          <a:lstStyle>
            <a:lvl1pPr marL="0" indent="0" algn="ctr">
              <a:buNone/>
              <a:defRPr/>
            </a:lvl1pPr>
          </a:lstStyle>
          <a:p>
            <a:endParaRPr lang="en-US"/>
          </a:p>
        </p:txBody>
      </p:sp>
      <p:sp>
        <p:nvSpPr>
          <p:cNvPr id="50" name="Picture Placeholder 5">
            <a:extLst>
              <a:ext uri="{FF2B5EF4-FFF2-40B4-BE49-F238E27FC236}">
                <a16:creationId xmlns:a16="http://schemas.microsoft.com/office/drawing/2014/main" id="{56807728-9A39-A265-6CDD-587754E3D56B}"/>
              </a:ext>
            </a:extLst>
          </p:cNvPr>
          <p:cNvSpPr>
            <a:spLocks noGrp="1"/>
          </p:cNvSpPr>
          <p:nvPr>
            <p:ph type="pic" sz="quarter" idx="22"/>
          </p:nvPr>
        </p:nvSpPr>
        <p:spPr>
          <a:xfrm>
            <a:off x="4771164" y="1905639"/>
            <a:ext cx="900234" cy="385200"/>
          </a:xfrm>
        </p:spPr>
        <p:txBody>
          <a:bodyPr tIns="0" bIns="0" anchor="ctr" anchorCtr="0"/>
          <a:lstStyle>
            <a:lvl1pPr marL="0" indent="0" algn="ctr">
              <a:buNone/>
              <a:defRPr/>
            </a:lvl1pPr>
          </a:lstStyle>
          <a:p>
            <a:endParaRPr lang="en-US"/>
          </a:p>
        </p:txBody>
      </p:sp>
      <p:sp>
        <p:nvSpPr>
          <p:cNvPr id="51" name="Picture Placeholder 5">
            <a:extLst>
              <a:ext uri="{FF2B5EF4-FFF2-40B4-BE49-F238E27FC236}">
                <a16:creationId xmlns:a16="http://schemas.microsoft.com/office/drawing/2014/main" id="{46D70AA5-7615-DC6D-16DA-26962931A71B}"/>
              </a:ext>
            </a:extLst>
          </p:cNvPr>
          <p:cNvSpPr>
            <a:spLocks noGrp="1"/>
          </p:cNvSpPr>
          <p:nvPr>
            <p:ph type="pic" sz="quarter" idx="23"/>
          </p:nvPr>
        </p:nvSpPr>
        <p:spPr>
          <a:xfrm>
            <a:off x="4771164" y="3225830"/>
            <a:ext cx="900234" cy="385200"/>
          </a:xfrm>
        </p:spPr>
        <p:txBody>
          <a:bodyPr tIns="0" bIns="0" anchor="ctr" anchorCtr="0"/>
          <a:lstStyle>
            <a:lvl1pPr marL="0" indent="0" algn="ctr">
              <a:buNone/>
              <a:defRPr/>
            </a:lvl1pPr>
          </a:lstStyle>
          <a:p>
            <a:endParaRPr lang="en-US"/>
          </a:p>
        </p:txBody>
      </p:sp>
      <p:sp>
        <p:nvSpPr>
          <p:cNvPr id="52" name="Picture Placeholder 5">
            <a:extLst>
              <a:ext uri="{FF2B5EF4-FFF2-40B4-BE49-F238E27FC236}">
                <a16:creationId xmlns:a16="http://schemas.microsoft.com/office/drawing/2014/main" id="{6F5BCC4E-3C6B-78F4-04CF-458E6A3B13ED}"/>
              </a:ext>
            </a:extLst>
          </p:cNvPr>
          <p:cNvSpPr>
            <a:spLocks noGrp="1"/>
          </p:cNvSpPr>
          <p:nvPr>
            <p:ph type="pic" sz="quarter" idx="24"/>
          </p:nvPr>
        </p:nvSpPr>
        <p:spPr>
          <a:xfrm>
            <a:off x="4771164" y="4546021"/>
            <a:ext cx="900234" cy="385200"/>
          </a:xfrm>
        </p:spPr>
        <p:txBody>
          <a:bodyPr tIns="0" bIns="0" anchor="ctr" anchorCtr="0"/>
          <a:lstStyle>
            <a:lvl1pPr marL="0" indent="0" algn="ctr">
              <a:buNone/>
              <a:defRPr/>
            </a:lvl1pPr>
          </a:lstStyle>
          <a:p>
            <a:endParaRPr lang="en-US"/>
          </a:p>
        </p:txBody>
      </p:sp>
      <p:sp>
        <p:nvSpPr>
          <p:cNvPr id="55" name="Text Placeholder 40">
            <a:extLst>
              <a:ext uri="{FF2B5EF4-FFF2-40B4-BE49-F238E27FC236}">
                <a16:creationId xmlns:a16="http://schemas.microsoft.com/office/drawing/2014/main" id="{A796186A-82FB-8458-1609-6874B67E27AD}"/>
              </a:ext>
            </a:extLst>
          </p:cNvPr>
          <p:cNvSpPr>
            <a:spLocks noGrp="1"/>
          </p:cNvSpPr>
          <p:nvPr>
            <p:ph type="body" sz="quarter" idx="25"/>
          </p:nvPr>
        </p:nvSpPr>
        <p:spPr>
          <a:xfrm>
            <a:off x="795176" y="5644424"/>
            <a:ext cx="7529583" cy="584200"/>
          </a:xfrm>
        </p:spPr>
        <p:txBody>
          <a:bodyPr tIns="0" bIns="0" anchor="ctr" anchorCtr="0"/>
          <a:lstStyle>
            <a:lvl1pPr marL="0" indent="0" algn="ctr">
              <a:buNone/>
              <a:defRPr sz="2000">
                <a:solidFill>
                  <a:schemeClr val="bg1"/>
                </a:solidFill>
                <a:latin typeface="Adobe Clean ExtraBold" panose="020B0903020404020204" pitchFamily="34" charset="0"/>
              </a:defRPr>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Tree>
    <p:extLst>
      <p:ext uri="{BB962C8B-B14F-4D97-AF65-F5344CB8AC3E}">
        <p14:creationId xmlns:p14="http://schemas.microsoft.com/office/powerpoint/2010/main" val="325853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42" presetClass="path" presetSubtype="0" decel="100000" fill="hold" grpId="1" nodeType="withEffect">
                                  <p:stCondLst>
                                    <p:cond delay="500"/>
                                  </p:stCondLst>
                                  <p:childTnLst>
                                    <p:animMotion origin="layout" path="M 0.01667 -0.00046 L 3.29773E-6 1.85185E-6 " pathEditMode="relative" rAng="0" ptsTypes="AA">
                                      <p:cBhvr>
                                        <p:cTn id="9" dur="500" fill="hold"/>
                                        <p:tgtEl>
                                          <p:spTgt spid="6"/>
                                        </p:tgtEl>
                                        <p:attrNameLst>
                                          <p:attrName>ppt_x</p:attrName>
                                          <p:attrName>ppt_y</p:attrName>
                                        </p:attrNameLst>
                                      </p:cBhvr>
                                      <p:rCtr x="-834" y="23"/>
                                    </p:animMotion>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par>
                                <p:cTn id="13" presetID="42" presetClass="path" presetSubtype="0" decel="100000" fill="hold" grpId="1" nodeType="withEffect">
                                  <p:stCondLst>
                                    <p:cond delay="500"/>
                                  </p:stCondLst>
                                  <p:childTnLst>
                                    <p:animMotion origin="layout" path="M 0.01667 -0.00046 L 3.29773E-6 1.85185E-6 " pathEditMode="relative" rAng="0" ptsTypes="AA">
                                      <p:cBhvr>
                                        <p:cTn id="14" dur="500" fill="hold"/>
                                        <p:tgtEl>
                                          <p:spTgt spid="11"/>
                                        </p:tgtEl>
                                        <p:attrNameLst>
                                          <p:attrName>ppt_x</p:attrName>
                                          <p:attrName>ppt_y</p:attrName>
                                        </p:attrNameLst>
                                      </p:cBhvr>
                                      <p:rCtr x="-834" y="23"/>
                                    </p:animMotion>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par>
                                <p:cTn id="18" presetID="42" presetClass="path" presetSubtype="0" decel="100000" fill="hold" grpId="1" nodeType="withEffect">
                                  <p:stCondLst>
                                    <p:cond delay="500"/>
                                  </p:stCondLst>
                                  <p:childTnLst>
                                    <p:animMotion origin="layout" path="M 0.01667 -0.00046 L 3.29773E-6 1.85185E-6 " pathEditMode="relative" rAng="0" ptsTypes="AA">
                                      <p:cBhvr>
                                        <p:cTn id="19" dur="500" fill="hold"/>
                                        <p:tgtEl>
                                          <p:spTgt spid="12"/>
                                        </p:tgtEl>
                                        <p:attrNameLst>
                                          <p:attrName>ppt_x</p:attrName>
                                          <p:attrName>ppt_y</p:attrName>
                                        </p:attrNameLst>
                                      </p:cBhvr>
                                      <p:rCtr x="-834" y="23"/>
                                    </p:animMotion>
                                  </p:childTnLst>
                                </p:cTn>
                              </p:par>
                              <p:par>
                                <p:cTn id="20" presetID="10" presetClass="entr" presetSubtype="0" fill="hold" grpId="0"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par>
                                <p:cTn id="23" presetID="42" presetClass="path" presetSubtype="0" decel="100000" fill="hold" grpId="1" nodeType="withEffect">
                                  <p:stCondLst>
                                    <p:cond delay="500"/>
                                  </p:stCondLst>
                                  <p:childTnLst>
                                    <p:animMotion origin="layout" path="M 0.01667 -0.00046 L 3.29773E-6 1.85185E-6 " pathEditMode="relative" rAng="0" ptsTypes="AA">
                                      <p:cBhvr>
                                        <p:cTn id="24" dur="500" fill="hold"/>
                                        <p:tgtEl>
                                          <p:spTgt spid="3"/>
                                        </p:tgtEl>
                                        <p:attrNameLst>
                                          <p:attrName>ppt_x</p:attrName>
                                          <p:attrName>ppt_y</p:attrName>
                                        </p:attrNameLst>
                                      </p:cBhvr>
                                      <p:rCtr x="-834" y="23"/>
                                    </p:animMotion>
                                  </p:childTnLst>
                                </p:cTn>
                              </p:par>
                              <p:par>
                                <p:cTn id="25" presetID="10" presetClass="entr" presetSubtype="0" fill="hold" grpId="0" nodeType="with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par>
                                <p:cTn id="28" presetID="42" presetClass="path" presetSubtype="0" decel="100000" fill="hold" grpId="1" nodeType="withEffect">
                                  <p:stCondLst>
                                    <p:cond delay="500"/>
                                  </p:stCondLst>
                                  <p:childTnLst>
                                    <p:animMotion origin="layout" path="M 0.01667 -0.00046 L 3.29773E-6 1.85185E-6 " pathEditMode="relative" rAng="0" ptsTypes="AA">
                                      <p:cBhvr>
                                        <p:cTn id="29" dur="500" fill="hold"/>
                                        <p:tgtEl>
                                          <p:spTgt spid="4"/>
                                        </p:tgtEl>
                                        <p:attrNameLst>
                                          <p:attrName>ppt_x</p:attrName>
                                          <p:attrName>ppt_y</p:attrName>
                                        </p:attrNameLst>
                                      </p:cBhvr>
                                      <p:rCtr x="-834" y="23"/>
                                    </p:animMotion>
                                  </p:childTnLst>
                                </p:cTn>
                              </p:par>
                              <p:par>
                                <p:cTn id="30" presetID="10" presetClass="entr" presetSubtype="0" fill="hold" grpId="0" nodeType="withEffect">
                                  <p:stCondLst>
                                    <p:cond delay="5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50"/>
                                        <p:tgtEl>
                                          <p:spTgt spid="5"/>
                                        </p:tgtEl>
                                      </p:cBhvr>
                                    </p:animEffect>
                                  </p:childTnLst>
                                </p:cTn>
                              </p:par>
                              <p:par>
                                <p:cTn id="33" presetID="42" presetClass="path" presetSubtype="0" decel="100000" fill="hold" grpId="1" nodeType="withEffect">
                                  <p:stCondLst>
                                    <p:cond delay="500"/>
                                  </p:stCondLst>
                                  <p:childTnLst>
                                    <p:animMotion origin="layout" path="M 0.01667 -0.00046 L 3.29773E-6 1.85185E-6 " pathEditMode="relative" rAng="0" ptsTypes="AA">
                                      <p:cBhvr>
                                        <p:cTn id="34" dur="500" fill="hold"/>
                                        <p:tgtEl>
                                          <p:spTgt spid="5"/>
                                        </p:tgtEl>
                                        <p:attrNameLst>
                                          <p:attrName>ppt_x</p:attrName>
                                          <p:attrName>ppt_y</p:attrName>
                                        </p:attrNameLst>
                                      </p:cBhvr>
                                      <p:rCtr x="-834" y="23"/>
                                    </p:animMotion>
                                  </p:childTnLst>
                                </p:cTn>
                              </p:par>
                              <p:par>
                                <p:cTn id="35" presetID="10" presetClass="entr" presetSubtype="0" fill="hold" grpId="0" nodeType="withEffect">
                                  <p:stCondLst>
                                    <p:cond delay="75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750"/>
                                        <p:tgtEl>
                                          <p:spTgt spid="13"/>
                                        </p:tgtEl>
                                      </p:cBhvr>
                                    </p:animEffect>
                                  </p:childTnLst>
                                </p:cTn>
                              </p:par>
                              <p:par>
                                <p:cTn id="38" presetID="42" presetClass="path" presetSubtype="0" decel="100000" fill="hold" grpId="1" nodeType="withEffect">
                                  <p:stCondLst>
                                    <p:cond delay="750"/>
                                  </p:stCondLst>
                                  <p:childTnLst>
                                    <p:animMotion origin="layout" path="M 0 -0.03472 L 0 1.48148E-6 " pathEditMode="relative" rAng="0" ptsTypes="AA">
                                      <p:cBhvr>
                                        <p:cTn id="39" dur="750" fill="hold"/>
                                        <p:tgtEl>
                                          <p:spTgt spid="13"/>
                                        </p:tgtEl>
                                        <p:attrNameLst>
                                          <p:attrName>ppt_x</p:attrName>
                                          <p:attrName>ppt_y</p:attrName>
                                        </p:attrNameLst>
                                      </p:cBhvr>
                                      <p:rCtr x="0" y="1736"/>
                                    </p:animMotion>
                                  </p:childTnLst>
                                </p:cTn>
                              </p:par>
                              <p:par>
                                <p:cTn id="40" presetID="22" presetClass="entr" presetSubtype="4" fill="hold" grpId="0" nodeType="withEffect">
                                  <p:stCondLst>
                                    <p:cond delay="85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11" grpId="0" animBg="1"/>
      <p:bldP spid="11" grpId="1" animBg="1"/>
      <p:bldP spid="12" grpId="0" animBg="1"/>
      <p:bldP spid="12" grpId="1" animBg="1"/>
      <p:bldP spid="13" grpId="0" animBg="1"/>
      <p:bldP spid="13" grpId="1" animBg="1"/>
    </p:bldLst>
  </p:timing>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entre Title with 4 Quote point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933930"/>
            <a:ext cx="10972801" cy="946389"/>
          </a:xfrm>
        </p:spPr>
        <p:txBody>
          <a:bodyPr lIns="0" rIns="0"/>
          <a:lstStyle>
            <a:lvl1pPr algn="ctr">
              <a:defRPr sz="4400"/>
            </a:lvl1pPr>
          </a:lstStyle>
          <a:p>
            <a:r>
              <a:rPr lang="en-US"/>
              <a:t>Click to edit Master title style</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1431C693-A5F2-4410-90FF-0E30E212103D}" type="datetime1">
              <a:rPr lang="en-US" smtClean="0"/>
              <a:t>8/25/25</a:t>
            </a:fld>
            <a:endParaRPr lang="en-US"/>
          </a:p>
        </p:txBody>
      </p:sp>
      <p:sp>
        <p:nvSpPr>
          <p:cNvPr id="62" name="Rectangle 61">
            <a:extLst>
              <a:ext uri="{FF2B5EF4-FFF2-40B4-BE49-F238E27FC236}">
                <a16:creationId xmlns:a16="http://schemas.microsoft.com/office/drawing/2014/main" id="{E8D10B9A-791D-A007-D1D0-F7FB47AD76FF}"/>
              </a:ext>
            </a:extLst>
          </p:cNvPr>
          <p:cNvSpPr/>
          <p:nvPr userDrawn="1"/>
        </p:nvSpPr>
        <p:spPr>
          <a:xfrm>
            <a:off x="616958" y="4183918"/>
            <a:ext cx="5410305" cy="2099607"/>
          </a:xfrm>
          <a:prstGeom prst="rect">
            <a:avLst/>
          </a:prstGeom>
          <a:solidFill>
            <a:schemeClr val="bg1"/>
          </a:solidFill>
          <a:ln w="82550">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AU" sz="1799">
              <a:solidFill>
                <a:srgbClr val="000000"/>
              </a:solidFill>
              <a:latin typeface="Adobe Clean"/>
            </a:endParaRPr>
          </a:p>
        </p:txBody>
      </p:sp>
      <p:sp>
        <p:nvSpPr>
          <p:cNvPr id="63" name="Rectangle 62">
            <a:extLst>
              <a:ext uri="{FF2B5EF4-FFF2-40B4-BE49-F238E27FC236}">
                <a16:creationId xmlns:a16="http://schemas.microsoft.com/office/drawing/2014/main" id="{078480A8-0D17-877C-D5F8-4B3167B994DA}"/>
              </a:ext>
            </a:extLst>
          </p:cNvPr>
          <p:cNvSpPr/>
          <p:nvPr userDrawn="1"/>
        </p:nvSpPr>
        <p:spPr>
          <a:xfrm>
            <a:off x="6175522" y="4183918"/>
            <a:ext cx="5410305" cy="2099607"/>
          </a:xfrm>
          <a:prstGeom prst="rect">
            <a:avLst/>
          </a:prstGeom>
          <a:solidFill>
            <a:schemeClr val="bg1"/>
          </a:solidFill>
          <a:ln w="82550">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AU" sz="1799">
              <a:solidFill>
                <a:srgbClr val="000000"/>
              </a:solidFill>
              <a:latin typeface="Adobe Clean"/>
            </a:endParaRPr>
          </a:p>
        </p:txBody>
      </p:sp>
      <p:sp>
        <p:nvSpPr>
          <p:cNvPr id="73" name="Rectangle 72">
            <a:extLst>
              <a:ext uri="{FF2B5EF4-FFF2-40B4-BE49-F238E27FC236}">
                <a16:creationId xmlns:a16="http://schemas.microsoft.com/office/drawing/2014/main" id="{A2C270E8-D76B-CB8D-C36C-03D6C125239B}"/>
              </a:ext>
            </a:extLst>
          </p:cNvPr>
          <p:cNvSpPr/>
          <p:nvPr userDrawn="1"/>
        </p:nvSpPr>
        <p:spPr>
          <a:xfrm>
            <a:off x="616958" y="580808"/>
            <a:ext cx="5410305" cy="2099607"/>
          </a:xfrm>
          <a:prstGeom prst="rect">
            <a:avLst/>
          </a:prstGeom>
          <a:solidFill>
            <a:schemeClr val="bg1"/>
          </a:solidFill>
          <a:ln w="82550">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AU" sz="1799">
              <a:solidFill>
                <a:srgbClr val="000000"/>
              </a:solidFill>
              <a:latin typeface="Adobe Clean"/>
            </a:endParaRPr>
          </a:p>
        </p:txBody>
      </p:sp>
      <p:sp>
        <p:nvSpPr>
          <p:cNvPr id="74" name="Rectangle 73">
            <a:extLst>
              <a:ext uri="{FF2B5EF4-FFF2-40B4-BE49-F238E27FC236}">
                <a16:creationId xmlns:a16="http://schemas.microsoft.com/office/drawing/2014/main" id="{66AC86A7-A054-9738-219A-DB5E55319D29}"/>
              </a:ext>
            </a:extLst>
          </p:cNvPr>
          <p:cNvSpPr/>
          <p:nvPr userDrawn="1"/>
        </p:nvSpPr>
        <p:spPr>
          <a:xfrm>
            <a:off x="6175522" y="580808"/>
            <a:ext cx="5410305" cy="2099607"/>
          </a:xfrm>
          <a:prstGeom prst="rect">
            <a:avLst/>
          </a:prstGeom>
          <a:solidFill>
            <a:schemeClr val="bg1"/>
          </a:solidFill>
          <a:ln w="82550">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AU" sz="1799">
              <a:solidFill>
                <a:srgbClr val="000000"/>
              </a:solidFill>
              <a:latin typeface="Adobe Clean"/>
            </a:endParaRPr>
          </a:p>
        </p:txBody>
      </p:sp>
      <p:grpSp>
        <p:nvGrpSpPr>
          <p:cNvPr id="83" name="Group 82">
            <a:extLst>
              <a:ext uri="{FF2B5EF4-FFF2-40B4-BE49-F238E27FC236}">
                <a16:creationId xmlns:a16="http://schemas.microsoft.com/office/drawing/2014/main" id="{F9534720-3385-F023-A77A-594FCA331C28}"/>
              </a:ext>
            </a:extLst>
          </p:cNvPr>
          <p:cNvGrpSpPr/>
          <p:nvPr userDrawn="1"/>
        </p:nvGrpSpPr>
        <p:grpSpPr>
          <a:xfrm flipH="1">
            <a:off x="743402" y="2114587"/>
            <a:ext cx="467282" cy="444856"/>
            <a:chOff x="3066230" y="2702916"/>
            <a:chExt cx="597560" cy="569030"/>
          </a:xfrm>
        </p:grpSpPr>
        <p:sp>
          <p:nvSpPr>
            <p:cNvPr id="84" name="Rectangle 83">
              <a:extLst>
                <a:ext uri="{FF2B5EF4-FFF2-40B4-BE49-F238E27FC236}">
                  <a16:creationId xmlns:a16="http://schemas.microsoft.com/office/drawing/2014/main" id="{3D7A384F-BDAC-014D-4AD8-24C6CD127D37}"/>
                </a:ext>
              </a:extLst>
            </p:cNvPr>
            <p:cNvSpPr/>
            <p:nvPr/>
          </p:nvSpPr>
          <p:spPr>
            <a:xfrm>
              <a:off x="3066230" y="2702916"/>
              <a:ext cx="597560" cy="569030"/>
            </a:xfrm>
            <a:prstGeom prst="rect">
              <a:avLst/>
            </a:prstGeom>
            <a:solidFill>
              <a:schemeClr val="accent1"/>
            </a:solidFill>
            <a:ln w="7302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US" sz="1400">
                <a:gradFill>
                  <a:gsLst>
                    <a:gs pos="3000">
                      <a:srgbClr val="000000"/>
                    </a:gs>
                    <a:gs pos="83000">
                      <a:srgbClr val="000000"/>
                    </a:gs>
                  </a:gsLst>
                </a:gradFill>
                <a:latin typeface="Adobe Clean SemiLight"/>
              </a:endParaRPr>
            </a:p>
          </p:txBody>
        </p:sp>
        <p:grpSp>
          <p:nvGrpSpPr>
            <p:cNvPr id="85" name="Group 84">
              <a:extLst>
                <a:ext uri="{FF2B5EF4-FFF2-40B4-BE49-F238E27FC236}">
                  <a16:creationId xmlns:a16="http://schemas.microsoft.com/office/drawing/2014/main" id="{195C99AC-A5AF-F445-5407-683F262F1FB7}"/>
                </a:ext>
              </a:extLst>
            </p:cNvPr>
            <p:cNvGrpSpPr/>
            <p:nvPr/>
          </p:nvGrpSpPr>
          <p:grpSpPr>
            <a:xfrm>
              <a:off x="3184526" y="2866216"/>
              <a:ext cx="360970" cy="242430"/>
              <a:chOff x="11190667" y="5151414"/>
              <a:chExt cx="294098" cy="242430"/>
            </a:xfrm>
          </p:grpSpPr>
          <p:sp>
            <p:nvSpPr>
              <p:cNvPr id="86" name="Freeform: Shape 63">
                <a:extLst>
                  <a:ext uri="{FF2B5EF4-FFF2-40B4-BE49-F238E27FC236}">
                    <a16:creationId xmlns:a16="http://schemas.microsoft.com/office/drawing/2014/main" id="{103C783B-7E5A-12CE-34C6-E691E6DED3B4}"/>
                  </a:ext>
                </a:extLst>
              </p:cNvPr>
              <p:cNvSpPr/>
              <p:nvPr/>
            </p:nvSpPr>
            <p:spPr>
              <a:xfrm>
                <a:off x="1119066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637" y="160037"/>
                      <a:pt x="37724" y="189998"/>
                      <a:pt x="0" y="189979"/>
                    </a:cubicBezTo>
                    <a:lnTo>
                      <a:pt x="0" y="242430"/>
                    </a:lnTo>
                    <a:cubicBezTo>
                      <a:pt x="66780"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sp>
            <p:nvSpPr>
              <p:cNvPr id="87" name="Freeform: Shape 64">
                <a:extLst>
                  <a:ext uri="{FF2B5EF4-FFF2-40B4-BE49-F238E27FC236}">
                    <a16:creationId xmlns:a16="http://schemas.microsoft.com/office/drawing/2014/main" id="{29E35534-9725-2500-86D9-181A2A2BD1C0}"/>
                  </a:ext>
                </a:extLst>
              </p:cNvPr>
              <p:cNvSpPr/>
              <p:nvPr/>
            </p:nvSpPr>
            <p:spPr>
              <a:xfrm>
                <a:off x="1136251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594" y="160018"/>
                      <a:pt x="37707" y="189954"/>
                      <a:pt x="0" y="189979"/>
                    </a:cubicBezTo>
                    <a:lnTo>
                      <a:pt x="0" y="242430"/>
                    </a:lnTo>
                    <a:cubicBezTo>
                      <a:pt x="66781"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grpSp>
      </p:grpSp>
      <p:grpSp>
        <p:nvGrpSpPr>
          <p:cNvPr id="88" name="Group 87">
            <a:extLst>
              <a:ext uri="{FF2B5EF4-FFF2-40B4-BE49-F238E27FC236}">
                <a16:creationId xmlns:a16="http://schemas.microsoft.com/office/drawing/2014/main" id="{EE3C0F64-E6F3-1DDE-3F5C-5AD73D0536C4}"/>
              </a:ext>
            </a:extLst>
          </p:cNvPr>
          <p:cNvGrpSpPr/>
          <p:nvPr userDrawn="1"/>
        </p:nvGrpSpPr>
        <p:grpSpPr>
          <a:xfrm flipH="1">
            <a:off x="743402" y="5703314"/>
            <a:ext cx="467282" cy="444856"/>
            <a:chOff x="3066230" y="2702916"/>
            <a:chExt cx="597560" cy="569030"/>
          </a:xfrm>
        </p:grpSpPr>
        <p:sp>
          <p:nvSpPr>
            <p:cNvPr id="89" name="Rectangle 88">
              <a:extLst>
                <a:ext uri="{FF2B5EF4-FFF2-40B4-BE49-F238E27FC236}">
                  <a16:creationId xmlns:a16="http://schemas.microsoft.com/office/drawing/2014/main" id="{E842D7EE-C767-30F3-7283-5B241766B636}"/>
                </a:ext>
              </a:extLst>
            </p:cNvPr>
            <p:cNvSpPr/>
            <p:nvPr/>
          </p:nvSpPr>
          <p:spPr>
            <a:xfrm>
              <a:off x="3066230" y="2702916"/>
              <a:ext cx="597560" cy="569030"/>
            </a:xfrm>
            <a:prstGeom prst="rect">
              <a:avLst/>
            </a:prstGeom>
            <a:solidFill>
              <a:schemeClr val="accent1"/>
            </a:solidFill>
            <a:ln w="7302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US" sz="1400">
                <a:gradFill>
                  <a:gsLst>
                    <a:gs pos="3000">
                      <a:srgbClr val="000000"/>
                    </a:gs>
                    <a:gs pos="83000">
                      <a:srgbClr val="000000"/>
                    </a:gs>
                  </a:gsLst>
                </a:gradFill>
                <a:latin typeface="Adobe Clean SemiLight"/>
              </a:endParaRPr>
            </a:p>
          </p:txBody>
        </p:sp>
        <p:grpSp>
          <p:nvGrpSpPr>
            <p:cNvPr id="90" name="Group 89">
              <a:extLst>
                <a:ext uri="{FF2B5EF4-FFF2-40B4-BE49-F238E27FC236}">
                  <a16:creationId xmlns:a16="http://schemas.microsoft.com/office/drawing/2014/main" id="{11996A53-F47E-552B-5ADF-6A2272526DA6}"/>
                </a:ext>
              </a:extLst>
            </p:cNvPr>
            <p:cNvGrpSpPr/>
            <p:nvPr/>
          </p:nvGrpSpPr>
          <p:grpSpPr>
            <a:xfrm>
              <a:off x="3184526" y="2866216"/>
              <a:ext cx="360970" cy="242430"/>
              <a:chOff x="11190667" y="5151414"/>
              <a:chExt cx="294098" cy="242430"/>
            </a:xfrm>
          </p:grpSpPr>
          <p:sp>
            <p:nvSpPr>
              <p:cNvPr id="91" name="Freeform: Shape 63">
                <a:extLst>
                  <a:ext uri="{FF2B5EF4-FFF2-40B4-BE49-F238E27FC236}">
                    <a16:creationId xmlns:a16="http://schemas.microsoft.com/office/drawing/2014/main" id="{A86412FC-7C47-5F8C-BF55-EA1CA623208E}"/>
                  </a:ext>
                </a:extLst>
              </p:cNvPr>
              <p:cNvSpPr/>
              <p:nvPr/>
            </p:nvSpPr>
            <p:spPr>
              <a:xfrm>
                <a:off x="1119066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637" y="160037"/>
                      <a:pt x="37724" y="189998"/>
                      <a:pt x="0" y="189979"/>
                    </a:cubicBezTo>
                    <a:lnTo>
                      <a:pt x="0" y="242430"/>
                    </a:lnTo>
                    <a:cubicBezTo>
                      <a:pt x="66780"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sp>
            <p:nvSpPr>
              <p:cNvPr id="92" name="Freeform: Shape 64">
                <a:extLst>
                  <a:ext uri="{FF2B5EF4-FFF2-40B4-BE49-F238E27FC236}">
                    <a16:creationId xmlns:a16="http://schemas.microsoft.com/office/drawing/2014/main" id="{F9109A44-798B-A038-43EB-090D8BB40645}"/>
                  </a:ext>
                </a:extLst>
              </p:cNvPr>
              <p:cNvSpPr/>
              <p:nvPr/>
            </p:nvSpPr>
            <p:spPr>
              <a:xfrm>
                <a:off x="1136251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594" y="160018"/>
                      <a:pt x="37707" y="189954"/>
                      <a:pt x="0" y="189979"/>
                    </a:cubicBezTo>
                    <a:lnTo>
                      <a:pt x="0" y="242430"/>
                    </a:lnTo>
                    <a:cubicBezTo>
                      <a:pt x="66781"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grpSp>
      </p:grpSp>
      <p:grpSp>
        <p:nvGrpSpPr>
          <p:cNvPr id="93" name="Group 92">
            <a:extLst>
              <a:ext uri="{FF2B5EF4-FFF2-40B4-BE49-F238E27FC236}">
                <a16:creationId xmlns:a16="http://schemas.microsoft.com/office/drawing/2014/main" id="{0152DBDA-31DF-3885-DFBB-11C123BAAB2B}"/>
              </a:ext>
            </a:extLst>
          </p:cNvPr>
          <p:cNvGrpSpPr/>
          <p:nvPr userDrawn="1"/>
        </p:nvGrpSpPr>
        <p:grpSpPr>
          <a:xfrm flipH="1">
            <a:off x="6319378" y="2114587"/>
            <a:ext cx="467282" cy="444856"/>
            <a:chOff x="3066230" y="2702916"/>
            <a:chExt cx="597560" cy="569030"/>
          </a:xfrm>
        </p:grpSpPr>
        <p:sp>
          <p:nvSpPr>
            <p:cNvPr id="94" name="Rectangle 93">
              <a:extLst>
                <a:ext uri="{FF2B5EF4-FFF2-40B4-BE49-F238E27FC236}">
                  <a16:creationId xmlns:a16="http://schemas.microsoft.com/office/drawing/2014/main" id="{F3EE6C87-63F1-4AC1-2C89-A5F2B30D4CB3}"/>
                </a:ext>
              </a:extLst>
            </p:cNvPr>
            <p:cNvSpPr/>
            <p:nvPr/>
          </p:nvSpPr>
          <p:spPr>
            <a:xfrm>
              <a:off x="3066230" y="2702916"/>
              <a:ext cx="597560" cy="569030"/>
            </a:xfrm>
            <a:prstGeom prst="rect">
              <a:avLst/>
            </a:prstGeom>
            <a:solidFill>
              <a:schemeClr val="accent1"/>
            </a:solidFill>
            <a:ln w="7302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US" sz="1400">
                <a:gradFill>
                  <a:gsLst>
                    <a:gs pos="3000">
                      <a:srgbClr val="000000"/>
                    </a:gs>
                    <a:gs pos="83000">
                      <a:srgbClr val="000000"/>
                    </a:gs>
                  </a:gsLst>
                </a:gradFill>
                <a:latin typeface="Adobe Clean SemiLight"/>
              </a:endParaRPr>
            </a:p>
          </p:txBody>
        </p:sp>
        <p:grpSp>
          <p:nvGrpSpPr>
            <p:cNvPr id="95" name="Group 94">
              <a:extLst>
                <a:ext uri="{FF2B5EF4-FFF2-40B4-BE49-F238E27FC236}">
                  <a16:creationId xmlns:a16="http://schemas.microsoft.com/office/drawing/2014/main" id="{E89A2E2D-9579-2ED5-5D9C-035E5E0EBF24}"/>
                </a:ext>
              </a:extLst>
            </p:cNvPr>
            <p:cNvGrpSpPr/>
            <p:nvPr/>
          </p:nvGrpSpPr>
          <p:grpSpPr>
            <a:xfrm>
              <a:off x="3184526" y="2866216"/>
              <a:ext cx="360970" cy="242430"/>
              <a:chOff x="11190667" y="5151414"/>
              <a:chExt cx="294098" cy="242430"/>
            </a:xfrm>
          </p:grpSpPr>
          <p:sp>
            <p:nvSpPr>
              <p:cNvPr id="96" name="Freeform: Shape 63">
                <a:extLst>
                  <a:ext uri="{FF2B5EF4-FFF2-40B4-BE49-F238E27FC236}">
                    <a16:creationId xmlns:a16="http://schemas.microsoft.com/office/drawing/2014/main" id="{92A08933-2338-1BB9-737C-DB57E767DCE9}"/>
                  </a:ext>
                </a:extLst>
              </p:cNvPr>
              <p:cNvSpPr/>
              <p:nvPr/>
            </p:nvSpPr>
            <p:spPr>
              <a:xfrm>
                <a:off x="1119066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637" y="160037"/>
                      <a:pt x="37724" y="189998"/>
                      <a:pt x="0" y="189979"/>
                    </a:cubicBezTo>
                    <a:lnTo>
                      <a:pt x="0" y="242430"/>
                    </a:lnTo>
                    <a:cubicBezTo>
                      <a:pt x="66780"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sp>
            <p:nvSpPr>
              <p:cNvPr id="97" name="Freeform: Shape 64">
                <a:extLst>
                  <a:ext uri="{FF2B5EF4-FFF2-40B4-BE49-F238E27FC236}">
                    <a16:creationId xmlns:a16="http://schemas.microsoft.com/office/drawing/2014/main" id="{D5E92022-A08A-125F-2FD7-531CC63A663C}"/>
                  </a:ext>
                </a:extLst>
              </p:cNvPr>
              <p:cNvSpPr/>
              <p:nvPr/>
            </p:nvSpPr>
            <p:spPr>
              <a:xfrm>
                <a:off x="1136251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594" y="160018"/>
                      <a:pt x="37707" y="189954"/>
                      <a:pt x="0" y="189979"/>
                    </a:cubicBezTo>
                    <a:lnTo>
                      <a:pt x="0" y="242430"/>
                    </a:lnTo>
                    <a:cubicBezTo>
                      <a:pt x="66781"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grpSp>
      </p:grpSp>
      <p:grpSp>
        <p:nvGrpSpPr>
          <p:cNvPr id="98" name="Group 97">
            <a:extLst>
              <a:ext uri="{FF2B5EF4-FFF2-40B4-BE49-F238E27FC236}">
                <a16:creationId xmlns:a16="http://schemas.microsoft.com/office/drawing/2014/main" id="{F20FCC35-7729-8D91-718D-C068271F5DFA}"/>
              </a:ext>
            </a:extLst>
          </p:cNvPr>
          <p:cNvGrpSpPr/>
          <p:nvPr userDrawn="1"/>
        </p:nvGrpSpPr>
        <p:grpSpPr>
          <a:xfrm flipH="1">
            <a:off x="6319378" y="5703314"/>
            <a:ext cx="467282" cy="444856"/>
            <a:chOff x="3066230" y="2702916"/>
            <a:chExt cx="597560" cy="569030"/>
          </a:xfrm>
        </p:grpSpPr>
        <p:sp>
          <p:nvSpPr>
            <p:cNvPr id="99" name="Rectangle 98">
              <a:extLst>
                <a:ext uri="{FF2B5EF4-FFF2-40B4-BE49-F238E27FC236}">
                  <a16:creationId xmlns:a16="http://schemas.microsoft.com/office/drawing/2014/main" id="{5C35CC9F-9F2F-5602-601D-1B844C56E74B}"/>
                </a:ext>
              </a:extLst>
            </p:cNvPr>
            <p:cNvSpPr/>
            <p:nvPr/>
          </p:nvSpPr>
          <p:spPr>
            <a:xfrm>
              <a:off x="3066230" y="2702916"/>
              <a:ext cx="597560" cy="569030"/>
            </a:xfrm>
            <a:prstGeom prst="rect">
              <a:avLst/>
            </a:prstGeom>
            <a:solidFill>
              <a:schemeClr val="accent1"/>
            </a:solidFill>
            <a:ln w="73025">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defTabSz="914126">
                <a:spcBef>
                  <a:spcPts val="1200"/>
                </a:spcBef>
                <a:defRPr/>
              </a:pPr>
              <a:endParaRPr lang="en-US" sz="1400">
                <a:gradFill>
                  <a:gsLst>
                    <a:gs pos="3000">
                      <a:srgbClr val="000000"/>
                    </a:gs>
                    <a:gs pos="83000">
                      <a:srgbClr val="000000"/>
                    </a:gs>
                  </a:gsLst>
                </a:gradFill>
                <a:latin typeface="Adobe Clean SemiLight"/>
              </a:endParaRPr>
            </a:p>
          </p:txBody>
        </p:sp>
        <p:grpSp>
          <p:nvGrpSpPr>
            <p:cNvPr id="100" name="Group 99">
              <a:extLst>
                <a:ext uri="{FF2B5EF4-FFF2-40B4-BE49-F238E27FC236}">
                  <a16:creationId xmlns:a16="http://schemas.microsoft.com/office/drawing/2014/main" id="{29529F84-FBC0-0E93-2284-8A568CACF2BA}"/>
                </a:ext>
              </a:extLst>
            </p:cNvPr>
            <p:cNvGrpSpPr/>
            <p:nvPr/>
          </p:nvGrpSpPr>
          <p:grpSpPr>
            <a:xfrm>
              <a:off x="3184526" y="2866216"/>
              <a:ext cx="360970" cy="242430"/>
              <a:chOff x="11190667" y="5151414"/>
              <a:chExt cx="294098" cy="242430"/>
            </a:xfrm>
          </p:grpSpPr>
          <p:sp>
            <p:nvSpPr>
              <p:cNvPr id="101" name="Freeform: Shape 63">
                <a:extLst>
                  <a:ext uri="{FF2B5EF4-FFF2-40B4-BE49-F238E27FC236}">
                    <a16:creationId xmlns:a16="http://schemas.microsoft.com/office/drawing/2014/main" id="{6DDCA54A-2A1B-1E09-30EE-83BEA93A7AA0}"/>
                  </a:ext>
                </a:extLst>
              </p:cNvPr>
              <p:cNvSpPr/>
              <p:nvPr/>
            </p:nvSpPr>
            <p:spPr>
              <a:xfrm>
                <a:off x="1119066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637" y="160037"/>
                      <a:pt x="37724" y="189998"/>
                      <a:pt x="0" y="189979"/>
                    </a:cubicBezTo>
                    <a:lnTo>
                      <a:pt x="0" y="242430"/>
                    </a:lnTo>
                    <a:cubicBezTo>
                      <a:pt x="66780"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sp>
            <p:nvSpPr>
              <p:cNvPr id="102" name="Freeform: Shape 64">
                <a:extLst>
                  <a:ext uri="{FF2B5EF4-FFF2-40B4-BE49-F238E27FC236}">
                    <a16:creationId xmlns:a16="http://schemas.microsoft.com/office/drawing/2014/main" id="{64755B9B-0FEF-529D-892B-20583E5F8D65}"/>
                  </a:ext>
                </a:extLst>
              </p:cNvPr>
              <p:cNvSpPr/>
              <p:nvPr/>
            </p:nvSpPr>
            <p:spPr>
              <a:xfrm>
                <a:off x="11362517" y="5151414"/>
                <a:ext cx="122248" cy="242430"/>
              </a:xfrm>
              <a:custGeom>
                <a:avLst/>
                <a:gdLst>
                  <a:gd name="connsiteX0" fmla="*/ 0 w 122248"/>
                  <a:gd name="connsiteY0" fmla="*/ 0 h 242430"/>
                  <a:gd name="connsiteX1" fmla="*/ 0 w 122248"/>
                  <a:gd name="connsiteY1" fmla="*/ 122330 h 242430"/>
                  <a:gd name="connsiteX2" fmla="*/ 69797 w 122248"/>
                  <a:gd name="connsiteY2" fmla="*/ 122330 h 242430"/>
                  <a:gd name="connsiteX3" fmla="*/ 0 w 122248"/>
                  <a:gd name="connsiteY3" fmla="*/ 189979 h 242430"/>
                  <a:gd name="connsiteX4" fmla="*/ 0 w 122248"/>
                  <a:gd name="connsiteY4" fmla="*/ 242430 h 242430"/>
                  <a:gd name="connsiteX5" fmla="*/ 122248 w 122248"/>
                  <a:gd name="connsiteY5" fmla="*/ 122082 h 242430"/>
                  <a:gd name="connsiteX6" fmla="*/ 122248 w 122248"/>
                  <a:gd name="connsiteY6" fmla="*/ 122082 h 242430"/>
                  <a:gd name="connsiteX7" fmla="*/ 122248 w 122248"/>
                  <a:gd name="connsiteY7" fmla="*/ 0 h 2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8" h="242430">
                    <a:moveTo>
                      <a:pt x="0" y="0"/>
                    </a:moveTo>
                    <a:lnTo>
                      <a:pt x="0" y="122330"/>
                    </a:lnTo>
                    <a:lnTo>
                      <a:pt x="69797" y="122330"/>
                    </a:lnTo>
                    <a:cubicBezTo>
                      <a:pt x="68594" y="160018"/>
                      <a:pt x="37707" y="189954"/>
                      <a:pt x="0" y="189979"/>
                    </a:cubicBezTo>
                    <a:lnTo>
                      <a:pt x="0" y="242430"/>
                    </a:lnTo>
                    <a:cubicBezTo>
                      <a:pt x="66781" y="242439"/>
                      <a:pt x="121211" y="188855"/>
                      <a:pt x="122248" y="122082"/>
                    </a:cubicBezTo>
                    <a:lnTo>
                      <a:pt x="122248" y="122082"/>
                    </a:lnTo>
                    <a:lnTo>
                      <a:pt x="122248" y="0"/>
                    </a:lnTo>
                    <a:close/>
                  </a:path>
                </a:pathLst>
              </a:custGeom>
              <a:solidFill>
                <a:schemeClr val="bg1"/>
              </a:solidFill>
              <a:ln w="15875" cap="flat">
                <a:noFill/>
                <a:prstDash val="solid"/>
                <a:miter/>
              </a:ln>
            </p:spPr>
            <p:txBody>
              <a:bodyPr rtlCol="0" anchor="ctr"/>
              <a:lstStyle/>
              <a:p>
                <a:pPr defTabSz="914126">
                  <a:defRPr/>
                </a:pPr>
                <a:endParaRPr lang="en-AU" sz="1799">
                  <a:gradFill>
                    <a:gsLst>
                      <a:gs pos="3000">
                        <a:srgbClr val="000000"/>
                      </a:gs>
                      <a:gs pos="83000">
                        <a:srgbClr val="000000"/>
                      </a:gs>
                    </a:gsLst>
                  </a:gradFill>
                  <a:latin typeface="Adobe Clean"/>
                </a:endParaRPr>
              </a:p>
            </p:txBody>
          </p:sp>
        </p:grpSp>
      </p:grpSp>
      <p:sp>
        <p:nvSpPr>
          <p:cNvPr id="104" name="Picture Placeholder 5">
            <a:extLst>
              <a:ext uri="{FF2B5EF4-FFF2-40B4-BE49-F238E27FC236}">
                <a16:creationId xmlns:a16="http://schemas.microsoft.com/office/drawing/2014/main" id="{69477C3A-2442-D0A0-E097-9A5A15C934EE}"/>
              </a:ext>
            </a:extLst>
          </p:cNvPr>
          <p:cNvSpPr>
            <a:spLocks noGrp="1"/>
          </p:cNvSpPr>
          <p:nvPr userDrawn="1">
            <p:ph type="pic" sz="quarter" idx="19"/>
          </p:nvPr>
        </p:nvSpPr>
        <p:spPr>
          <a:xfrm>
            <a:off x="750991" y="707501"/>
            <a:ext cx="1311481" cy="1310400"/>
          </a:xfrm>
        </p:spPr>
        <p:txBody>
          <a:bodyPr tIns="0" bIns="0" anchor="ctr" anchorCtr="0"/>
          <a:lstStyle>
            <a:lvl1pPr marL="0" indent="0" algn="ctr">
              <a:buNone/>
              <a:defRPr/>
            </a:lvl1pPr>
          </a:lstStyle>
          <a:p>
            <a:endParaRPr lang="en-US"/>
          </a:p>
        </p:txBody>
      </p:sp>
      <p:sp>
        <p:nvSpPr>
          <p:cNvPr id="105" name="Picture Placeholder 5">
            <a:extLst>
              <a:ext uri="{FF2B5EF4-FFF2-40B4-BE49-F238E27FC236}">
                <a16:creationId xmlns:a16="http://schemas.microsoft.com/office/drawing/2014/main" id="{2FA1E9CB-8E36-0D16-7A01-3FF8A4511162}"/>
              </a:ext>
            </a:extLst>
          </p:cNvPr>
          <p:cNvSpPr>
            <a:spLocks noGrp="1"/>
          </p:cNvSpPr>
          <p:nvPr>
            <p:ph type="pic" sz="quarter" idx="20"/>
          </p:nvPr>
        </p:nvSpPr>
        <p:spPr>
          <a:xfrm>
            <a:off x="750991" y="4295588"/>
            <a:ext cx="1311481" cy="1310400"/>
          </a:xfrm>
        </p:spPr>
        <p:txBody>
          <a:bodyPr tIns="0" bIns="0" anchor="ctr" anchorCtr="0"/>
          <a:lstStyle>
            <a:lvl1pPr marL="0" indent="0" algn="ctr">
              <a:buNone/>
              <a:defRPr/>
            </a:lvl1pPr>
          </a:lstStyle>
          <a:p>
            <a:endParaRPr lang="en-US"/>
          </a:p>
        </p:txBody>
      </p:sp>
      <p:sp>
        <p:nvSpPr>
          <p:cNvPr id="106" name="Picture Placeholder 5">
            <a:extLst>
              <a:ext uri="{FF2B5EF4-FFF2-40B4-BE49-F238E27FC236}">
                <a16:creationId xmlns:a16="http://schemas.microsoft.com/office/drawing/2014/main" id="{00640AC7-E4EF-3E7F-A452-001095EF6C03}"/>
              </a:ext>
            </a:extLst>
          </p:cNvPr>
          <p:cNvSpPr>
            <a:spLocks noGrp="1"/>
          </p:cNvSpPr>
          <p:nvPr>
            <p:ph type="pic" sz="quarter" idx="21"/>
          </p:nvPr>
        </p:nvSpPr>
        <p:spPr>
          <a:xfrm>
            <a:off x="6318868" y="707501"/>
            <a:ext cx="1311481" cy="1310400"/>
          </a:xfrm>
        </p:spPr>
        <p:txBody>
          <a:bodyPr tIns="0" bIns="0" anchor="ctr" anchorCtr="0"/>
          <a:lstStyle>
            <a:lvl1pPr marL="0" indent="0" algn="ctr">
              <a:buNone/>
              <a:defRPr/>
            </a:lvl1pPr>
          </a:lstStyle>
          <a:p>
            <a:endParaRPr lang="en-US"/>
          </a:p>
        </p:txBody>
      </p:sp>
      <p:sp>
        <p:nvSpPr>
          <p:cNvPr id="107" name="Picture Placeholder 5">
            <a:extLst>
              <a:ext uri="{FF2B5EF4-FFF2-40B4-BE49-F238E27FC236}">
                <a16:creationId xmlns:a16="http://schemas.microsoft.com/office/drawing/2014/main" id="{E1B58C40-90F8-7A33-63C0-643F1D618125}"/>
              </a:ext>
            </a:extLst>
          </p:cNvPr>
          <p:cNvSpPr>
            <a:spLocks noGrp="1"/>
          </p:cNvSpPr>
          <p:nvPr>
            <p:ph type="pic" sz="quarter" idx="22"/>
          </p:nvPr>
        </p:nvSpPr>
        <p:spPr>
          <a:xfrm>
            <a:off x="6318868" y="4295588"/>
            <a:ext cx="1311481" cy="1310400"/>
          </a:xfrm>
        </p:spPr>
        <p:txBody>
          <a:bodyPr tIns="0" bIns="0" anchor="ctr" anchorCtr="0"/>
          <a:lstStyle>
            <a:lvl1pPr marL="0" indent="0" algn="ctr">
              <a:buNone/>
              <a:defRPr/>
            </a:lvl1pPr>
          </a:lstStyle>
          <a:p>
            <a:endParaRPr lang="en-US"/>
          </a:p>
        </p:txBody>
      </p:sp>
      <p:sp>
        <p:nvSpPr>
          <p:cNvPr id="108" name="Text Placeholder 40">
            <a:extLst>
              <a:ext uri="{FF2B5EF4-FFF2-40B4-BE49-F238E27FC236}">
                <a16:creationId xmlns:a16="http://schemas.microsoft.com/office/drawing/2014/main" id="{0ECFA75C-DD36-2C9B-01F3-C3F859877165}"/>
              </a:ext>
            </a:extLst>
          </p:cNvPr>
          <p:cNvSpPr>
            <a:spLocks noGrp="1"/>
          </p:cNvSpPr>
          <p:nvPr>
            <p:ph type="body" sz="quarter" idx="13"/>
          </p:nvPr>
        </p:nvSpPr>
        <p:spPr>
          <a:xfrm>
            <a:off x="2196504" y="707501"/>
            <a:ext cx="3663392" cy="1851942"/>
          </a:xfrm>
        </p:spPr>
        <p:txBody>
          <a:bodyPr tIns="0" bIns="0" anchor="t" anchorCtr="0">
            <a:normAutofit/>
          </a:bodyPr>
          <a:lstStyle>
            <a:lvl1pPr marL="0" indent="0">
              <a:buNone/>
              <a:defRPr sz="14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109" name="Text Placeholder 40">
            <a:extLst>
              <a:ext uri="{FF2B5EF4-FFF2-40B4-BE49-F238E27FC236}">
                <a16:creationId xmlns:a16="http://schemas.microsoft.com/office/drawing/2014/main" id="{8D25C43D-6D1A-446E-115B-97A552EB9802}"/>
              </a:ext>
            </a:extLst>
          </p:cNvPr>
          <p:cNvSpPr>
            <a:spLocks noGrp="1"/>
          </p:cNvSpPr>
          <p:nvPr>
            <p:ph type="body" sz="quarter" idx="23"/>
          </p:nvPr>
        </p:nvSpPr>
        <p:spPr>
          <a:xfrm>
            <a:off x="2196504" y="4295588"/>
            <a:ext cx="3663392" cy="1851942"/>
          </a:xfrm>
        </p:spPr>
        <p:txBody>
          <a:bodyPr tIns="0" bIns="0" anchor="t" anchorCtr="0">
            <a:normAutofit/>
          </a:bodyPr>
          <a:lstStyle>
            <a:lvl1pPr marL="0" indent="0">
              <a:buNone/>
              <a:defRPr sz="14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110" name="Text Placeholder 40">
            <a:extLst>
              <a:ext uri="{FF2B5EF4-FFF2-40B4-BE49-F238E27FC236}">
                <a16:creationId xmlns:a16="http://schemas.microsoft.com/office/drawing/2014/main" id="{08D30C96-7A86-174B-4C9C-10BC02131CAA}"/>
              </a:ext>
            </a:extLst>
          </p:cNvPr>
          <p:cNvSpPr>
            <a:spLocks noGrp="1"/>
          </p:cNvSpPr>
          <p:nvPr>
            <p:ph type="body" sz="quarter" idx="24"/>
          </p:nvPr>
        </p:nvSpPr>
        <p:spPr>
          <a:xfrm>
            <a:off x="7773693" y="707501"/>
            <a:ext cx="3663392" cy="1851942"/>
          </a:xfrm>
        </p:spPr>
        <p:txBody>
          <a:bodyPr tIns="0" bIns="0" anchor="t" anchorCtr="0">
            <a:normAutofit/>
          </a:bodyPr>
          <a:lstStyle>
            <a:lvl1pPr marL="0" indent="0">
              <a:buNone/>
              <a:defRPr sz="14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
        <p:nvSpPr>
          <p:cNvPr id="111" name="Text Placeholder 40">
            <a:extLst>
              <a:ext uri="{FF2B5EF4-FFF2-40B4-BE49-F238E27FC236}">
                <a16:creationId xmlns:a16="http://schemas.microsoft.com/office/drawing/2014/main" id="{EECBD3AF-B981-620A-0F35-7D74B5F3C9DC}"/>
              </a:ext>
            </a:extLst>
          </p:cNvPr>
          <p:cNvSpPr>
            <a:spLocks noGrp="1"/>
          </p:cNvSpPr>
          <p:nvPr>
            <p:ph type="body" sz="quarter" idx="25"/>
          </p:nvPr>
        </p:nvSpPr>
        <p:spPr>
          <a:xfrm>
            <a:off x="7773693" y="4295588"/>
            <a:ext cx="3663392" cy="1851942"/>
          </a:xfrm>
        </p:spPr>
        <p:txBody>
          <a:bodyPr tIns="0" bIns="0" anchor="t" anchorCtr="0">
            <a:normAutofit/>
          </a:bodyPr>
          <a:lstStyle>
            <a:lvl1pPr marL="0" indent="0">
              <a:buNone/>
              <a:defRPr sz="1400"/>
            </a:lvl1pPr>
            <a:lvl2pPr marL="225357" indent="0">
              <a:buNone/>
              <a:defRPr/>
            </a:lvl2pPr>
            <a:lvl3pPr marL="438019" indent="0">
              <a:buNone/>
              <a:defRPr/>
            </a:lvl3pPr>
            <a:lvl4pPr marL="545936" indent="0">
              <a:buNone/>
              <a:defRPr/>
            </a:lvl4pPr>
            <a:lvl5pPr marL="715748" indent="0">
              <a:buNone/>
              <a:defRPr/>
            </a:lvl5pPr>
          </a:lstStyle>
          <a:p>
            <a:pPr lvl="0"/>
            <a:r>
              <a:rPr lang="en-GB"/>
              <a:t>Click to edit Master text styles</a:t>
            </a:r>
          </a:p>
        </p:txBody>
      </p:sp>
    </p:spTree>
    <p:extLst>
      <p:ext uri="{BB962C8B-B14F-4D97-AF65-F5344CB8AC3E}">
        <p14:creationId xmlns:p14="http://schemas.microsoft.com/office/powerpoint/2010/main" val="388786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250" fill="hold"/>
                                        <p:tgtEl>
                                          <p:spTgt spid="73"/>
                                        </p:tgtEl>
                                        <p:attrNameLst>
                                          <p:attrName>ppt_w</p:attrName>
                                        </p:attrNameLst>
                                      </p:cBhvr>
                                      <p:tavLst>
                                        <p:tav tm="0">
                                          <p:val>
                                            <p:strVal val="2/3*#ppt_w"/>
                                          </p:val>
                                        </p:tav>
                                        <p:tav tm="100000">
                                          <p:val>
                                            <p:strVal val="#ppt_w"/>
                                          </p:val>
                                        </p:tav>
                                      </p:tavLst>
                                    </p:anim>
                                    <p:anim calcmode="lin" valueType="num">
                                      <p:cBhvr>
                                        <p:cTn id="8" dur="250" fill="hold"/>
                                        <p:tgtEl>
                                          <p:spTgt spid="73"/>
                                        </p:tgtEl>
                                        <p:attrNameLst>
                                          <p:attrName>ppt_h</p:attrName>
                                        </p:attrNameLst>
                                      </p:cBhvr>
                                      <p:tavLst>
                                        <p:tav tm="0">
                                          <p:val>
                                            <p:strVal val="2/3*#ppt_h"/>
                                          </p:val>
                                        </p:tav>
                                        <p:tav tm="100000">
                                          <p:val>
                                            <p:strVal val="#ppt_h"/>
                                          </p:val>
                                        </p:tav>
                                      </p:tavLst>
                                    </p:anim>
                                  </p:childTnLst>
                                </p:cTn>
                              </p:par>
                              <p:par>
                                <p:cTn id="9" presetID="10" presetClass="entr" presetSubtype="0" fill="hold" grpId="1" nodeType="with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par>
                                <p:cTn id="12" presetID="6" presetClass="emph" presetSubtype="0" fill="hold" grpId="2" nodeType="withEffect">
                                  <p:stCondLst>
                                    <p:cond delay="0"/>
                                  </p:stCondLst>
                                  <p:childTnLst>
                                    <p:animScale>
                                      <p:cBhvr>
                                        <p:cTn id="13" dur="10" fill="hold"/>
                                        <p:tgtEl>
                                          <p:spTgt spid="73"/>
                                        </p:tgtEl>
                                      </p:cBhvr>
                                      <p:by x="80000" y="80000"/>
                                    </p:animScale>
                                  </p:childTnLst>
                                </p:cTn>
                              </p:par>
                              <p:par>
                                <p:cTn id="14" presetID="6" presetClass="emph" presetSubtype="0" decel="100000" fill="hold" grpId="3" nodeType="withEffect">
                                  <p:stCondLst>
                                    <p:cond delay="0"/>
                                  </p:stCondLst>
                                  <p:childTnLst>
                                    <p:animScale>
                                      <p:cBhvr>
                                        <p:cTn id="15" dur="1000" fill="hold"/>
                                        <p:tgtEl>
                                          <p:spTgt spid="73"/>
                                        </p:tgtEl>
                                      </p:cBhvr>
                                      <p:by x="125000" y="125000"/>
                                    </p:animScale>
                                  </p:childTnLst>
                                </p:cTn>
                              </p:par>
                              <p:par>
                                <p:cTn id="16" presetID="23" presetClass="entr" presetSubtype="272" fill="hold" grpId="0" nodeType="withEffect">
                                  <p:stCondLst>
                                    <p:cond delay="150"/>
                                  </p:stCondLst>
                                  <p:childTnLst>
                                    <p:set>
                                      <p:cBhvr>
                                        <p:cTn id="17" dur="1" fill="hold">
                                          <p:stCondLst>
                                            <p:cond delay="0"/>
                                          </p:stCondLst>
                                        </p:cTn>
                                        <p:tgtEl>
                                          <p:spTgt spid="74"/>
                                        </p:tgtEl>
                                        <p:attrNameLst>
                                          <p:attrName>style.visibility</p:attrName>
                                        </p:attrNameLst>
                                      </p:cBhvr>
                                      <p:to>
                                        <p:strVal val="visible"/>
                                      </p:to>
                                    </p:set>
                                    <p:anim calcmode="lin" valueType="num">
                                      <p:cBhvr>
                                        <p:cTn id="18" dur="250" fill="hold"/>
                                        <p:tgtEl>
                                          <p:spTgt spid="74"/>
                                        </p:tgtEl>
                                        <p:attrNameLst>
                                          <p:attrName>ppt_w</p:attrName>
                                        </p:attrNameLst>
                                      </p:cBhvr>
                                      <p:tavLst>
                                        <p:tav tm="0">
                                          <p:val>
                                            <p:strVal val="2/3*#ppt_w"/>
                                          </p:val>
                                        </p:tav>
                                        <p:tav tm="100000">
                                          <p:val>
                                            <p:strVal val="#ppt_w"/>
                                          </p:val>
                                        </p:tav>
                                      </p:tavLst>
                                    </p:anim>
                                    <p:anim calcmode="lin" valueType="num">
                                      <p:cBhvr>
                                        <p:cTn id="19" dur="250" fill="hold"/>
                                        <p:tgtEl>
                                          <p:spTgt spid="74"/>
                                        </p:tgtEl>
                                        <p:attrNameLst>
                                          <p:attrName>ppt_h</p:attrName>
                                        </p:attrNameLst>
                                      </p:cBhvr>
                                      <p:tavLst>
                                        <p:tav tm="0">
                                          <p:val>
                                            <p:strVal val="2/3*#ppt_h"/>
                                          </p:val>
                                        </p:tav>
                                        <p:tav tm="100000">
                                          <p:val>
                                            <p:strVal val="#ppt_h"/>
                                          </p:val>
                                        </p:tav>
                                      </p:tavLst>
                                    </p:anim>
                                  </p:childTnLst>
                                </p:cTn>
                              </p:par>
                              <p:par>
                                <p:cTn id="20" presetID="10" presetClass="entr" presetSubtype="0" fill="hold" grpId="1" nodeType="withEffect">
                                  <p:stCondLst>
                                    <p:cond delay="15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6" presetClass="emph" presetSubtype="0" fill="hold" grpId="2" nodeType="withEffect">
                                  <p:stCondLst>
                                    <p:cond delay="150"/>
                                  </p:stCondLst>
                                  <p:childTnLst>
                                    <p:animScale>
                                      <p:cBhvr>
                                        <p:cTn id="24" dur="10" fill="hold"/>
                                        <p:tgtEl>
                                          <p:spTgt spid="74"/>
                                        </p:tgtEl>
                                      </p:cBhvr>
                                      <p:by x="80000" y="80000"/>
                                    </p:animScale>
                                  </p:childTnLst>
                                </p:cTn>
                              </p:par>
                              <p:par>
                                <p:cTn id="25" presetID="6" presetClass="emph" presetSubtype="0" decel="100000" fill="hold" grpId="3" nodeType="withEffect">
                                  <p:stCondLst>
                                    <p:cond delay="150"/>
                                  </p:stCondLst>
                                  <p:childTnLst>
                                    <p:animScale>
                                      <p:cBhvr>
                                        <p:cTn id="26" dur="1000" fill="hold"/>
                                        <p:tgtEl>
                                          <p:spTgt spid="74"/>
                                        </p:tgtEl>
                                      </p:cBhvr>
                                      <p:by x="125000" y="125000"/>
                                    </p:animScale>
                                  </p:childTnLst>
                                </p:cTn>
                              </p:par>
                              <p:par>
                                <p:cTn id="27" presetID="23" presetClass="entr" presetSubtype="272" fill="hold" grpId="0" nodeType="withEffect">
                                  <p:stCondLst>
                                    <p:cond delay="300"/>
                                  </p:stCondLst>
                                  <p:childTnLst>
                                    <p:set>
                                      <p:cBhvr>
                                        <p:cTn id="28" dur="1" fill="hold">
                                          <p:stCondLst>
                                            <p:cond delay="0"/>
                                          </p:stCondLst>
                                        </p:cTn>
                                        <p:tgtEl>
                                          <p:spTgt spid="62"/>
                                        </p:tgtEl>
                                        <p:attrNameLst>
                                          <p:attrName>style.visibility</p:attrName>
                                        </p:attrNameLst>
                                      </p:cBhvr>
                                      <p:to>
                                        <p:strVal val="visible"/>
                                      </p:to>
                                    </p:set>
                                    <p:anim calcmode="lin" valueType="num">
                                      <p:cBhvr>
                                        <p:cTn id="29" dur="250" fill="hold"/>
                                        <p:tgtEl>
                                          <p:spTgt spid="62"/>
                                        </p:tgtEl>
                                        <p:attrNameLst>
                                          <p:attrName>ppt_w</p:attrName>
                                        </p:attrNameLst>
                                      </p:cBhvr>
                                      <p:tavLst>
                                        <p:tav tm="0">
                                          <p:val>
                                            <p:strVal val="2/3*#ppt_w"/>
                                          </p:val>
                                        </p:tav>
                                        <p:tav tm="100000">
                                          <p:val>
                                            <p:strVal val="#ppt_w"/>
                                          </p:val>
                                        </p:tav>
                                      </p:tavLst>
                                    </p:anim>
                                    <p:anim calcmode="lin" valueType="num">
                                      <p:cBhvr>
                                        <p:cTn id="30" dur="250" fill="hold"/>
                                        <p:tgtEl>
                                          <p:spTgt spid="62"/>
                                        </p:tgtEl>
                                        <p:attrNameLst>
                                          <p:attrName>ppt_h</p:attrName>
                                        </p:attrNameLst>
                                      </p:cBhvr>
                                      <p:tavLst>
                                        <p:tav tm="0">
                                          <p:val>
                                            <p:strVal val="2/3*#ppt_h"/>
                                          </p:val>
                                        </p:tav>
                                        <p:tav tm="100000">
                                          <p:val>
                                            <p:strVal val="#ppt_h"/>
                                          </p:val>
                                        </p:tav>
                                      </p:tavLst>
                                    </p:anim>
                                  </p:childTnLst>
                                </p:cTn>
                              </p:par>
                              <p:par>
                                <p:cTn id="31" presetID="10" presetClass="entr" presetSubtype="0" fill="hold" grpId="1" nodeType="withEffect">
                                  <p:stCondLst>
                                    <p:cond delay="30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par>
                                <p:cTn id="34" presetID="6" presetClass="emph" presetSubtype="0" fill="hold" grpId="2" nodeType="withEffect">
                                  <p:stCondLst>
                                    <p:cond delay="300"/>
                                  </p:stCondLst>
                                  <p:childTnLst>
                                    <p:animScale>
                                      <p:cBhvr>
                                        <p:cTn id="35" dur="10" fill="hold"/>
                                        <p:tgtEl>
                                          <p:spTgt spid="62"/>
                                        </p:tgtEl>
                                      </p:cBhvr>
                                      <p:by x="80000" y="80000"/>
                                    </p:animScale>
                                  </p:childTnLst>
                                </p:cTn>
                              </p:par>
                              <p:par>
                                <p:cTn id="36" presetID="6" presetClass="emph" presetSubtype="0" decel="100000" fill="hold" grpId="3" nodeType="withEffect">
                                  <p:stCondLst>
                                    <p:cond delay="300"/>
                                  </p:stCondLst>
                                  <p:childTnLst>
                                    <p:animScale>
                                      <p:cBhvr>
                                        <p:cTn id="37" dur="1000" fill="hold"/>
                                        <p:tgtEl>
                                          <p:spTgt spid="62"/>
                                        </p:tgtEl>
                                      </p:cBhvr>
                                      <p:by x="125000" y="125000"/>
                                    </p:animScale>
                                  </p:childTnLst>
                                </p:cTn>
                              </p:par>
                              <p:par>
                                <p:cTn id="38" presetID="23" presetClass="entr" presetSubtype="272" fill="hold" grpId="0" nodeType="withEffect">
                                  <p:stCondLst>
                                    <p:cond delay="450"/>
                                  </p:stCondLst>
                                  <p:childTnLst>
                                    <p:set>
                                      <p:cBhvr>
                                        <p:cTn id="39" dur="1" fill="hold">
                                          <p:stCondLst>
                                            <p:cond delay="0"/>
                                          </p:stCondLst>
                                        </p:cTn>
                                        <p:tgtEl>
                                          <p:spTgt spid="63"/>
                                        </p:tgtEl>
                                        <p:attrNameLst>
                                          <p:attrName>style.visibility</p:attrName>
                                        </p:attrNameLst>
                                      </p:cBhvr>
                                      <p:to>
                                        <p:strVal val="visible"/>
                                      </p:to>
                                    </p:set>
                                    <p:anim calcmode="lin" valueType="num">
                                      <p:cBhvr>
                                        <p:cTn id="40" dur="250" fill="hold"/>
                                        <p:tgtEl>
                                          <p:spTgt spid="63"/>
                                        </p:tgtEl>
                                        <p:attrNameLst>
                                          <p:attrName>ppt_w</p:attrName>
                                        </p:attrNameLst>
                                      </p:cBhvr>
                                      <p:tavLst>
                                        <p:tav tm="0">
                                          <p:val>
                                            <p:strVal val="2/3*#ppt_w"/>
                                          </p:val>
                                        </p:tav>
                                        <p:tav tm="100000">
                                          <p:val>
                                            <p:strVal val="#ppt_w"/>
                                          </p:val>
                                        </p:tav>
                                      </p:tavLst>
                                    </p:anim>
                                    <p:anim calcmode="lin" valueType="num">
                                      <p:cBhvr>
                                        <p:cTn id="41" dur="250" fill="hold"/>
                                        <p:tgtEl>
                                          <p:spTgt spid="63"/>
                                        </p:tgtEl>
                                        <p:attrNameLst>
                                          <p:attrName>ppt_h</p:attrName>
                                        </p:attrNameLst>
                                      </p:cBhvr>
                                      <p:tavLst>
                                        <p:tav tm="0">
                                          <p:val>
                                            <p:strVal val="2/3*#ppt_h"/>
                                          </p:val>
                                        </p:tav>
                                        <p:tav tm="100000">
                                          <p:val>
                                            <p:strVal val="#ppt_h"/>
                                          </p:val>
                                        </p:tav>
                                      </p:tavLst>
                                    </p:anim>
                                  </p:childTnLst>
                                </p:cTn>
                              </p:par>
                              <p:par>
                                <p:cTn id="42" presetID="10" presetClass="entr" presetSubtype="0" fill="hold" grpId="1" nodeType="withEffect">
                                  <p:stCondLst>
                                    <p:cond delay="45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par>
                                <p:cTn id="45" presetID="6" presetClass="emph" presetSubtype="0" fill="hold" grpId="2" nodeType="withEffect">
                                  <p:stCondLst>
                                    <p:cond delay="450"/>
                                  </p:stCondLst>
                                  <p:childTnLst>
                                    <p:animScale>
                                      <p:cBhvr>
                                        <p:cTn id="46" dur="10" fill="hold"/>
                                        <p:tgtEl>
                                          <p:spTgt spid="63"/>
                                        </p:tgtEl>
                                      </p:cBhvr>
                                      <p:by x="80000" y="80000"/>
                                    </p:animScale>
                                  </p:childTnLst>
                                </p:cTn>
                              </p:par>
                              <p:par>
                                <p:cTn id="47" presetID="6" presetClass="emph" presetSubtype="0" decel="100000" fill="hold" grpId="3" nodeType="withEffect">
                                  <p:stCondLst>
                                    <p:cond delay="450"/>
                                  </p:stCondLst>
                                  <p:childTnLst>
                                    <p:animScale>
                                      <p:cBhvr>
                                        <p:cTn id="48" dur="1000" fill="hold"/>
                                        <p:tgtEl>
                                          <p:spTgt spid="63"/>
                                        </p:tgtEl>
                                      </p:cBhvr>
                                      <p:by x="125000" y="125000"/>
                                    </p:animScale>
                                  </p:childTnLst>
                                </p:cTn>
                              </p:par>
                              <p:par>
                                <p:cTn id="49" presetID="23" presetClass="entr" presetSubtype="272" fill="hold" nodeType="withEffect">
                                  <p:stCondLst>
                                    <p:cond delay="150"/>
                                  </p:stCondLst>
                                  <p:childTnLst>
                                    <p:set>
                                      <p:cBhvr>
                                        <p:cTn id="50" dur="1" fill="hold">
                                          <p:stCondLst>
                                            <p:cond delay="0"/>
                                          </p:stCondLst>
                                        </p:cTn>
                                        <p:tgtEl>
                                          <p:spTgt spid="83"/>
                                        </p:tgtEl>
                                        <p:attrNameLst>
                                          <p:attrName>style.visibility</p:attrName>
                                        </p:attrNameLst>
                                      </p:cBhvr>
                                      <p:to>
                                        <p:strVal val="visible"/>
                                      </p:to>
                                    </p:set>
                                    <p:anim calcmode="lin" valueType="num">
                                      <p:cBhvr>
                                        <p:cTn id="51" dur="250" fill="hold"/>
                                        <p:tgtEl>
                                          <p:spTgt spid="83"/>
                                        </p:tgtEl>
                                        <p:attrNameLst>
                                          <p:attrName>ppt_w</p:attrName>
                                        </p:attrNameLst>
                                      </p:cBhvr>
                                      <p:tavLst>
                                        <p:tav tm="0">
                                          <p:val>
                                            <p:strVal val="2/3*#ppt_w"/>
                                          </p:val>
                                        </p:tav>
                                        <p:tav tm="100000">
                                          <p:val>
                                            <p:strVal val="#ppt_w"/>
                                          </p:val>
                                        </p:tav>
                                      </p:tavLst>
                                    </p:anim>
                                    <p:anim calcmode="lin" valueType="num">
                                      <p:cBhvr>
                                        <p:cTn id="52" dur="250" fill="hold"/>
                                        <p:tgtEl>
                                          <p:spTgt spid="83"/>
                                        </p:tgtEl>
                                        <p:attrNameLst>
                                          <p:attrName>ppt_h</p:attrName>
                                        </p:attrNameLst>
                                      </p:cBhvr>
                                      <p:tavLst>
                                        <p:tav tm="0">
                                          <p:val>
                                            <p:strVal val="2/3*#ppt_h"/>
                                          </p:val>
                                        </p:tav>
                                        <p:tav tm="100000">
                                          <p:val>
                                            <p:strVal val="#ppt_h"/>
                                          </p:val>
                                        </p:tav>
                                      </p:tavLst>
                                    </p:anim>
                                  </p:childTnLst>
                                </p:cTn>
                              </p:par>
                              <p:par>
                                <p:cTn id="53" presetID="10" presetClass="entr" presetSubtype="0" fill="hold" nodeType="withEffect">
                                  <p:stCondLst>
                                    <p:cond delay="15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childTnLst>
                                </p:cTn>
                              </p:par>
                              <p:par>
                                <p:cTn id="56" presetID="6" presetClass="emph" presetSubtype="0" fill="hold" nodeType="withEffect">
                                  <p:stCondLst>
                                    <p:cond delay="150"/>
                                  </p:stCondLst>
                                  <p:childTnLst>
                                    <p:animScale>
                                      <p:cBhvr>
                                        <p:cTn id="57" dur="10" fill="hold"/>
                                        <p:tgtEl>
                                          <p:spTgt spid="83"/>
                                        </p:tgtEl>
                                      </p:cBhvr>
                                      <p:by x="80000" y="80000"/>
                                    </p:animScale>
                                  </p:childTnLst>
                                </p:cTn>
                              </p:par>
                              <p:par>
                                <p:cTn id="58" presetID="6" presetClass="emph" presetSubtype="0" decel="100000" fill="hold" nodeType="withEffect">
                                  <p:stCondLst>
                                    <p:cond delay="150"/>
                                  </p:stCondLst>
                                  <p:childTnLst>
                                    <p:animScale>
                                      <p:cBhvr>
                                        <p:cTn id="59" dur="1000" fill="hold"/>
                                        <p:tgtEl>
                                          <p:spTgt spid="83"/>
                                        </p:tgtEl>
                                      </p:cBhvr>
                                      <p:by x="125000" y="125000"/>
                                    </p:animScale>
                                  </p:childTnLst>
                                </p:cTn>
                              </p:par>
                              <p:par>
                                <p:cTn id="60" presetID="23" presetClass="entr" presetSubtype="272" fill="hold" nodeType="withEffect">
                                  <p:stCondLst>
                                    <p:cond delay="300"/>
                                  </p:stCondLst>
                                  <p:childTnLst>
                                    <p:set>
                                      <p:cBhvr>
                                        <p:cTn id="61" dur="1" fill="hold">
                                          <p:stCondLst>
                                            <p:cond delay="0"/>
                                          </p:stCondLst>
                                        </p:cTn>
                                        <p:tgtEl>
                                          <p:spTgt spid="93"/>
                                        </p:tgtEl>
                                        <p:attrNameLst>
                                          <p:attrName>style.visibility</p:attrName>
                                        </p:attrNameLst>
                                      </p:cBhvr>
                                      <p:to>
                                        <p:strVal val="visible"/>
                                      </p:to>
                                    </p:set>
                                    <p:anim calcmode="lin" valueType="num">
                                      <p:cBhvr>
                                        <p:cTn id="62" dur="250" fill="hold"/>
                                        <p:tgtEl>
                                          <p:spTgt spid="93"/>
                                        </p:tgtEl>
                                        <p:attrNameLst>
                                          <p:attrName>ppt_w</p:attrName>
                                        </p:attrNameLst>
                                      </p:cBhvr>
                                      <p:tavLst>
                                        <p:tav tm="0">
                                          <p:val>
                                            <p:strVal val="2/3*#ppt_w"/>
                                          </p:val>
                                        </p:tav>
                                        <p:tav tm="100000">
                                          <p:val>
                                            <p:strVal val="#ppt_w"/>
                                          </p:val>
                                        </p:tav>
                                      </p:tavLst>
                                    </p:anim>
                                    <p:anim calcmode="lin" valueType="num">
                                      <p:cBhvr>
                                        <p:cTn id="63" dur="250" fill="hold"/>
                                        <p:tgtEl>
                                          <p:spTgt spid="93"/>
                                        </p:tgtEl>
                                        <p:attrNameLst>
                                          <p:attrName>ppt_h</p:attrName>
                                        </p:attrNameLst>
                                      </p:cBhvr>
                                      <p:tavLst>
                                        <p:tav tm="0">
                                          <p:val>
                                            <p:strVal val="2/3*#ppt_h"/>
                                          </p:val>
                                        </p:tav>
                                        <p:tav tm="100000">
                                          <p:val>
                                            <p:strVal val="#ppt_h"/>
                                          </p:val>
                                        </p:tav>
                                      </p:tavLst>
                                    </p:anim>
                                  </p:childTnLst>
                                </p:cTn>
                              </p:par>
                              <p:par>
                                <p:cTn id="64" presetID="10" presetClass="entr" presetSubtype="0" fill="hold" nodeType="withEffect">
                                  <p:stCondLst>
                                    <p:cond delay="300"/>
                                  </p:stCondLst>
                                  <p:childTnLst>
                                    <p:set>
                                      <p:cBhvr>
                                        <p:cTn id="65" dur="1" fill="hold">
                                          <p:stCondLst>
                                            <p:cond delay="0"/>
                                          </p:stCondLst>
                                        </p:cTn>
                                        <p:tgtEl>
                                          <p:spTgt spid="93"/>
                                        </p:tgtEl>
                                        <p:attrNameLst>
                                          <p:attrName>style.visibility</p:attrName>
                                        </p:attrNameLst>
                                      </p:cBhvr>
                                      <p:to>
                                        <p:strVal val="visible"/>
                                      </p:to>
                                    </p:set>
                                    <p:animEffect transition="in" filter="fade">
                                      <p:cBhvr>
                                        <p:cTn id="66" dur="500"/>
                                        <p:tgtEl>
                                          <p:spTgt spid="93"/>
                                        </p:tgtEl>
                                      </p:cBhvr>
                                    </p:animEffect>
                                  </p:childTnLst>
                                </p:cTn>
                              </p:par>
                              <p:par>
                                <p:cTn id="67" presetID="6" presetClass="emph" presetSubtype="0" fill="hold" nodeType="withEffect">
                                  <p:stCondLst>
                                    <p:cond delay="300"/>
                                  </p:stCondLst>
                                  <p:childTnLst>
                                    <p:animScale>
                                      <p:cBhvr>
                                        <p:cTn id="68" dur="10" fill="hold"/>
                                        <p:tgtEl>
                                          <p:spTgt spid="93"/>
                                        </p:tgtEl>
                                      </p:cBhvr>
                                      <p:by x="80000" y="80000"/>
                                    </p:animScale>
                                  </p:childTnLst>
                                </p:cTn>
                              </p:par>
                              <p:par>
                                <p:cTn id="69" presetID="6" presetClass="emph" presetSubtype="0" decel="100000" fill="hold" nodeType="withEffect">
                                  <p:stCondLst>
                                    <p:cond delay="300"/>
                                  </p:stCondLst>
                                  <p:childTnLst>
                                    <p:animScale>
                                      <p:cBhvr>
                                        <p:cTn id="70" dur="1000" fill="hold"/>
                                        <p:tgtEl>
                                          <p:spTgt spid="93"/>
                                        </p:tgtEl>
                                      </p:cBhvr>
                                      <p:by x="125000" y="125000"/>
                                    </p:animScale>
                                  </p:childTnLst>
                                </p:cTn>
                              </p:par>
                              <p:par>
                                <p:cTn id="71" presetID="23" presetClass="entr" presetSubtype="272" fill="hold" nodeType="withEffect">
                                  <p:stCondLst>
                                    <p:cond delay="450"/>
                                  </p:stCondLst>
                                  <p:childTnLst>
                                    <p:set>
                                      <p:cBhvr>
                                        <p:cTn id="72" dur="1" fill="hold">
                                          <p:stCondLst>
                                            <p:cond delay="0"/>
                                          </p:stCondLst>
                                        </p:cTn>
                                        <p:tgtEl>
                                          <p:spTgt spid="88"/>
                                        </p:tgtEl>
                                        <p:attrNameLst>
                                          <p:attrName>style.visibility</p:attrName>
                                        </p:attrNameLst>
                                      </p:cBhvr>
                                      <p:to>
                                        <p:strVal val="visible"/>
                                      </p:to>
                                    </p:set>
                                    <p:anim calcmode="lin" valueType="num">
                                      <p:cBhvr>
                                        <p:cTn id="73" dur="250" fill="hold"/>
                                        <p:tgtEl>
                                          <p:spTgt spid="88"/>
                                        </p:tgtEl>
                                        <p:attrNameLst>
                                          <p:attrName>ppt_w</p:attrName>
                                        </p:attrNameLst>
                                      </p:cBhvr>
                                      <p:tavLst>
                                        <p:tav tm="0">
                                          <p:val>
                                            <p:strVal val="2/3*#ppt_w"/>
                                          </p:val>
                                        </p:tav>
                                        <p:tav tm="100000">
                                          <p:val>
                                            <p:strVal val="#ppt_w"/>
                                          </p:val>
                                        </p:tav>
                                      </p:tavLst>
                                    </p:anim>
                                    <p:anim calcmode="lin" valueType="num">
                                      <p:cBhvr>
                                        <p:cTn id="74" dur="250" fill="hold"/>
                                        <p:tgtEl>
                                          <p:spTgt spid="88"/>
                                        </p:tgtEl>
                                        <p:attrNameLst>
                                          <p:attrName>ppt_h</p:attrName>
                                        </p:attrNameLst>
                                      </p:cBhvr>
                                      <p:tavLst>
                                        <p:tav tm="0">
                                          <p:val>
                                            <p:strVal val="2/3*#ppt_h"/>
                                          </p:val>
                                        </p:tav>
                                        <p:tav tm="100000">
                                          <p:val>
                                            <p:strVal val="#ppt_h"/>
                                          </p:val>
                                        </p:tav>
                                      </p:tavLst>
                                    </p:anim>
                                  </p:childTnLst>
                                </p:cTn>
                              </p:par>
                              <p:par>
                                <p:cTn id="75" presetID="10" presetClass="entr" presetSubtype="0" fill="hold" nodeType="withEffect">
                                  <p:stCondLst>
                                    <p:cond delay="45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500"/>
                                        <p:tgtEl>
                                          <p:spTgt spid="88"/>
                                        </p:tgtEl>
                                      </p:cBhvr>
                                    </p:animEffect>
                                  </p:childTnLst>
                                </p:cTn>
                              </p:par>
                              <p:par>
                                <p:cTn id="78" presetID="6" presetClass="emph" presetSubtype="0" fill="hold" nodeType="withEffect">
                                  <p:stCondLst>
                                    <p:cond delay="450"/>
                                  </p:stCondLst>
                                  <p:childTnLst>
                                    <p:animScale>
                                      <p:cBhvr>
                                        <p:cTn id="79" dur="10" fill="hold"/>
                                        <p:tgtEl>
                                          <p:spTgt spid="88"/>
                                        </p:tgtEl>
                                      </p:cBhvr>
                                      <p:by x="80000" y="80000"/>
                                    </p:animScale>
                                  </p:childTnLst>
                                </p:cTn>
                              </p:par>
                              <p:par>
                                <p:cTn id="80" presetID="6" presetClass="emph" presetSubtype="0" decel="100000" fill="hold" nodeType="withEffect">
                                  <p:stCondLst>
                                    <p:cond delay="450"/>
                                  </p:stCondLst>
                                  <p:childTnLst>
                                    <p:animScale>
                                      <p:cBhvr>
                                        <p:cTn id="81" dur="1000" fill="hold"/>
                                        <p:tgtEl>
                                          <p:spTgt spid="88"/>
                                        </p:tgtEl>
                                      </p:cBhvr>
                                      <p:by x="125000" y="125000"/>
                                    </p:animScale>
                                  </p:childTnLst>
                                </p:cTn>
                              </p:par>
                              <p:par>
                                <p:cTn id="82" presetID="23" presetClass="entr" presetSubtype="272" fill="hold" nodeType="withEffect">
                                  <p:stCondLst>
                                    <p:cond delay="600"/>
                                  </p:stCondLst>
                                  <p:childTnLst>
                                    <p:set>
                                      <p:cBhvr>
                                        <p:cTn id="83" dur="1" fill="hold">
                                          <p:stCondLst>
                                            <p:cond delay="0"/>
                                          </p:stCondLst>
                                        </p:cTn>
                                        <p:tgtEl>
                                          <p:spTgt spid="98"/>
                                        </p:tgtEl>
                                        <p:attrNameLst>
                                          <p:attrName>style.visibility</p:attrName>
                                        </p:attrNameLst>
                                      </p:cBhvr>
                                      <p:to>
                                        <p:strVal val="visible"/>
                                      </p:to>
                                    </p:set>
                                    <p:anim calcmode="lin" valueType="num">
                                      <p:cBhvr>
                                        <p:cTn id="84" dur="250" fill="hold"/>
                                        <p:tgtEl>
                                          <p:spTgt spid="98"/>
                                        </p:tgtEl>
                                        <p:attrNameLst>
                                          <p:attrName>ppt_w</p:attrName>
                                        </p:attrNameLst>
                                      </p:cBhvr>
                                      <p:tavLst>
                                        <p:tav tm="0">
                                          <p:val>
                                            <p:strVal val="2/3*#ppt_w"/>
                                          </p:val>
                                        </p:tav>
                                        <p:tav tm="100000">
                                          <p:val>
                                            <p:strVal val="#ppt_w"/>
                                          </p:val>
                                        </p:tav>
                                      </p:tavLst>
                                    </p:anim>
                                    <p:anim calcmode="lin" valueType="num">
                                      <p:cBhvr>
                                        <p:cTn id="85" dur="250" fill="hold"/>
                                        <p:tgtEl>
                                          <p:spTgt spid="98"/>
                                        </p:tgtEl>
                                        <p:attrNameLst>
                                          <p:attrName>ppt_h</p:attrName>
                                        </p:attrNameLst>
                                      </p:cBhvr>
                                      <p:tavLst>
                                        <p:tav tm="0">
                                          <p:val>
                                            <p:strVal val="2/3*#ppt_h"/>
                                          </p:val>
                                        </p:tav>
                                        <p:tav tm="100000">
                                          <p:val>
                                            <p:strVal val="#ppt_h"/>
                                          </p:val>
                                        </p:tav>
                                      </p:tavLst>
                                    </p:anim>
                                  </p:childTnLst>
                                </p:cTn>
                              </p:par>
                              <p:par>
                                <p:cTn id="86" presetID="10" presetClass="entr" presetSubtype="0" fill="hold" nodeType="withEffect">
                                  <p:stCondLst>
                                    <p:cond delay="600"/>
                                  </p:stCondLst>
                                  <p:childTnLst>
                                    <p:set>
                                      <p:cBhvr>
                                        <p:cTn id="87" dur="1" fill="hold">
                                          <p:stCondLst>
                                            <p:cond delay="0"/>
                                          </p:stCondLst>
                                        </p:cTn>
                                        <p:tgtEl>
                                          <p:spTgt spid="98"/>
                                        </p:tgtEl>
                                        <p:attrNameLst>
                                          <p:attrName>style.visibility</p:attrName>
                                        </p:attrNameLst>
                                      </p:cBhvr>
                                      <p:to>
                                        <p:strVal val="visible"/>
                                      </p:to>
                                    </p:set>
                                    <p:animEffect transition="in" filter="fade">
                                      <p:cBhvr>
                                        <p:cTn id="88" dur="500"/>
                                        <p:tgtEl>
                                          <p:spTgt spid="98"/>
                                        </p:tgtEl>
                                      </p:cBhvr>
                                    </p:animEffect>
                                  </p:childTnLst>
                                </p:cTn>
                              </p:par>
                              <p:par>
                                <p:cTn id="89" presetID="6" presetClass="emph" presetSubtype="0" fill="hold" nodeType="withEffect">
                                  <p:stCondLst>
                                    <p:cond delay="600"/>
                                  </p:stCondLst>
                                  <p:childTnLst>
                                    <p:animScale>
                                      <p:cBhvr>
                                        <p:cTn id="90" dur="10" fill="hold"/>
                                        <p:tgtEl>
                                          <p:spTgt spid="98"/>
                                        </p:tgtEl>
                                      </p:cBhvr>
                                      <p:by x="80000" y="80000"/>
                                    </p:animScale>
                                  </p:childTnLst>
                                </p:cTn>
                              </p:par>
                              <p:par>
                                <p:cTn id="91" presetID="6" presetClass="emph" presetSubtype="0" decel="100000" fill="hold" nodeType="withEffect">
                                  <p:stCondLst>
                                    <p:cond delay="600"/>
                                  </p:stCondLst>
                                  <p:childTnLst>
                                    <p:animScale>
                                      <p:cBhvr>
                                        <p:cTn id="92" dur="1000" fill="hold"/>
                                        <p:tgtEl>
                                          <p:spTgt spid="98"/>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2" grpId="2" animBg="1"/>
      <p:bldP spid="62" grpId="3" animBg="1"/>
      <p:bldP spid="63" grpId="0" animBg="1"/>
      <p:bldP spid="63" grpId="1" animBg="1"/>
      <p:bldP spid="63" grpId="2" animBg="1"/>
      <p:bldP spid="63" grpId="3" animBg="1"/>
      <p:bldP spid="73" grpId="0" animBg="1"/>
      <p:bldP spid="73" grpId="1" animBg="1"/>
      <p:bldP spid="73" grpId="2" animBg="1"/>
      <p:bldP spid="73" grpId="3" animBg="1"/>
      <p:bldP spid="74" grpId="0" animBg="1"/>
      <p:bldP spid="74" grpId="1" animBg="1"/>
      <p:bldP spid="74" grpId="2" animBg="1"/>
      <p:bldP spid="74" grpId="3" animBg="1"/>
    </p:bldLst>
  </p:timing>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Thread">
            <a:extLst>
              <a:ext uri="{FF2B5EF4-FFF2-40B4-BE49-F238E27FC236}">
                <a16:creationId xmlns:a16="http://schemas.microsoft.com/office/drawing/2014/main" id="{3562FCCB-10AF-223F-6F4F-BF34E0A30145}"/>
              </a:ext>
            </a:extLst>
          </p:cNvPr>
          <p:cNvSpPr/>
          <p:nvPr userDrawn="1"/>
        </p:nvSpPr>
        <p:spPr>
          <a:xfrm>
            <a:off x="1" y="896"/>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26382723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99" b="0" i="0">
                <a:solidFill>
                  <a:schemeClr val="tx1"/>
                </a:solidFill>
                <a:latin typeface="AdobeClean-Light"/>
                <a:cs typeface="AdobeClean-Light"/>
              </a:defRPr>
            </a:lvl1pPr>
          </a:lstStyle>
          <a:p>
            <a:endParaRPr/>
          </a:p>
        </p:txBody>
      </p:sp>
      <p:sp>
        <p:nvSpPr>
          <p:cNvPr id="3" name="Holder 3"/>
          <p:cNvSpPr>
            <a:spLocks noGrp="1"/>
          </p:cNvSpPr>
          <p:nvPr>
            <p:ph sz="half" idx="2"/>
          </p:nvPr>
        </p:nvSpPr>
        <p:spPr>
          <a:xfrm>
            <a:off x="609600" y="1577340"/>
            <a:ext cx="530352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513861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Content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a:xfrm>
            <a:off x="11559241" y="6921699"/>
            <a:ext cx="632759" cy="267660"/>
          </a:xfrm>
        </p:spPr>
        <p:txBody>
          <a:bodyPr/>
          <a:lstStyle/>
          <a:p>
            <a:fld id="{8CB0EC54-4295-4C49-9904-62E624678780}" type="datetime1">
              <a:rPr lang="en-US" smtClean="0">
                <a:solidFill>
                  <a:srgbClr val="000000"/>
                </a:solidFill>
              </a:rPr>
              <a:pPr/>
              <a:t>8/25/25</a:t>
            </a:fld>
            <a:endParaRPr lang="en-US">
              <a:solidFill>
                <a:srgbClr val="000000"/>
              </a:solidFill>
            </a:endParaRPr>
          </a:p>
        </p:txBody>
      </p:sp>
      <p:sp>
        <p:nvSpPr>
          <p:cNvPr id="4" name="Footer Placeholder 3">
            <a:extLst>
              <a:ext uri="{FF2B5EF4-FFF2-40B4-BE49-F238E27FC236}">
                <a16:creationId xmlns:a16="http://schemas.microsoft.com/office/drawing/2014/main" id="{9D5CF410-CCC2-8C42-B73A-A90343E151D4}"/>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p:txBody>
          <a:bodyPr/>
          <a:lstStyle/>
          <a:p>
            <a:fld id="{2D54ABF7-EC33-204F-A680-BCCE3CA2411A}" type="slidenum">
              <a:rPr lang="en-US" smtClean="0"/>
              <a:pPr/>
              <a:t>‹#›</a:t>
            </a:fld>
            <a:endParaRPr lang="en-US"/>
          </a:p>
        </p:txBody>
      </p:sp>
      <p:sp>
        <p:nvSpPr>
          <p:cNvPr id="16" name="Content Placeholder 15">
            <a:extLst>
              <a:ext uri="{FF2B5EF4-FFF2-40B4-BE49-F238E27FC236}">
                <a16:creationId xmlns:a16="http://schemas.microsoft.com/office/drawing/2014/main" id="{4EE18BCB-5B0C-CC43-82F4-E212011C84B9}"/>
              </a:ext>
            </a:extLst>
          </p:cNvPr>
          <p:cNvSpPr>
            <a:spLocks noGrp="1"/>
          </p:cNvSpPr>
          <p:nvPr>
            <p:ph sz="quarter" idx="13"/>
          </p:nvPr>
        </p:nvSpPr>
        <p:spPr>
          <a:xfrm>
            <a:off x="291060" y="1394086"/>
            <a:ext cx="11521440" cy="4636008"/>
          </a:xfrm>
        </p:spPr>
        <p:txBody>
          <a:bodyPr lIns="45720" rIns="45720" anchor="t">
            <a:noAutofit/>
          </a:bodyPr>
          <a:lstStyle>
            <a:lvl1pPr marL="233083" indent="-233083">
              <a:lnSpc>
                <a:spcPct val="100000"/>
              </a:lnSpc>
              <a:buFont typeface="Arial" panose="020B0604020202020204" pitchFamily="34" charset="0"/>
              <a:buChar char="•"/>
              <a:defRPr/>
            </a:lvl1pPr>
            <a:lvl2pPr marL="689735" indent="-233083">
              <a:lnSpc>
                <a:spcPct val="100000"/>
              </a:lnSpc>
              <a:buFont typeface="Arial" panose="020B0604020202020204" pitchFamily="34" charset="0"/>
              <a:buChar char="•"/>
              <a:defRPr/>
            </a:lvl2pPr>
            <a:lvl3pPr marL="1146387" indent="-233083">
              <a:lnSpc>
                <a:spcPct val="100000"/>
              </a:lnSpc>
              <a:buFont typeface="Arial" panose="020B0604020202020204" pitchFamily="34" charset="0"/>
              <a:buChar char="•"/>
              <a:defRPr/>
            </a:lvl3pPr>
            <a:lvl4pPr marL="1603039" indent="-233083">
              <a:lnSpc>
                <a:spcPct val="100000"/>
              </a:lnSpc>
              <a:buFont typeface="Arial" panose="020B0604020202020204" pitchFamily="34" charset="0"/>
              <a:buChar char="•"/>
              <a:defRPr/>
            </a:lvl4pPr>
            <a:lvl5pPr marL="2059690" indent="-233083">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4">
            <a:extLst>
              <a:ext uri="{FF2B5EF4-FFF2-40B4-BE49-F238E27FC236}">
                <a16:creationId xmlns:a16="http://schemas.microsoft.com/office/drawing/2014/main" id="{B1120DF1-32EA-0949-A641-99F9291DB743}"/>
              </a:ext>
            </a:extLst>
          </p:cNvPr>
          <p:cNvSpPr>
            <a:spLocks noGrp="1"/>
          </p:cNvSpPr>
          <p:nvPr>
            <p:ph type="title"/>
          </p:nvPr>
        </p:nvSpPr>
        <p:spPr>
          <a:xfrm>
            <a:off x="306050" y="312660"/>
            <a:ext cx="11494008" cy="647458"/>
          </a:xfrm>
          <a:prstGeom prst="rect">
            <a:avLst/>
          </a:prstGeom>
        </p:spPr>
        <p:txBody>
          <a:bodyPr vert="horz" lIns="45720" tIns="45720" rIns="45720" bIns="45720" rtlCol="0" anchor="t">
            <a:noAutofit/>
          </a:bodyPr>
          <a:lstStyle/>
          <a:p>
            <a:r>
              <a:rPr lang="en-US"/>
              <a:t>Click to edit Master title style</a:t>
            </a:r>
          </a:p>
        </p:txBody>
      </p:sp>
    </p:spTree>
    <p:extLst>
      <p:ext uri="{BB962C8B-B14F-4D97-AF65-F5344CB8AC3E}">
        <p14:creationId xmlns:p14="http://schemas.microsoft.com/office/powerpoint/2010/main" val="15730304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2 - Red">
    <p:bg>
      <p:bgPr>
        <a:solidFill>
          <a:schemeClr val="accent1"/>
        </a:solidFill>
        <a:effectLst/>
      </p:bgPr>
    </p:bg>
    <p:spTree>
      <p:nvGrpSpPr>
        <p:cNvPr id="1" name=""/>
        <p:cNvGrpSpPr/>
        <p:nvPr/>
      </p:nvGrpSpPr>
      <p:grpSpPr>
        <a:xfrm>
          <a:off x="0" y="0"/>
          <a:ext cx="0" cy="0"/>
          <a:chOff x="0" y="0"/>
          <a:chExt cx="0" cy="0"/>
        </a:xfrm>
      </p:grpSpPr>
      <p:pic>
        <p:nvPicPr>
          <p:cNvPr id="7" name="Picture 6" descr="A red and black number&#10;&#10;Description automatically generated">
            <a:extLst>
              <a:ext uri="{FF2B5EF4-FFF2-40B4-BE49-F238E27FC236}">
                <a16:creationId xmlns:a16="http://schemas.microsoft.com/office/drawing/2014/main" id="{57C0429F-37B5-C548-7588-03C4DAE1645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480124" y="6136136"/>
            <a:ext cx="1335976" cy="334388"/>
          </a:xfrm>
          <a:prstGeom prst="rect">
            <a:avLst/>
          </a:prstGeom>
        </p:spPr>
      </p:pic>
      <p:sp>
        <p:nvSpPr>
          <p:cNvPr id="4" name="Text Placeholder 2">
            <a:extLst>
              <a:ext uri="{FF2B5EF4-FFF2-40B4-BE49-F238E27FC236}">
                <a16:creationId xmlns:a16="http://schemas.microsoft.com/office/drawing/2014/main" id="{42C69B15-6241-379D-3B42-65C108E06F1D}"/>
              </a:ext>
            </a:extLst>
          </p:cNvPr>
          <p:cNvSpPr>
            <a:spLocks noGrp="1"/>
          </p:cNvSpPr>
          <p:nvPr>
            <p:ph type="body" sz="quarter" idx="10" hasCustomPrompt="1"/>
          </p:nvPr>
        </p:nvSpPr>
        <p:spPr>
          <a:xfrm>
            <a:off x="342901" y="1254706"/>
            <a:ext cx="9569450" cy="3977693"/>
          </a:xfrm>
        </p:spPr>
        <p:txBody>
          <a:bodyPr lIns="180000"/>
          <a:lstStyle>
            <a:lvl1pPr marL="0" indent="0">
              <a:spcAft>
                <a:spcPts val="2000"/>
              </a:spcAft>
              <a:buNone/>
              <a:defRPr sz="8200">
                <a:solidFill>
                  <a:schemeClr val="bg1"/>
                </a:solidFill>
                <a:latin typeface="+mj-lt"/>
              </a:defRPr>
            </a:lvl1pPr>
            <a:lvl2pPr marL="93663" indent="0">
              <a:spcBef>
                <a:spcPts val="1200"/>
              </a:spcBef>
              <a:buNone/>
              <a:defRPr sz="2400" b="1">
                <a:solidFill>
                  <a:schemeClr val="bg1"/>
                </a:solidFill>
              </a:defRPr>
            </a:lvl2pPr>
            <a:lvl3pPr marL="93663" indent="0">
              <a:spcBef>
                <a:spcPts val="600"/>
              </a:spcBef>
              <a:buNone/>
              <a:defRPr>
                <a:solidFill>
                  <a:schemeClr val="bg1"/>
                </a:solidFill>
              </a:defRPr>
            </a:lvl3pPr>
            <a:lvl4pPr marL="936000" indent="0">
              <a:buNone/>
              <a:defRPr/>
            </a:lvl4pPr>
            <a:lvl5pPr marL="1296000" indent="0">
              <a:buNone/>
              <a:defRPr/>
            </a:lvl5pPr>
          </a:lstStyle>
          <a:p>
            <a:pPr lvl="0"/>
            <a:r>
              <a:rPr lang="en-US"/>
              <a:t>Insert title</a:t>
            </a:r>
          </a:p>
          <a:p>
            <a:pPr lvl="1"/>
            <a:r>
              <a:rPr lang="en-US"/>
              <a:t>Subtitle goes here</a:t>
            </a:r>
          </a:p>
          <a:p>
            <a:pPr lvl="2"/>
            <a:r>
              <a:rPr lang="en-US"/>
              <a:t>Presenters name / date</a:t>
            </a:r>
          </a:p>
        </p:txBody>
      </p:sp>
    </p:spTree>
    <p:extLst>
      <p:ext uri="{BB962C8B-B14F-4D97-AF65-F5344CB8AC3E}">
        <p14:creationId xmlns:p14="http://schemas.microsoft.com/office/powerpoint/2010/main" val="20212417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1/3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5"/>
            <a:ext cx="676656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1" y="1334324"/>
            <a:ext cx="594360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3657600" cy="91887"/>
          </a:xfrm>
          <a:prstGeom prst="rect">
            <a:avLst/>
          </a:prstGeom>
        </p:spPr>
        <p:txBody>
          <a:bodyPr/>
          <a:lstStyle/>
          <a:p>
            <a:endParaRPr lang="en-US"/>
          </a:p>
        </p:txBody>
      </p:sp>
    </p:spTree>
    <p:extLst>
      <p:ext uri="{BB962C8B-B14F-4D97-AF65-F5344CB8AC3E}">
        <p14:creationId xmlns:p14="http://schemas.microsoft.com/office/powerpoint/2010/main" val="2376326735"/>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2 - White">
    <p:spTree>
      <p:nvGrpSpPr>
        <p:cNvPr id="1" name=""/>
        <p:cNvGrpSpPr/>
        <p:nvPr/>
      </p:nvGrpSpPr>
      <p:grpSpPr>
        <a:xfrm>
          <a:off x="0" y="0"/>
          <a:ext cx="0" cy="0"/>
          <a:chOff x="0" y="0"/>
          <a:chExt cx="0" cy="0"/>
        </a:xfrm>
      </p:grpSpPr>
      <p:pic>
        <p:nvPicPr>
          <p:cNvPr id="7" name="Picture 6" descr="A red and black number&#10;&#10;Description automatically generated">
            <a:extLst>
              <a:ext uri="{FF2B5EF4-FFF2-40B4-BE49-F238E27FC236}">
                <a16:creationId xmlns:a16="http://schemas.microsoft.com/office/drawing/2014/main" id="{57C0429F-37B5-C548-7588-03C4DAE16459}"/>
              </a:ext>
            </a:extLst>
          </p:cNvPr>
          <p:cNvPicPr>
            <a:picLocks noChangeAspect="1"/>
          </p:cNvPicPr>
          <p:nvPr userDrawn="1"/>
        </p:nvPicPr>
        <p:blipFill rotWithShape="1">
          <a:blip r:embed="rId2"/>
          <a:srcRect/>
          <a:stretch/>
        </p:blipFill>
        <p:spPr>
          <a:xfrm>
            <a:off x="480124" y="6136136"/>
            <a:ext cx="1335976" cy="334388"/>
          </a:xfrm>
          <a:prstGeom prst="rect">
            <a:avLst/>
          </a:prstGeom>
        </p:spPr>
      </p:pic>
      <p:sp>
        <p:nvSpPr>
          <p:cNvPr id="4" name="Text Placeholder 2">
            <a:extLst>
              <a:ext uri="{FF2B5EF4-FFF2-40B4-BE49-F238E27FC236}">
                <a16:creationId xmlns:a16="http://schemas.microsoft.com/office/drawing/2014/main" id="{42C69B15-6241-379D-3B42-65C108E06F1D}"/>
              </a:ext>
            </a:extLst>
          </p:cNvPr>
          <p:cNvSpPr>
            <a:spLocks noGrp="1"/>
          </p:cNvSpPr>
          <p:nvPr>
            <p:ph type="body" sz="quarter" idx="10" hasCustomPrompt="1"/>
          </p:nvPr>
        </p:nvSpPr>
        <p:spPr>
          <a:xfrm>
            <a:off x="342901" y="1254706"/>
            <a:ext cx="9569450" cy="3977693"/>
          </a:xfrm>
        </p:spPr>
        <p:txBody>
          <a:bodyPr lIns="180000"/>
          <a:lstStyle>
            <a:lvl1pPr marL="0" indent="0">
              <a:spcAft>
                <a:spcPts val="2000"/>
              </a:spcAft>
              <a:buNone/>
              <a:defRPr sz="8200">
                <a:solidFill>
                  <a:schemeClr val="tx2"/>
                </a:solidFill>
                <a:latin typeface="+mj-lt"/>
              </a:defRPr>
            </a:lvl1pPr>
            <a:lvl2pPr marL="93663" indent="0">
              <a:spcBef>
                <a:spcPts val="1200"/>
              </a:spcBef>
              <a:buNone/>
              <a:defRPr sz="2400" b="1">
                <a:solidFill>
                  <a:schemeClr val="tx2"/>
                </a:solidFill>
              </a:defRPr>
            </a:lvl2pPr>
            <a:lvl3pPr marL="93663" indent="0">
              <a:spcBef>
                <a:spcPts val="600"/>
              </a:spcBef>
              <a:buNone/>
              <a:defRPr>
                <a:solidFill>
                  <a:schemeClr val="tx2"/>
                </a:solidFill>
              </a:defRPr>
            </a:lvl3pPr>
            <a:lvl4pPr marL="936000" indent="0">
              <a:buNone/>
              <a:defRPr/>
            </a:lvl4pPr>
            <a:lvl5pPr marL="1296000" indent="0">
              <a:buNone/>
              <a:defRPr/>
            </a:lvl5pPr>
          </a:lstStyle>
          <a:p>
            <a:pPr lvl="0"/>
            <a:r>
              <a:rPr lang="en-US"/>
              <a:t>Insert title</a:t>
            </a:r>
          </a:p>
          <a:p>
            <a:pPr lvl="1"/>
            <a:r>
              <a:rPr lang="en-US"/>
              <a:t>Subtitle goes here</a:t>
            </a:r>
          </a:p>
          <a:p>
            <a:pPr lvl="2"/>
            <a:r>
              <a:rPr lang="en-US"/>
              <a:t>Presenters name / date</a:t>
            </a:r>
          </a:p>
        </p:txBody>
      </p:sp>
    </p:spTree>
    <p:extLst>
      <p:ext uri="{BB962C8B-B14F-4D97-AF65-F5344CB8AC3E}">
        <p14:creationId xmlns:p14="http://schemas.microsoft.com/office/powerpoint/2010/main" val="205764073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and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11" name="Picture Placeholder 10">
            <a:extLst>
              <a:ext uri="{FF2B5EF4-FFF2-40B4-BE49-F238E27FC236}">
                <a16:creationId xmlns:a16="http://schemas.microsoft.com/office/drawing/2014/main" id="{EF2FF879-3E53-6EDB-4D13-482CFDE0CD22}"/>
              </a:ext>
            </a:extLst>
          </p:cNvPr>
          <p:cNvSpPr>
            <a:spLocks noGrp="1"/>
          </p:cNvSpPr>
          <p:nvPr>
            <p:ph type="pic" sz="quarter" idx="12" hasCustomPrompt="1"/>
          </p:nvPr>
        </p:nvSpPr>
        <p:spPr>
          <a:xfrm>
            <a:off x="6096000" y="-15930"/>
            <a:ext cx="6095999" cy="6873929"/>
          </a:xfrm>
          <a:solidFill>
            <a:schemeClr val="bg2"/>
          </a:solidFill>
        </p:spPr>
        <p:txBody>
          <a:bodyPr tIns="2880000"/>
          <a:lstStyle>
            <a:lvl1pPr marL="0" indent="0" algn="ctr">
              <a:buNone/>
              <a:defRPr baseline="0">
                <a:solidFill>
                  <a:schemeClr val="accent2"/>
                </a:solidFill>
              </a:defRPr>
            </a:lvl1pPr>
          </a:lstStyle>
          <a:p>
            <a:r>
              <a:rPr lang="en-AU" sz="2000">
                <a:effectLst/>
                <a:latin typeface="Segoe UI" panose="020B0502040204020203" pitchFamily="34" charset="0"/>
              </a:rPr>
              <a:t>Click icon to insert image</a:t>
            </a:r>
            <a:endParaRPr lang="en-GB"/>
          </a:p>
        </p:txBody>
      </p:sp>
      <p:sp>
        <p:nvSpPr>
          <p:cNvPr id="6" name="Text Placeholder 2">
            <a:extLst>
              <a:ext uri="{FF2B5EF4-FFF2-40B4-BE49-F238E27FC236}">
                <a16:creationId xmlns:a16="http://schemas.microsoft.com/office/drawing/2014/main" id="{8E4A9B68-3D5A-B04D-2173-86C98CB835C7}"/>
              </a:ext>
            </a:extLst>
          </p:cNvPr>
          <p:cNvSpPr>
            <a:spLocks noGrp="1"/>
          </p:cNvSpPr>
          <p:nvPr>
            <p:ph type="body" sz="quarter" idx="13" hasCustomPrompt="1"/>
          </p:nvPr>
        </p:nvSpPr>
        <p:spPr>
          <a:xfrm>
            <a:off x="361561" y="1646592"/>
            <a:ext cx="5677289" cy="3977693"/>
          </a:xfrm>
        </p:spPr>
        <p:txBody>
          <a:bodyPr lIns="180000"/>
          <a:lstStyle>
            <a:lvl1pPr marL="0" indent="0">
              <a:spcAft>
                <a:spcPts val="1200"/>
              </a:spcAft>
              <a:buNone/>
              <a:defRPr sz="7200">
                <a:solidFill>
                  <a:schemeClr val="tx2"/>
                </a:solidFill>
                <a:latin typeface="+mj-lt"/>
              </a:defRPr>
            </a:lvl1pPr>
            <a:lvl2pPr marL="93663" indent="0">
              <a:spcBef>
                <a:spcPts val="1200"/>
              </a:spcBef>
              <a:buNone/>
              <a:defRPr sz="2400" b="1">
                <a:solidFill>
                  <a:schemeClr val="tx2"/>
                </a:solidFill>
              </a:defRPr>
            </a:lvl2pPr>
            <a:lvl3pPr marL="93663" indent="0">
              <a:spcBef>
                <a:spcPts val="600"/>
              </a:spcBef>
              <a:buNone/>
              <a:defRPr sz="1400">
                <a:solidFill>
                  <a:schemeClr val="tx2"/>
                </a:solidFill>
              </a:defRPr>
            </a:lvl3pPr>
            <a:lvl4pPr marL="936000" indent="0">
              <a:buNone/>
              <a:defRPr/>
            </a:lvl4pPr>
            <a:lvl5pPr marL="1296000" indent="0">
              <a:buNone/>
              <a:defRPr/>
            </a:lvl5pPr>
          </a:lstStyle>
          <a:p>
            <a:pPr lvl="0"/>
            <a:r>
              <a:rPr lang="en-US"/>
              <a:t>Insert title</a:t>
            </a:r>
          </a:p>
          <a:p>
            <a:pPr lvl="1"/>
            <a:r>
              <a:rPr lang="en-US"/>
              <a:t>Subtitle goes here</a:t>
            </a:r>
          </a:p>
          <a:p>
            <a:pPr lvl="2"/>
            <a:r>
              <a:rPr lang="en-US"/>
              <a:t>Presenters name / date</a:t>
            </a:r>
          </a:p>
        </p:txBody>
      </p:sp>
      <p:pic>
        <p:nvPicPr>
          <p:cNvPr id="7" name="Picture 6" descr="A red and black number&#10;&#10;Description automatically generated">
            <a:extLst>
              <a:ext uri="{FF2B5EF4-FFF2-40B4-BE49-F238E27FC236}">
                <a16:creationId xmlns:a16="http://schemas.microsoft.com/office/drawing/2014/main" id="{DF0D64E2-B22B-A3E1-9089-E5E565FB7AEB}"/>
              </a:ext>
            </a:extLst>
          </p:cNvPr>
          <p:cNvPicPr>
            <a:picLocks noChangeAspect="1"/>
          </p:cNvPicPr>
          <p:nvPr userDrawn="1"/>
        </p:nvPicPr>
        <p:blipFill rotWithShape="1">
          <a:blip r:embed="rId2"/>
          <a:srcRect/>
          <a:stretch/>
        </p:blipFill>
        <p:spPr>
          <a:xfrm>
            <a:off x="480124" y="6136136"/>
            <a:ext cx="1335976" cy="334388"/>
          </a:xfrm>
          <a:prstGeom prst="rect">
            <a:avLst/>
          </a:prstGeom>
        </p:spPr>
      </p:pic>
    </p:spTree>
    <p:extLst>
      <p:ext uri="{BB962C8B-B14F-4D97-AF65-F5344CB8AC3E}">
        <p14:creationId xmlns:p14="http://schemas.microsoft.com/office/powerpoint/2010/main" val="138276882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x Agenda and image">
    <p:spTree>
      <p:nvGrpSpPr>
        <p:cNvPr id="1" name=""/>
        <p:cNvGrpSpPr/>
        <p:nvPr/>
      </p:nvGrpSpPr>
      <p:grpSpPr>
        <a:xfrm>
          <a:off x="0" y="0"/>
          <a:ext cx="0" cy="0"/>
          <a:chOff x="0" y="0"/>
          <a:chExt cx="0" cy="0"/>
        </a:xfrm>
      </p:grpSpPr>
      <p:sp>
        <p:nvSpPr>
          <p:cNvPr id="17" name="Text Placeholder 15">
            <a:extLst>
              <a:ext uri="{FF2B5EF4-FFF2-40B4-BE49-F238E27FC236}">
                <a16:creationId xmlns:a16="http://schemas.microsoft.com/office/drawing/2014/main" id="{6FA3DD8D-0E06-D6BC-6000-8E201A7973DB}"/>
              </a:ext>
            </a:extLst>
          </p:cNvPr>
          <p:cNvSpPr>
            <a:spLocks noGrp="1"/>
          </p:cNvSpPr>
          <p:nvPr>
            <p:ph type="body" sz="quarter" idx="14"/>
          </p:nvPr>
        </p:nvSpPr>
        <p:spPr>
          <a:xfrm>
            <a:off x="673261" y="1987550"/>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4" y="342900"/>
            <a:ext cx="5682335"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11" name="Picture Placeholder 10">
            <a:extLst>
              <a:ext uri="{FF2B5EF4-FFF2-40B4-BE49-F238E27FC236}">
                <a16:creationId xmlns:a16="http://schemas.microsoft.com/office/drawing/2014/main" id="{EF2FF879-3E53-6EDB-4D13-482CFDE0CD22}"/>
              </a:ext>
            </a:extLst>
          </p:cNvPr>
          <p:cNvSpPr>
            <a:spLocks noGrp="1"/>
          </p:cNvSpPr>
          <p:nvPr>
            <p:ph type="pic" sz="quarter" idx="12" hasCustomPrompt="1"/>
          </p:nvPr>
        </p:nvSpPr>
        <p:spPr>
          <a:xfrm>
            <a:off x="6091908" y="-15930"/>
            <a:ext cx="6100091" cy="6873929"/>
          </a:xfrm>
          <a:solidFill>
            <a:schemeClr val="bg2"/>
          </a:solidFill>
        </p:spPr>
        <p:txBody>
          <a:bodyPr tIns="2880000"/>
          <a:lstStyle>
            <a:lvl1pPr marL="0" indent="0" algn="ctr">
              <a:buNone/>
              <a:defRPr baseline="0">
                <a:solidFill>
                  <a:schemeClr val="accent2"/>
                </a:solidFill>
              </a:defRPr>
            </a:lvl1pPr>
          </a:lstStyle>
          <a:p>
            <a:r>
              <a:rPr lang="en-AU"/>
              <a:t>Click icon to insert image</a:t>
            </a:r>
          </a:p>
        </p:txBody>
      </p:sp>
      <p:sp>
        <p:nvSpPr>
          <p:cNvPr id="16" name="Text Placeholder 15">
            <a:extLst>
              <a:ext uri="{FF2B5EF4-FFF2-40B4-BE49-F238E27FC236}">
                <a16:creationId xmlns:a16="http://schemas.microsoft.com/office/drawing/2014/main" id="{53E8DAAC-1B97-B436-0F0A-C1CE6FD5B498}"/>
              </a:ext>
            </a:extLst>
          </p:cNvPr>
          <p:cNvSpPr>
            <a:spLocks noGrp="1"/>
          </p:cNvSpPr>
          <p:nvPr>
            <p:ph type="body" sz="quarter" idx="13" hasCustomPrompt="1"/>
          </p:nvPr>
        </p:nvSpPr>
        <p:spPr>
          <a:xfrm>
            <a:off x="368300" y="2223026"/>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18" name="Text Placeholder 15">
            <a:extLst>
              <a:ext uri="{FF2B5EF4-FFF2-40B4-BE49-F238E27FC236}">
                <a16:creationId xmlns:a16="http://schemas.microsoft.com/office/drawing/2014/main" id="{4653A484-C45A-90A5-AEEA-6A9E7C83E224}"/>
              </a:ext>
            </a:extLst>
          </p:cNvPr>
          <p:cNvSpPr>
            <a:spLocks noGrp="1"/>
          </p:cNvSpPr>
          <p:nvPr>
            <p:ph type="body" sz="quarter" idx="15"/>
          </p:nvPr>
        </p:nvSpPr>
        <p:spPr>
          <a:xfrm>
            <a:off x="673261" y="3203575"/>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19" name="Text Placeholder 15">
            <a:extLst>
              <a:ext uri="{FF2B5EF4-FFF2-40B4-BE49-F238E27FC236}">
                <a16:creationId xmlns:a16="http://schemas.microsoft.com/office/drawing/2014/main" id="{511FCE25-E055-317D-ABF4-30A7721946C5}"/>
              </a:ext>
            </a:extLst>
          </p:cNvPr>
          <p:cNvSpPr>
            <a:spLocks noGrp="1"/>
          </p:cNvSpPr>
          <p:nvPr>
            <p:ph type="body" sz="quarter" idx="16" hasCustomPrompt="1"/>
          </p:nvPr>
        </p:nvSpPr>
        <p:spPr>
          <a:xfrm>
            <a:off x="368300" y="3439051"/>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0" name="Text Placeholder 15">
            <a:extLst>
              <a:ext uri="{FF2B5EF4-FFF2-40B4-BE49-F238E27FC236}">
                <a16:creationId xmlns:a16="http://schemas.microsoft.com/office/drawing/2014/main" id="{3B86CBDE-7D00-A04B-C744-7900F6B56D86}"/>
              </a:ext>
            </a:extLst>
          </p:cNvPr>
          <p:cNvSpPr>
            <a:spLocks noGrp="1"/>
          </p:cNvSpPr>
          <p:nvPr>
            <p:ph type="body" sz="quarter" idx="17"/>
          </p:nvPr>
        </p:nvSpPr>
        <p:spPr>
          <a:xfrm>
            <a:off x="673261" y="4419600"/>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21" name="Text Placeholder 15">
            <a:extLst>
              <a:ext uri="{FF2B5EF4-FFF2-40B4-BE49-F238E27FC236}">
                <a16:creationId xmlns:a16="http://schemas.microsoft.com/office/drawing/2014/main" id="{8BA410CD-137E-7759-46E2-B00C9FEC9A85}"/>
              </a:ext>
            </a:extLst>
          </p:cNvPr>
          <p:cNvSpPr>
            <a:spLocks noGrp="1"/>
          </p:cNvSpPr>
          <p:nvPr>
            <p:ph type="body" sz="quarter" idx="18" hasCustomPrompt="1"/>
          </p:nvPr>
        </p:nvSpPr>
        <p:spPr>
          <a:xfrm>
            <a:off x="368300" y="4655076"/>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Tree>
    <p:extLst>
      <p:ext uri="{BB962C8B-B14F-4D97-AF65-F5344CB8AC3E}">
        <p14:creationId xmlns:p14="http://schemas.microsoft.com/office/powerpoint/2010/main" val="9366909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x Agenda and image">
    <p:spTree>
      <p:nvGrpSpPr>
        <p:cNvPr id="1" name=""/>
        <p:cNvGrpSpPr/>
        <p:nvPr/>
      </p:nvGrpSpPr>
      <p:grpSpPr>
        <a:xfrm>
          <a:off x="0" y="0"/>
          <a:ext cx="0" cy="0"/>
          <a:chOff x="0" y="0"/>
          <a:chExt cx="0" cy="0"/>
        </a:xfrm>
      </p:grpSpPr>
      <p:sp>
        <p:nvSpPr>
          <p:cNvPr id="17" name="Text Placeholder 15">
            <a:extLst>
              <a:ext uri="{FF2B5EF4-FFF2-40B4-BE49-F238E27FC236}">
                <a16:creationId xmlns:a16="http://schemas.microsoft.com/office/drawing/2014/main" id="{6FA3DD8D-0E06-D6BC-6000-8E201A7973DB}"/>
              </a:ext>
            </a:extLst>
          </p:cNvPr>
          <p:cNvSpPr>
            <a:spLocks noGrp="1"/>
          </p:cNvSpPr>
          <p:nvPr>
            <p:ph type="body" sz="quarter" idx="14"/>
          </p:nvPr>
        </p:nvSpPr>
        <p:spPr>
          <a:xfrm>
            <a:off x="732295" y="1459070"/>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4" y="342900"/>
            <a:ext cx="5682335"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11" name="Picture Placeholder 10">
            <a:extLst>
              <a:ext uri="{FF2B5EF4-FFF2-40B4-BE49-F238E27FC236}">
                <a16:creationId xmlns:a16="http://schemas.microsoft.com/office/drawing/2014/main" id="{EF2FF879-3E53-6EDB-4D13-482CFDE0CD22}"/>
              </a:ext>
            </a:extLst>
          </p:cNvPr>
          <p:cNvSpPr>
            <a:spLocks noGrp="1"/>
          </p:cNvSpPr>
          <p:nvPr>
            <p:ph type="pic" sz="quarter" idx="12" hasCustomPrompt="1"/>
          </p:nvPr>
        </p:nvSpPr>
        <p:spPr>
          <a:xfrm>
            <a:off x="6091908" y="-15930"/>
            <a:ext cx="6100091" cy="6873929"/>
          </a:xfrm>
          <a:solidFill>
            <a:schemeClr val="bg2"/>
          </a:solidFill>
        </p:spPr>
        <p:txBody>
          <a:bodyPr tIns="2880000"/>
          <a:lstStyle>
            <a:lvl1pPr marL="0" indent="0" algn="ctr">
              <a:buNone/>
              <a:defRPr baseline="0">
                <a:solidFill>
                  <a:schemeClr val="accent2"/>
                </a:solidFill>
              </a:defRPr>
            </a:lvl1pPr>
          </a:lstStyle>
          <a:p>
            <a:r>
              <a:rPr lang="en-AU"/>
              <a:t>Click icon to insert image</a:t>
            </a:r>
          </a:p>
        </p:txBody>
      </p:sp>
      <p:sp>
        <p:nvSpPr>
          <p:cNvPr id="16" name="Text Placeholder 15">
            <a:extLst>
              <a:ext uri="{FF2B5EF4-FFF2-40B4-BE49-F238E27FC236}">
                <a16:creationId xmlns:a16="http://schemas.microsoft.com/office/drawing/2014/main" id="{53E8DAAC-1B97-B436-0F0A-C1CE6FD5B498}"/>
              </a:ext>
            </a:extLst>
          </p:cNvPr>
          <p:cNvSpPr>
            <a:spLocks noGrp="1"/>
          </p:cNvSpPr>
          <p:nvPr>
            <p:ph type="body" sz="quarter" idx="13" hasCustomPrompt="1"/>
          </p:nvPr>
        </p:nvSpPr>
        <p:spPr>
          <a:xfrm>
            <a:off x="427334" y="1694546"/>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18" name="Text Placeholder 15">
            <a:extLst>
              <a:ext uri="{FF2B5EF4-FFF2-40B4-BE49-F238E27FC236}">
                <a16:creationId xmlns:a16="http://schemas.microsoft.com/office/drawing/2014/main" id="{4653A484-C45A-90A5-AEEA-6A9E7C83E224}"/>
              </a:ext>
            </a:extLst>
          </p:cNvPr>
          <p:cNvSpPr>
            <a:spLocks noGrp="1"/>
          </p:cNvSpPr>
          <p:nvPr>
            <p:ph type="body" sz="quarter" idx="15"/>
          </p:nvPr>
        </p:nvSpPr>
        <p:spPr>
          <a:xfrm>
            <a:off x="732295" y="2675095"/>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19" name="Text Placeholder 15">
            <a:extLst>
              <a:ext uri="{FF2B5EF4-FFF2-40B4-BE49-F238E27FC236}">
                <a16:creationId xmlns:a16="http://schemas.microsoft.com/office/drawing/2014/main" id="{511FCE25-E055-317D-ABF4-30A7721946C5}"/>
              </a:ext>
            </a:extLst>
          </p:cNvPr>
          <p:cNvSpPr>
            <a:spLocks noGrp="1"/>
          </p:cNvSpPr>
          <p:nvPr>
            <p:ph type="body" sz="quarter" idx="16" hasCustomPrompt="1"/>
          </p:nvPr>
        </p:nvSpPr>
        <p:spPr>
          <a:xfrm>
            <a:off x="427334" y="2910571"/>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0" name="Text Placeholder 15">
            <a:extLst>
              <a:ext uri="{FF2B5EF4-FFF2-40B4-BE49-F238E27FC236}">
                <a16:creationId xmlns:a16="http://schemas.microsoft.com/office/drawing/2014/main" id="{3B86CBDE-7D00-A04B-C744-7900F6B56D86}"/>
              </a:ext>
            </a:extLst>
          </p:cNvPr>
          <p:cNvSpPr>
            <a:spLocks noGrp="1"/>
          </p:cNvSpPr>
          <p:nvPr>
            <p:ph type="body" sz="quarter" idx="17"/>
          </p:nvPr>
        </p:nvSpPr>
        <p:spPr>
          <a:xfrm>
            <a:off x="732295" y="3891120"/>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21" name="Text Placeholder 15">
            <a:extLst>
              <a:ext uri="{FF2B5EF4-FFF2-40B4-BE49-F238E27FC236}">
                <a16:creationId xmlns:a16="http://schemas.microsoft.com/office/drawing/2014/main" id="{8BA410CD-137E-7759-46E2-B00C9FEC9A85}"/>
              </a:ext>
            </a:extLst>
          </p:cNvPr>
          <p:cNvSpPr>
            <a:spLocks noGrp="1"/>
          </p:cNvSpPr>
          <p:nvPr>
            <p:ph type="body" sz="quarter" idx="18" hasCustomPrompt="1"/>
          </p:nvPr>
        </p:nvSpPr>
        <p:spPr>
          <a:xfrm>
            <a:off x="427334" y="4126596"/>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2" name="Text Placeholder 15">
            <a:extLst>
              <a:ext uri="{FF2B5EF4-FFF2-40B4-BE49-F238E27FC236}">
                <a16:creationId xmlns:a16="http://schemas.microsoft.com/office/drawing/2014/main" id="{7E7F9BF0-BAC9-AF5C-299E-E56BDD8055BC}"/>
              </a:ext>
            </a:extLst>
          </p:cNvPr>
          <p:cNvSpPr>
            <a:spLocks noGrp="1"/>
          </p:cNvSpPr>
          <p:nvPr>
            <p:ph type="body" sz="quarter" idx="19"/>
          </p:nvPr>
        </p:nvSpPr>
        <p:spPr>
          <a:xfrm>
            <a:off x="732295" y="5107145"/>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23" name="Text Placeholder 15">
            <a:extLst>
              <a:ext uri="{FF2B5EF4-FFF2-40B4-BE49-F238E27FC236}">
                <a16:creationId xmlns:a16="http://schemas.microsoft.com/office/drawing/2014/main" id="{68326718-80FC-209D-0642-228DD9414DFB}"/>
              </a:ext>
            </a:extLst>
          </p:cNvPr>
          <p:cNvSpPr>
            <a:spLocks noGrp="1"/>
          </p:cNvSpPr>
          <p:nvPr>
            <p:ph type="body" sz="quarter" idx="20" hasCustomPrompt="1"/>
          </p:nvPr>
        </p:nvSpPr>
        <p:spPr>
          <a:xfrm>
            <a:off x="427334" y="5342621"/>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Tree>
    <p:extLst>
      <p:ext uri="{BB962C8B-B14F-4D97-AF65-F5344CB8AC3E}">
        <p14:creationId xmlns:p14="http://schemas.microsoft.com/office/powerpoint/2010/main" val="3746850619"/>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x Agenda and cut out">
    <p:spTree>
      <p:nvGrpSpPr>
        <p:cNvPr id="1" name=""/>
        <p:cNvGrpSpPr/>
        <p:nvPr/>
      </p:nvGrpSpPr>
      <p:grpSpPr>
        <a:xfrm>
          <a:off x="0" y="0"/>
          <a:ext cx="0" cy="0"/>
          <a:chOff x="0" y="0"/>
          <a:chExt cx="0" cy="0"/>
        </a:xfrm>
      </p:grpSpPr>
      <p:sp>
        <p:nvSpPr>
          <p:cNvPr id="17" name="Text Placeholder 15">
            <a:extLst>
              <a:ext uri="{FF2B5EF4-FFF2-40B4-BE49-F238E27FC236}">
                <a16:creationId xmlns:a16="http://schemas.microsoft.com/office/drawing/2014/main" id="{6FA3DD8D-0E06-D6BC-6000-8E201A7973DB}"/>
              </a:ext>
            </a:extLst>
          </p:cNvPr>
          <p:cNvSpPr>
            <a:spLocks noGrp="1"/>
          </p:cNvSpPr>
          <p:nvPr>
            <p:ph type="body" sz="quarter" idx="14"/>
          </p:nvPr>
        </p:nvSpPr>
        <p:spPr>
          <a:xfrm>
            <a:off x="732295" y="1459070"/>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5" name="Rectangle 4">
            <a:extLst>
              <a:ext uri="{FF2B5EF4-FFF2-40B4-BE49-F238E27FC236}">
                <a16:creationId xmlns:a16="http://schemas.microsoft.com/office/drawing/2014/main" id="{A8776BE5-2249-DEE0-6477-A457471AD68F}"/>
              </a:ext>
            </a:extLst>
          </p:cNvPr>
          <p:cNvSpPr/>
          <p:nvPr userDrawn="1"/>
        </p:nvSpPr>
        <p:spPr>
          <a:xfrm>
            <a:off x="6091910" y="0"/>
            <a:ext cx="6100090" cy="6858000"/>
          </a:xfrm>
          <a:prstGeom prst="rect">
            <a:avLst/>
          </a:prstGeom>
          <a:solidFill>
            <a:srgbClr val="F8F8F8"/>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spcBef>
                <a:spcPts val="1200"/>
              </a:spcBef>
            </a:pPr>
            <a:endParaRPr lang="en-GB" sz="1400">
              <a:solidFill>
                <a:srgbClr val="000000"/>
              </a:solidFill>
              <a:latin typeface="Adobe Clean"/>
            </a:endParaRPr>
          </a:p>
        </p:txBody>
      </p:sp>
      <p:sp>
        <p:nvSpPr>
          <p:cNvPr id="6" name="Picture Placeholder 12">
            <a:extLst>
              <a:ext uri="{FF2B5EF4-FFF2-40B4-BE49-F238E27FC236}">
                <a16:creationId xmlns:a16="http://schemas.microsoft.com/office/drawing/2014/main" id="{7FE61F30-D84D-B8B9-C75A-6F1E40854A32}"/>
              </a:ext>
            </a:extLst>
          </p:cNvPr>
          <p:cNvSpPr txBox="1">
            <a:spLocks/>
          </p:cNvSpPr>
          <p:nvPr userDrawn="1"/>
        </p:nvSpPr>
        <p:spPr>
          <a:xfrm>
            <a:off x="6690855" y="2283658"/>
            <a:ext cx="4902200" cy="3268134"/>
          </a:xfrm>
          <a:prstGeom prst="rect">
            <a:avLst/>
          </a:prstGeom>
          <a:noFill/>
          <a:ln w="361950">
            <a:solidFill>
              <a:schemeClr val="accent1"/>
            </a:solidFill>
            <a:miter lim="800000"/>
          </a:ln>
        </p:spPr>
        <p:txBody>
          <a:bodyPr anchor="ctr">
            <a:normAutofit/>
          </a:bodyPr>
          <a:lstStyle>
            <a:lvl1pPr marL="0" indent="0" algn="ctr" defTabSz="1088291" rtl="0" eaLnBrk="1" latinLnBrk="0" hangingPunct="1">
              <a:lnSpc>
                <a:spcPct val="110000"/>
              </a:lnSpc>
              <a:spcBef>
                <a:spcPts val="0"/>
              </a:spcBef>
              <a:spcAft>
                <a:spcPts val="600"/>
              </a:spcAft>
              <a:buClr>
                <a:schemeClr val="tx1"/>
              </a:buClr>
              <a:buSzPct val="70000"/>
              <a:buFont typeface="Arial" panose="020B0604020202020204" pitchFamily="34" charset="0"/>
              <a:buNone/>
              <a:defRPr sz="1200" kern="1200">
                <a:solidFill>
                  <a:schemeClr val="bg1">
                    <a:lumMod val="75000"/>
                  </a:schemeClr>
                </a:solidFill>
                <a:latin typeface="+mn-lt"/>
                <a:ea typeface="+mn-ea"/>
                <a:cs typeface="+mn-cs"/>
              </a:defRPr>
            </a:lvl1pPr>
            <a:lvl2pPr marL="36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2pPr>
            <a:lvl3pPr marL="72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800" kern="1200">
                <a:solidFill>
                  <a:schemeClr val="tx1"/>
                </a:solidFill>
                <a:latin typeface="+mn-lt"/>
                <a:ea typeface="+mn-ea"/>
                <a:cs typeface="+mn-cs"/>
              </a:defRPr>
            </a:lvl3pPr>
            <a:lvl4pPr marL="108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800" kern="1200">
                <a:solidFill>
                  <a:schemeClr val="tx1"/>
                </a:solidFill>
                <a:latin typeface="+mn-lt"/>
                <a:ea typeface="+mn-ea"/>
                <a:cs typeface="+mn-cs"/>
              </a:defRPr>
            </a:lvl4pPr>
            <a:lvl5pPr marL="144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endParaRPr lang="en-GB"/>
          </a:p>
        </p:txBody>
      </p:sp>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4" y="342900"/>
            <a:ext cx="5682335"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11" name="Picture Placeholder 10">
            <a:extLst>
              <a:ext uri="{FF2B5EF4-FFF2-40B4-BE49-F238E27FC236}">
                <a16:creationId xmlns:a16="http://schemas.microsoft.com/office/drawing/2014/main" id="{EF2FF879-3E53-6EDB-4D13-482CFDE0CD22}"/>
              </a:ext>
            </a:extLst>
          </p:cNvPr>
          <p:cNvSpPr>
            <a:spLocks noGrp="1"/>
          </p:cNvSpPr>
          <p:nvPr>
            <p:ph type="pic" sz="quarter" idx="12" hasCustomPrompt="1"/>
          </p:nvPr>
        </p:nvSpPr>
        <p:spPr>
          <a:xfrm>
            <a:off x="7177760" y="927100"/>
            <a:ext cx="3928390" cy="4445000"/>
          </a:xfrm>
        </p:spPr>
        <p:txBody>
          <a:bodyPr/>
          <a:lstStyle>
            <a:lvl1pPr marL="0" indent="0" algn="ctr">
              <a:buNone/>
              <a:defRPr>
                <a:solidFill>
                  <a:schemeClr val="accent2"/>
                </a:solidFill>
              </a:defRPr>
            </a:lvl1pPr>
          </a:lstStyle>
          <a:p>
            <a:r>
              <a:rPr lang="en-AU"/>
              <a:t>Click icon to insert cut out image</a:t>
            </a:r>
          </a:p>
        </p:txBody>
      </p:sp>
      <p:sp>
        <p:nvSpPr>
          <p:cNvPr id="16" name="Text Placeholder 15">
            <a:extLst>
              <a:ext uri="{FF2B5EF4-FFF2-40B4-BE49-F238E27FC236}">
                <a16:creationId xmlns:a16="http://schemas.microsoft.com/office/drawing/2014/main" id="{53E8DAAC-1B97-B436-0F0A-C1CE6FD5B498}"/>
              </a:ext>
            </a:extLst>
          </p:cNvPr>
          <p:cNvSpPr>
            <a:spLocks noGrp="1"/>
          </p:cNvSpPr>
          <p:nvPr>
            <p:ph type="body" sz="quarter" idx="13" hasCustomPrompt="1"/>
          </p:nvPr>
        </p:nvSpPr>
        <p:spPr>
          <a:xfrm>
            <a:off x="427334" y="1694546"/>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18" name="Text Placeholder 15">
            <a:extLst>
              <a:ext uri="{FF2B5EF4-FFF2-40B4-BE49-F238E27FC236}">
                <a16:creationId xmlns:a16="http://schemas.microsoft.com/office/drawing/2014/main" id="{4653A484-C45A-90A5-AEEA-6A9E7C83E224}"/>
              </a:ext>
            </a:extLst>
          </p:cNvPr>
          <p:cNvSpPr>
            <a:spLocks noGrp="1"/>
          </p:cNvSpPr>
          <p:nvPr>
            <p:ph type="body" sz="quarter" idx="15"/>
          </p:nvPr>
        </p:nvSpPr>
        <p:spPr>
          <a:xfrm>
            <a:off x="732295" y="2675095"/>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19" name="Text Placeholder 15">
            <a:extLst>
              <a:ext uri="{FF2B5EF4-FFF2-40B4-BE49-F238E27FC236}">
                <a16:creationId xmlns:a16="http://schemas.microsoft.com/office/drawing/2014/main" id="{511FCE25-E055-317D-ABF4-30A7721946C5}"/>
              </a:ext>
            </a:extLst>
          </p:cNvPr>
          <p:cNvSpPr>
            <a:spLocks noGrp="1"/>
          </p:cNvSpPr>
          <p:nvPr>
            <p:ph type="body" sz="quarter" idx="16" hasCustomPrompt="1"/>
          </p:nvPr>
        </p:nvSpPr>
        <p:spPr>
          <a:xfrm>
            <a:off x="427334" y="2910571"/>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0" name="Text Placeholder 15">
            <a:extLst>
              <a:ext uri="{FF2B5EF4-FFF2-40B4-BE49-F238E27FC236}">
                <a16:creationId xmlns:a16="http://schemas.microsoft.com/office/drawing/2014/main" id="{3B86CBDE-7D00-A04B-C744-7900F6B56D86}"/>
              </a:ext>
            </a:extLst>
          </p:cNvPr>
          <p:cNvSpPr>
            <a:spLocks noGrp="1"/>
          </p:cNvSpPr>
          <p:nvPr>
            <p:ph type="body" sz="quarter" idx="17"/>
          </p:nvPr>
        </p:nvSpPr>
        <p:spPr>
          <a:xfrm>
            <a:off x="732295" y="3891120"/>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21" name="Text Placeholder 15">
            <a:extLst>
              <a:ext uri="{FF2B5EF4-FFF2-40B4-BE49-F238E27FC236}">
                <a16:creationId xmlns:a16="http://schemas.microsoft.com/office/drawing/2014/main" id="{8BA410CD-137E-7759-46E2-B00C9FEC9A85}"/>
              </a:ext>
            </a:extLst>
          </p:cNvPr>
          <p:cNvSpPr>
            <a:spLocks noGrp="1"/>
          </p:cNvSpPr>
          <p:nvPr>
            <p:ph type="body" sz="quarter" idx="18" hasCustomPrompt="1"/>
          </p:nvPr>
        </p:nvSpPr>
        <p:spPr>
          <a:xfrm>
            <a:off x="427334" y="4126596"/>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22" name="Text Placeholder 15">
            <a:extLst>
              <a:ext uri="{FF2B5EF4-FFF2-40B4-BE49-F238E27FC236}">
                <a16:creationId xmlns:a16="http://schemas.microsoft.com/office/drawing/2014/main" id="{7E7F9BF0-BAC9-AF5C-299E-E56BDD8055BC}"/>
              </a:ext>
            </a:extLst>
          </p:cNvPr>
          <p:cNvSpPr>
            <a:spLocks noGrp="1"/>
          </p:cNvSpPr>
          <p:nvPr>
            <p:ph type="body" sz="quarter" idx="19"/>
          </p:nvPr>
        </p:nvSpPr>
        <p:spPr>
          <a:xfrm>
            <a:off x="732295" y="5107145"/>
            <a:ext cx="4492159" cy="1075902"/>
          </a:xfrm>
          <a:solidFill>
            <a:schemeClr val="bg2"/>
          </a:solidFill>
          <a:ln>
            <a:noFill/>
          </a:ln>
        </p:spPr>
        <p:txBody>
          <a:bodyPr wrap="square" lIns="540000" anchor="ctr">
            <a:normAutofit/>
          </a:bodyPr>
          <a:lstStyle>
            <a:lvl1pPr marL="0" indent="0">
              <a:buNone/>
              <a:defRPr lang="en-AU" sz="2000" b="1" dirty="0">
                <a:solidFill>
                  <a:schemeClr val="tx2"/>
                </a:solidFill>
                <a:latin typeface="+mn-lt"/>
              </a:defRPr>
            </a:lvl1pPr>
          </a:lstStyle>
          <a:p>
            <a:pPr marL="9519" lvl="0" defTabSz="913852">
              <a:lnSpc>
                <a:spcPct val="90000"/>
              </a:lnSpc>
              <a:spcAft>
                <a:spcPts val="1798"/>
              </a:spcAft>
              <a:buClr>
                <a:srgbClr val="B07E25"/>
              </a:buClr>
              <a:buSzPct val="80000"/>
            </a:pPr>
            <a:endParaRPr lang="en-AU"/>
          </a:p>
        </p:txBody>
      </p:sp>
      <p:sp>
        <p:nvSpPr>
          <p:cNvPr id="23" name="Text Placeholder 15">
            <a:extLst>
              <a:ext uri="{FF2B5EF4-FFF2-40B4-BE49-F238E27FC236}">
                <a16:creationId xmlns:a16="http://schemas.microsoft.com/office/drawing/2014/main" id="{68326718-80FC-209D-0642-228DD9414DFB}"/>
              </a:ext>
            </a:extLst>
          </p:cNvPr>
          <p:cNvSpPr>
            <a:spLocks noGrp="1"/>
          </p:cNvSpPr>
          <p:nvPr>
            <p:ph type="body" sz="quarter" idx="20" hasCustomPrompt="1"/>
          </p:nvPr>
        </p:nvSpPr>
        <p:spPr>
          <a:xfrm>
            <a:off x="427334" y="5342621"/>
            <a:ext cx="612181" cy="604950"/>
          </a:xfrm>
          <a:solidFill>
            <a:schemeClr val="bg1"/>
          </a:solidFill>
          <a:ln w="50800">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lvl1pPr marL="0" indent="0" algn="ctr">
              <a:buNone/>
              <a:defRPr kumimoji="0" lang="en-AU" sz="2800" b="1" i="0" u="none" strike="noStrike" cap="none" spc="0" normalizeH="0" baseline="0" dirty="0">
                <a:ln>
                  <a:noFill/>
                </a:ln>
                <a:solidFill>
                  <a:schemeClr val="tx2"/>
                </a:solidFill>
                <a:effectLst/>
                <a:uLnTx/>
                <a:uFillTx/>
                <a:latin typeface="+mn-lt"/>
              </a:defRPr>
            </a:lvl1pPr>
          </a:lstStyle>
          <a:p>
            <a:pPr marL="285750" marR="0" lvl="0" indent="-285750" algn="ctr" defTabSz="914400" fontAlgn="auto">
              <a:lnSpc>
                <a:spcPct val="100000"/>
              </a:lnSpc>
              <a:spcBef>
                <a:spcPts val="1200"/>
              </a:spcBef>
              <a:spcAft>
                <a:spcPts val="0"/>
              </a:spcAft>
              <a:buClrTx/>
              <a:buSzTx/>
              <a:tabLst/>
            </a:pPr>
            <a:r>
              <a:rPr lang="en-US"/>
              <a:t>#</a:t>
            </a:r>
            <a:endParaRPr lang="en-AU"/>
          </a:p>
        </p:txBody>
      </p:sp>
      <p:sp>
        <p:nvSpPr>
          <p:cNvPr id="7" name="Date Placeholder 3">
            <a:extLst>
              <a:ext uri="{FF2B5EF4-FFF2-40B4-BE49-F238E27FC236}">
                <a16:creationId xmlns:a16="http://schemas.microsoft.com/office/drawing/2014/main" id="{080996FB-0EE0-62D4-B051-3D681AE814F4}"/>
              </a:ext>
            </a:extLst>
          </p:cNvPr>
          <p:cNvSpPr txBox="1">
            <a:spLocks/>
          </p:cNvSpPr>
          <p:nvPr userDrawn="1"/>
        </p:nvSpPr>
        <p:spPr>
          <a:xfrm>
            <a:off x="9058275" y="6494549"/>
            <a:ext cx="2790825" cy="334875"/>
          </a:xfrm>
          <a:prstGeom prst="rect">
            <a:avLst/>
          </a:prstGeom>
        </p:spPr>
        <p:txBody>
          <a:bodyPr rIns="0" anchor="ct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mn-lt"/>
              </a:rPr>
              <a:t>© 2025 Adobe. All Rights Reserved. Adobe Confidential.</a:t>
            </a:r>
          </a:p>
        </p:txBody>
      </p:sp>
    </p:spTree>
    <p:extLst>
      <p:ext uri="{BB962C8B-B14F-4D97-AF65-F5344CB8AC3E}">
        <p14:creationId xmlns:p14="http://schemas.microsoft.com/office/powerpoint/2010/main" val="1605053863"/>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5" name="Text Placeholder 2">
            <a:extLst>
              <a:ext uri="{FF2B5EF4-FFF2-40B4-BE49-F238E27FC236}">
                <a16:creationId xmlns:a16="http://schemas.microsoft.com/office/drawing/2014/main" id="{91D8CDD2-5617-F809-C520-CA43979C29C6}"/>
              </a:ext>
            </a:extLst>
          </p:cNvPr>
          <p:cNvSpPr>
            <a:spLocks noGrp="1"/>
          </p:cNvSpPr>
          <p:nvPr>
            <p:ph idx="1"/>
          </p:nvPr>
        </p:nvSpPr>
        <p:spPr>
          <a:xfrm>
            <a:off x="409574" y="1041400"/>
            <a:ext cx="11439525" cy="5231542"/>
          </a:xfrm>
          <a:prstGeom prst="rect">
            <a:avLst/>
          </a:prstGeom>
        </p:spPr>
        <p:txBody>
          <a:bodyPr vert="horz" lIns="45720" tIns="45720" rIns="45720" bIns="45720" rtlCol="0">
            <a:noAutofit/>
          </a:bodyPr>
          <a:lstStyle>
            <a:lvl1pPr marL="0" indent="0">
              <a:buNone/>
              <a:defRPr sz="2000" b="1"/>
            </a:lvl1pPr>
            <a:lvl2pPr marL="177800" indent="-177800">
              <a:defRPr sz="2000"/>
            </a:lvl2pPr>
            <a:lvl3pPr marL="447675" indent="-269875">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306933"/>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1082862618"/>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CF85B4-9007-9C57-D386-ACED6F6B00D0}"/>
              </a:ext>
            </a:extLst>
          </p:cNvPr>
          <p:cNvSpPr/>
          <p:nvPr userDrawn="1"/>
        </p:nvSpPr>
        <p:spPr>
          <a:xfrm>
            <a:off x="0" y="0"/>
            <a:ext cx="12192000" cy="685800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rmAutofit/>
          </a:bodyPr>
          <a:lstStyle/>
          <a:p>
            <a:pPr algn="l">
              <a:spcBef>
                <a:spcPts val="1200"/>
              </a:spcBef>
            </a:pPr>
            <a:endParaRPr lang="en-GB" sz="1400">
              <a:solidFill>
                <a:schemeClr val="tx1"/>
              </a:solidFill>
            </a:endParaRPr>
          </a:p>
        </p:txBody>
      </p:sp>
      <p:sp>
        <p:nvSpPr>
          <p:cNvPr id="5" name="Rectangle 4">
            <a:extLst>
              <a:ext uri="{FF2B5EF4-FFF2-40B4-BE49-F238E27FC236}">
                <a16:creationId xmlns:a16="http://schemas.microsoft.com/office/drawing/2014/main" id="{33136B07-3778-33D9-7D7D-ED2287544465}"/>
              </a:ext>
            </a:extLst>
          </p:cNvPr>
          <p:cNvSpPr/>
          <p:nvPr userDrawn="1"/>
        </p:nvSpPr>
        <p:spPr>
          <a:xfrm>
            <a:off x="0" y="0"/>
            <a:ext cx="133350" cy="6858000"/>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rmAutofit/>
          </a:bodyPr>
          <a:lstStyle/>
          <a:p>
            <a:pPr algn="l">
              <a:spcBef>
                <a:spcPts val="1200"/>
              </a:spcBef>
            </a:pPr>
            <a:endParaRPr lang="en-GB" sz="1400">
              <a:solidFill>
                <a:schemeClr val="tx1"/>
              </a:solidFill>
            </a:endParaRPr>
          </a:p>
        </p:txBody>
      </p:sp>
    </p:spTree>
    <p:extLst>
      <p:ext uri="{BB962C8B-B14F-4D97-AF65-F5344CB8AC3E}">
        <p14:creationId xmlns:p14="http://schemas.microsoft.com/office/powerpoint/2010/main" val="3926970756"/>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and Graph/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18168-4934-504E-7954-E1C1C1AD1AD0}"/>
              </a:ext>
            </a:extLst>
          </p:cNvPr>
          <p:cNvSpPr>
            <a:spLocks noGrp="1"/>
          </p:cNvSpPr>
          <p:nvPr>
            <p:ph type="title"/>
          </p:nvPr>
        </p:nvSpPr>
        <p:spPr>
          <a:xfrm>
            <a:off x="409575" y="342900"/>
            <a:ext cx="11439524" cy="584200"/>
          </a:xfrm>
        </p:spPr>
        <p:txBody>
          <a:bodyPr/>
          <a:lstStyle>
            <a:lvl1pPr>
              <a:defRPr lang="en-GB" sz="2800" b="0" i="0" u="none" kern="120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5" name="Text Placeholder 2">
            <a:extLst>
              <a:ext uri="{FF2B5EF4-FFF2-40B4-BE49-F238E27FC236}">
                <a16:creationId xmlns:a16="http://schemas.microsoft.com/office/drawing/2014/main" id="{91D8CDD2-5617-F809-C520-CA43979C29C6}"/>
              </a:ext>
            </a:extLst>
          </p:cNvPr>
          <p:cNvSpPr>
            <a:spLocks noGrp="1"/>
          </p:cNvSpPr>
          <p:nvPr>
            <p:ph idx="1"/>
          </p:nvPr>
        </p:nvSpPr>
        <p:spPr>
          <a:xfrm>
            <a:off x="409575" y="1041400"/>
            <a:ext cx="5629276" cy="5231542"/>
          </a:xfrm>
          <a:prstGeom prst="rect">
            <a:avLst/>
          </a:prstGeom>
        </p:spPr>
        <p:txBody>
          <a:bodyPr vert="horz" lIns="45720" tIns="45720" rIns="45720" bIns="45720" rtlCol="0">
            <a:noAutofit/>
          </a:bodyPr>
          <a:lstStyle>
            <a:lvl1pPr marL="0" indent="0">
              <a:buNone/>
              <a:defRPr sz="2000"/>
            </a:lvl1pPr>
            <a:lvl2pPr marL="177800" indent="-177800">
              <a:defRPr sz="2000"/>
            </a:lvl2pPr>
            <a:lvl3pPr marL="447675" indent="-269875">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A83151F-8215-553B-BB6A-89D0FB7AF290}"/>
              </a:ext>
            </a:extLst>
          </p:cNvPr>
          <p:cNvSpPr>
            <a:spLocks noGrp="1"/>
          </p:cNvSpPr>
          <p:nvPr>
            <p:ph idx="12" hasCustomPrompt="1"/>
          </p:nvPr>
        </p:nvSpPr>
        <p:spPr>
          <a:xfrm>
            <a:off x="6157232" y="1041400"/>
            <a:ext cx="5691867" cy="5231542"/>
          </a:xfrm>
          <a:prstGeom prst="rect">
            <a:avLst/>
          </a:prstGeom>
        </p:spPr>
        <p:txBody>
          <a:bodyPr vert="horz" lIns="45720" tIns="1656000" rIns="45720" bIns="45720" rtlCol="0">
            <a:noAutofit/>
          </a:bodyPr>
          <a:lstStyle>
            <a:lvl1pPr marL="0" indent="0" algn="ctr">
              <a:buNone/>
              <a:defRPr sz="2000">
                <a:solidFill>
                  <a:schemeClr val="accent2"/>
                </a:solidFill>
              </a:defRPr>
            </a:lvl1pPr>
            <a:lvl2pPr marL="177800" indent="-177800">
              <a:defRPr sz="2000"/>
            </a:lvl2pPr>
            <a:lvl3pPr marL="447675" indent="-269875">
              <a:defRPr sz="2000"/>
            </a:lvl3pPr>
            <a:lvl4pPr>
              <a:defRPr sz="2000"/>
            </a:lvl4pPr>
            <a:lvl5pPr>
              <a:defRPr sz="2000"/>
            </a:lvl5pPr>
          </a:lstStyle>
          <a:p>
            <a:pPr lvl="0"/>
            <a:r>
              <a:rPr lang="en-US"/>
              <a:t>Click icon to insert image / object</a:t>
            </a:r>
          </a:p>
        </p:txBody>
      </p:sp>
    </p:spTree>
    <p:extLst>
      <p:ext uri="{BB962C8B-B14F-4D97-AF65-F5344CB8AC3E}">
        <p14:creationId xmlns:p14="http://schemas.microsoft.com/office/powerpoint/2010/main" val="1270733205"/>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dobe for Enterpris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112B81-EDDA-3631-2603-91752F5EB972}"/>
              </a:ext>
            </a:extLst>
          </p:cNvPr>
          <p:cNvSpPr/>
          <p:nvPr userDrawn="1"/>
        </p:nvSpPr>
        <p:spPr>
          <a:xfrm>
            <a:off x="6096000" y="0"/>
            <a:ext cx="6096000" cy="6858000"/>
          </a:xfrm>
          <a:prstGeom prst="rect">
            <a:avLst/>
          </a:prstGeom>
          <a:solidFill>
            <a:schemeClr val="accent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AU" sz="1400">
              <a:solidFill>
                <a:schemeClr val="tx1"/>
              </a:solidFill>
            </a:endParaRPr>
          </a:p>
        </p:txBody>
      </p:sp>
      <p:sp>
        <p:nvSpPr>
          <p:cNvPr id="3" name="Footer Placeholder 2">
            <a:extLst>
              <a:ext uri="{FF2B5EF4-FFF2-40B4-BE49-F238E27FC236}">
                <a16:creationId xmlns:a16="http://schemas.microsoft.com/office/drawing/2014/main" id="{17759897-7D9A-ECF3-8C3D-9EBD6D22D1E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812146-F703-7791-E7B6-45AF0994E86D}"/>
              </a:ext>
            </a:extLst>
          </p:cNvPr>
          <p:cNvSpPr>
            <a:spLocks noGrp="1"/>
          </p:cNvSpPr>
          <p:nvPr>
            <p:ph type="sldNum" sz="quarter" idx="11"/>
          </p:nvPr>
        </p:nvSpPr>
        <p:spPr/>
        <p:txBody>
          <a:bodyPr/>
          <a:lstStyle/>
          <a:p>
            <a:pPr algn="ctr"/>
            <a:fld id="{90156F56-D5AE-4C6F-B826-C69D1BC521BB}" type="slidenum">
              <a:rPr lang="en-US" smtClean="0"/>
              <a:pPr algn="ctr"/>
              <a:t>‹#›</a:t>
            </a:fld>
            <a:endParaRPr lang="en-US"/>
          </a:p>
        </p:txBody>
      </p:sp>
      <p:sp>
        <p:nvSpPr>
          <p:cNvPr id="9" name="Picture Placeholder 8">
            <a:extLst>
              <a:ext uri="{FF2B5EF4-FFF2-40B4-BE49-F238E27FC236}">
                <a16:creationId xmlns:a16="http://schemas.microsoft.com/office/drawing/2014/main" id="{CB2050F2-89A9-36B4-324F-0AD37652678B}"/>
              </a:ext>
            </a:extLst>
          </p:cNvPr>
          <p:cNvSpPr>
            <a:spLocks noGrp="1"/>
          </p:cNvSpPr>
          <p:nvPr>
            <p:ph type="pic" sz="quarter" idx="12" hasCustomPrompt="1"/>
          </p:nvPr>
        </p:nvSpPr>
        <p:spPr>
          <a:xfrm>
            <a:off x="1573179" y="1114426"/>
            <a:ext cx="3446530" cy="5172074"/>
          </a:xfrm>
          <a:ln w="361950">
            <a:solidFill>
              <a:schemeClr val="accent1"/>
            </a:solidFill>
            <a:miter lim="800000"/>
          </a:ln>
        </p:spPr>
        <p:txBody>
          <a:bodyPr tIns="1728000"/>
          <a:lstStyle>
            <a:lvl1pPr algn="ctr">
              <a:defRPr>
                <a:solidFill>
                  <a:schemeClr val="accent2"/>
                </a:solidFill>
              </a:defRPr>
            </a:lvl1pPr>
          </a:lstStyle>
          <a:p>
            <a:pPr marL="0" marR="0" lvl="0" indent="0" algn="l" defTabSz="1088291" rtl="0" eaLnBrk="1" fontAlgn="auto" latinLnBrk="0" hangingPunct="1">
              <a:lnSpc>
                <a:spcPct val="110000"/>
              </a:lnSpc>
              <a:spcBef>
                <a:spcPts val="0"/>
              </a:spcBef>
              <a:spcAft>
                <a:spcPts val="600"/>
              </a:spcAft>
              <a:buClr>
                <a:schemeClr val="tx1"/>
              </a:buClr>
              <a:buSzPct val="70000"/>
              <a:buFont typeface="Arial" panose="020B0604020202020204" pitchFamily="34" charset="0"/>
              <a:buNone/>
              <a:tabLst/>
              <a:defRPr/>
            </a:pPr>
            <a:r>
              <a:rPr lang="en-AU" sz="2000">
                <a:effectLst/>
                <a:latin typeface="Segoe UI" panose="020B0502040204020203" pitchFamily="34" charset="0"/>
              </a:rPr>
              <a:t>Click icon to insert image</a:t>
            </a:r>
            <a:endParaRPr lang="en-GB"/>
          </a:p>
          <a:p>
            <a:endParaRPr lang="en-AU"/>
          </a:p>
        </p:txBody>
      </p:sp>
      <p:sp>
        <p:nvSpPr>
          <p:cNvPr id="10" name="Picture Placeholder 8">
            <a:extLst>
              <a:ext uri="{FF2B5EF4-FFF2-40B4-BE49-F238E27FC236}">
                <a16:creationId xmlns:a16="http://schemas.microsoft.com/office/drawing/2014/main" id="{5546D39D-3618-9203-6BA6-57BACB3A2F06}"/>
              </a:ext>
            </a:extLst>
          </p:cNvPr>
          <p:cNvSpPr>
            <a:spLocks noGrp="1"/>
          </p:cNvSpPr>
          <p:nvPr>
            <p:ph type="pic" sz="quarter" idx="13" hasCustomPrompt="1"/>
          </p:nvPr>
        </p:nvSpPr>
        <p:spPr>
          <a:xfrm>
            <a:off x="7305658" y="941709"/>
            <a:ext cx="3676684" cy="5517457"/>
          </a:xfrm>
          <a:ln w="361950">
            <a:noFill/>
            <a:miter lim="800000"/>
          </a:ln>
        </p:spPr>
        <p:txBody>
          <a:bodyPr tIns="1728000"/>
          <a:lstStyle>
            <a:lvl1pPr algn="ctr">
              <a:defRPr>
                <a:solidFill>
                  <a:schemeClr val="bg1"/>
                </a:solidFill>
              </a:defRPr>
            </a:lvl1pPr>
          </a:lstStyle>
          <a:p>
            <a:pPr marL="0" marR="0" lvl="0" indent="0" algn="l" defTabSz="1088291" rtl="0" eaLnBrk="1" fontAlgn="auto" latinLnBrk="0" hangingPunct="1">
              <a:lnSpc>
                <a:spcPct val="110000"/>
              </a:lnSpc>
              <a:spcBef>
                <a:spcPts val="0"/>
              </a:spcBef>
              <a:spcAft>
                <a:spcPts val="600"/>
              </a:spcAft>
              <a:buClr>
                <a:schemeClr val="tx1"/>
              </a:buClr>
              <a:buSzPct val="70000"/>
              <a:buFont typeface="Arial" panose="020B0604020202020204" pitchFamily="34" charset="0"/>
              <a:buNone/>
              <a:tabLst/>
              <a:defRPr/>
            </a:pPr>
            <a:r>
              <a:rPr lang="en-AU" sz="2000">
                <a:effectLst/>
                <a:latin typeface="Segoe UI" panose="020B0502040204020203" pitchFamily="34" charset="0"/>
              </a:rPr>
              <a:t>Click icon to insert image</a:t>
            </a:r>
            <a:endParaRPr lang="en-GB"/>
          </a:p>
          <a:p>
            <a:endParaRPr lang="en-AU"/>
          </a:p>
        </p:txBody>
      </p:sp>
      <p:sp>
        <p:nvSpPr>
          <p:cNvPr id="2" name="Title 1">
            <a:extLst>
              <a:ext uri="{FF2B5EF4-FFF2-40B4-BE49-F238E27FC236}">
                <a16:creationId xmlns:a16="http://schemas.microsoft.com/office/drawing/2014/main" id="{F4618168-4934-504E-7954-E1C1C1AD1AD0}"/>
              </a:ext>
            </a:extLst>
          </p:cNvPr>
          <p:cNvSpPr>
            <a:spLocks noGrp="1"/>
          </p:cNvSpPr>
          <p:nvPr>
            <p:ph type="title" hasCustomPrompt="1"/>
          </p:nvPr>
        </p:nvSpPr>
        <p:spPr>
          <a:xfrm>
            <a:off x="4448175" y="4057650"/>
            <a:ext cx="3295650" cy="793750"/>
          </a:xfrm>
          <a:solidFill>
            <a:schemeClr val="bg2"/>
          </a:solidFill>
        </p:spPr>
        <p:txBody>
          <a:bodyPr tIns="288000" anchor="t" anchorCtr="0"/>
          <a:lstStyle>
            <a:lvl1pPr algn="ctr">
              <a:defRPr lang="en-GB" sz="2400" b="0" i="0" u="none" kern="1200" dirty="0">
                <a:solidFill>
                  <a:schemeClr val="tx1"/>
                </a:solidFill>
                <a:latin typeface="+mj-lt"/>
                <a:ea typeface="+mj-ea"/>
                <a:cs typeface="+mj-cs"/>
              </a:defRPr>
            </a:lvl1pPr>
          </a:lstStyle>
          <a:p>
            <a:r>
              <a:rPr lang="en-US"/>
              <a:t>Add text</a:t>
            </a:r>
          </a:p>
        </p:txBody>
      </p:sp>
      <p:sp>
        <p:nvSpPr>
          <p:cNvPr id="13" name="Picture Placeholder 8">
            <a:extLst>
              <a:ext uri="{FF2B5EF4-FFF2-40B4-BE49-F238E27FC236}">
                <a16:creationId xmlns:a16="http://schemas.microsoft.com/office/drawing/2014/main" id="{0FE2D5A8-25F1-112F-170C-47C5829E319E}"/>
              </a:ext>
            </a:extLst>
          </p:cNvPr>
          <p:cNvSpPr>
            <a:spLocks noGrp="1"/>
          </p:cNvSpPr>
          <p:nvPr>
            <p:ph type="pic" sz="quarter" idx="14" hasCustomPrompt="1"/>
          </p:nvPr>
        </p:nvSpPr>
        <p:spPr>
          <a:xfrm>
            <a:off x="5534025" y="3138493"/>
            <a:ext cx="1123950" cy="1123890"/>
          </a:xfrm>
          <a:solidFill>
            <a:schemeClr val="bg1"/>
          </a:solidFill>
          <a:ln w="361950">
            <a:noFill/>
            <a:miter lim="800000"/>
          </a:ln>
        </p:spPr>
        <p:txBody>
          <a:bodyPr/>
          <a:lstStyle>
            <a:lvl1pPr marL="0" indent="0" algn="ctr">
              <a:buNone/>
              <a:defRPr sz="1500">
                <a:solidFill>
                  <a:schemeClr val="accent2"/>
                </a:solidFill>
              </a:defRPr>
            </a:lvl1pPr>
          </a:lstStyle>
          <a:p>
            <a:r>
              <a:rPr lang="en-AU"/>
              <a:t>icon</a:t>
            </a:r>
          </a:p>
        </p:txBody>
      </p:sp>
      <p:sp>
        <p:nvSpPr>
          <p:cNvPr id="17" name="Text Placeholder 16">
            <a:extLst>
              <a:ext uri="{FF2B5EF4-FFF2-40B4-BE49-F238E27FC236}">
                <a16:creationId xmlns:a16="http://schemas.microsoft.com/office/drawing/2014/main" id="{611F8080-E46E-22E0-A64C-1590834657CA}"/>
              </a:ext>
            </a:extLst>
          </p:cNvPr>
          <p:cNvSpPr>
            <a:spLocks noGrp="1"/>
          </p:cNvSpPr>
          <p:nvPr>
            <p:ph type="body" sz="quarter" idx="15"/>
          </p:nvPr>
        </p:nvSpPr>
        <p:spPr>
          <a:xfrm>
            <a:off x="363521" y="5295900"/>
            <a:ext cx="4265629" cy="581025"/>
          </a:xfrm>
          <a:solidFill>
            <a:schemeClr val="tx1"/>
          </a:solidFill>
        </p:spPr>
        <p:txBody>
          <a:bodyPr vert="horz" lIns="45720" tIns="0" rIns="45720" bIns="0" rtlCol="0" anchor="ctr" anchorCtr="0">
            <a:noAutofit/>
          </a:bodyPr>
          <a:lstStyle>
            <a:lvl1pPr marL="0" indent="0">
              <a:buNone/>
              <a:defRPr lang="en-US" sz="2400" b="0" i="0" u="none" dirty="0" smtClean="0">
                <a:solidFill>
                  <a:schemeClr val="bg2"/>
                </a:solidFill>
                <a:latin typeface="+mj-lt"/>
                <a:ea typeface="+mj-ea"/>
                <a:cs typeface="+mj-cs"/>
              </a:defRPr>
            </a:lvl1pPr>
          </a:lstStyle>
          <a:p>
            <a:pPr marL="0" lvl="0" indent="-144000" algn="ctr">
              <a:lnSpc>
                <a:spcPct val="90000"/>
              </a:lnSpc>
              <a:spcBef>
                <a:spcPct val="0"/>
              </a:spcBef>
            </a:pPr>
            <a:r>
              <a:rPr lang="en-US"/>
              <a:t>Click to edit Master text styles</a:t>
            </a:r>
          </a:p>
        </p:txBody>
      </p:sp>
      <p:sp>
        <p:nvSpPr>
          <p:cNvPr id="18" name="Text Placeholder 16">
            <a:extLst>
              <a:ext uri="{FF2B5EF4-FFF2-40B4-BE49-F238E27FC236}">
                <a16:creationId xmlns:a16="http://schemas.microsoft.com/office/drawing/2014/main" id="{D1F647E8-AAE3-3677-0150-7347AEDCC84E}"/>
              </a:ext>
            </a:extLst>
          </p:cNvPr>
          <p:cNvSpPr>
            <a:spLocks noGrp="1"/>
          </p:cNvSpPr>
          <p:nvPr>
            <p:ph type="body" sz="quarter" idx="16"/>
          </p:nvPr>
        </p:nvSpPr>
        <p:spPr>
          <a:xfrm>
            <a:off x="6278546" y="5295900"/>
            <a:ext cx="4265629" cy="581025"/>
          </a:xfrm>
          <a:solidFill>
            <a:schemeClr val="bg1"/>
          </a:solidFill>
        </p:spPr>
        <p:txBody>
          <a:bodyPr vert="horz" lIns="45720" tIns="0" rIns="45720" bIns="0" rtlCol="0" anchor="ctr" anchorCtr="0">
            <a:noAutofit/>
          </a:bodyPr>
          <a:lstStyle>
            <a:lvl1pPr marL="0" indent="0">
              <a:buNone/>
              <a:defRPr lang="en-US" sz="2400" b="0" i="0" u="none" dirty="0" smtClean="0">
                <a:solidFill>
                  <a:schemeClr val="accent1"/>
                </a:solidFill>
                <a:latin typeface="+mj-lt"/>
                <a:ea typeface="+mj-ea"/>
                <a:cs typeface="+mj-cs"/>
              </a:defRPr>
            </a:lvl1pPr>
          </a:lstStyle>
          <a:p>
            <a:pPr marL="0" lvl="0" indent="-144000" algn="ctr">
              <a:lnSpc>
                <a:spcPct val="90000"/>
              </a:lnSpc>
              <a:spcBef>
                <a:spcPct val="0"/>
              </a:spcBef>
            </a:pPr>
            <a:r>
              <a:rPr lang="en-US"/>
              <a:t>Click to edit Master text styles</a:t>
            </a:r>
          </a:p>
        </p:txBody>
      </p:sp>
    </p:spTree>
    <p:extLst>
      <p:ext uri="{BB962C8B-B14F-4D97-AF65-F5344CB8AC3E}">
        <p14:creationId xmlns:p14="http://schemas.microsoft.com/office/powerpoint/2010/main" val="76237976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1.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5.xml"/><Relationship Id="rId7" Type="http://schemas.openxmlformats.org/officeDocument/2006/relationships/theme" Target="../theme/theme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9" Type="http://schemas.openxmlformats.org/officeDocument/2006/relationships/slideLayout" Target="../slideLayouts/slideLayout117.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49" Type="http://schemas.openxmlformats.org/officeDocument/2006/relationships/image" Target="../media/image14.png"/><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48" Type="http://schemas.openxmlformats.org/officeDocument/2006/relationships/theme" Target="../theme/theme5.xml"/><Relationship Id="rId8" Type="http://schemas.openxmlformats.org/officeDocument/2006/relationships/slideLayout" Target="../slideLayouts/slideLayout96.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20" Type="http://schemas.openxmlformats.org/officeDocument/2006/relationships/slideLayout" Target="../slideLayouts/slideLayout108.xml"/><Relationship Id="rId41" Type="http://schemas.openxmlformats.org/officeDocument/2006/relationships/slideLayout" Target="../slideLayouts/slideLayout129.xml"/><Relationship Id="rId1" Type="http://schemas.openxmlformats.org/officeDocument/2006/relationships/slideLayout" Target="../slideLayouts/slideLayout89.xml"/><Relationship Id="rId6"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557CE-52E6-1FB8-260F-4B9972B7C98C}"/>
              </a:ext>
            </a:extLst>
          </p:cNvPr>
          <p:cNvSpPr>
            <a:spLocks noGrp="1"/>
          </p:cNvSpPr>
          <p:nvPr>
            <p:ph type="title"/>
          </p:nvPr>
        </p:nvSpPr>
        <p:spPr>
          <a:xfrm>
            <a:off x="609600" y="264085"/>
            <a:ext cx="10972800" cy="946389"/>
          </a:xfrm>
          <a:prstGeom prst="rect">
            <a:avLst/>
          </a:prstGeom>
        </p:spPr>
        <p:txBody>
          <a:bodyPr vert="horz" lIns="0" tIns="45720" rIns="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07D5854-D623-623A-F51E-6C503DDDB9F4}"/>
              </a:ext>
            </a:extLst>
          </p:cNvPr>
          <p:cNvSpPr>
            <a:spLocks noGrp="1"/>
          </p:cNvSpPr>
          <p:nvPr>
            <p:ph type="body" idx="1"/>
          </p:nvPr>
        </p:nvSpPr>
        <p:spPr>
          <a:xfrm>
            <a:off x="609600" y="1334324"/>
            <a:ext cx="10972800" cy="4817087"/>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pyright">
            <a:extLst>
              <a:ext uri="{FF2B5EF4-FFF2-40B4-BE49-F238E27FC236}">
                <a16:creationId xmlns:a16="http://schemas.microsoft.com/office/drawing/2014/main" id="{F00605C0-ED67-6D23-4441-6A67F9B2E445}"/>
              </a:ext>
            </a:extLst>
          </p:cNvPr>
          <p:cNvSpPr txBox="1"/>
          <p:nvPr userDrawn="1"/>
        </p:nvSpPr>
        <p:spPr>
          <a:xfrm>
            <a:off x="9835126" y="6583680"/>
            <a:ext cx="1747274"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191919"/>
                </a:solidFill>
                <a:latin typeface="Adobe Clean" panose="020B0503020404020204" pitchFamily="34" charset="0"/>
              </a:rPr>
              <a:t>© 2025 Adobe. All Rights Reserved. Adobe Confidential.</a:t>
            </a:r>
          </a:p>
        </p:txBody>
      </p:sp>
      <p:sp>
        <p:nvSpPr>
          <p:cNvPr id="7" name="Thread">
            <a:extLst>
              <a:ext uri="{FF2B5EF4-FFF2-40B4-BE49-F238E27FC236}">
                <a16:creationId xmlns:a16="http://schemas.microsoft.com/office/drawing/2014/main" id="{85D60DD5-372A-259D-1420-29F0B57C16CA}"/>
              </a:ext>
              <a:ext uri="{C183D7F6-B498-43B3-948B-1728B52AA6E4}">
                <adec:decorative xmlns:adec="http://schemas.microsoft.com/office/drawing/2017/decorative" val="1"/>
              </a:ext>
            </a:extLst>
          </p:cNvPr>
          <p:cNvSpPr/>
          <p:nvPr/>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pic>
        <p:nvPicPr>
          <p:cNvPr id="21" name="Picture 20" descr="A red and black number&#10;&#10;Description automatically generated">
            <a:extLst>
              <a:ext uri="{FF2B5EF4-FFF2-40B4-BE49-F238E27FC236}">
                <a16:creationId xmlns:a16="http://schemas.microsoft.com/office/drawing/2014/main" id="{90D99A4A-A7D4-0CC7-5FD2-1E4A30D358E9}"/>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609600" y="6518398"/>
            <a:ext cx="603504" cy="145847"/>
          </a:xfrm>
          <a:prstGeom prst="rect">
            <a:avLst/>
          </a:prstGeom>
        </p:spPr>
      </p:pic>
    </p:spTree>
    <p:extLst>
      <p:ext uri="{BB962C8B-B14F-4D97-AF65-F5344CB8AC3E}">
        <p14:creationId xmlns:p14="http://schemas.microsoft.com/office/powerpoint/2010/main" val="2605198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9" r:id="rId57"/>
    <p:sldLayoutId id="2147483992" r:id="rId58"/>
    <p:sldLayoutId id="2147483993" r:id="rId59"/>
  </p:sldLayoutIdLst>
  <p:txStyles>
    <p:titleStyle>
      <a:lvl1pPr algn="l" defTabSz="914400" rtl="0" eaLnBrk="1" latinLnBrk="0" hangingPunct="1">
        <a:lnSpc>
          <a:spcPct val="80000"/>
        </a:lnSpc>
        <a:spcBef>
          <a:spcPct val="0"/>
        </a:spcBef>
        <a:buNone/>
        <a:defRPr sz="3200" kern="1200" spc="-100" baseline="0">
          <a:solidFill>
            <a:schemeClr val="tx1"/>
          </a:solidFill>
          <a:latin typeface="+mj-lt"/>
          <a:ea typeface="+mj-ea"/>
          <a:cs typeface="+mj-cs"/>
        </a:defRPr>
      </a:lvl1pPr>
    </p:titleStyle>
    <p:body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1200"/>
        </a:spcBef>
        <a:spcAft>
          <a:spcPts val="0"/>
        </a:spcAft>
        <a:buSzPct val="70000"/>
        <a:buFont typeface="Wingdings" panose="05000000000000000000" pitchFamily="2" charset="2"/>
        <a:buChar char="§"/>
        <a:defRPr sz="1400" kern="1200">
          <a:solidFill>
            <a:schemeClr val="tx1"/>
          </a:solidFill>
          <a:latin typeface="+mn-lt"/>
          <a:ea typeface="+mn-ea"/>
          <a:cs typeface="+mn-cs"/>
        </a:defRPr>
      </a:lvl2pPr>
      <a:lvl3pPr marL="581025" indent="-142875" algn="l" defTabSz="914400" rtl="0" eaLnBrk="1" latinLnBrk="0" hangingPunct="1">
        <a:lnSpc>
          <a:spcPct val="110000"/>
        </a:lnSpc>
        <a:spcBef>
          <a:spcPts val="12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669925" indent="-123825" algn="l" defTabSz="914400" rtl="0" eaLnBrk="1" latinLnBrk="0" hangingPunct="1">
        <a:lnSpc>
          <a:spcPct val="110000"/>
        </a:lnSpc>
        <a:spcBef>
          <a:spcPts val="1200"/>
        </a:spcBef>
        <a:spcAft>
          <a:spcPts val="0"/>
        </a:spcAft>
        <a:buSzPct val="70000"/>
        <a:buFont typeface="Wingdings" panose="05000000000000000000" pitchFamily="2" charset="2"/>
        <a:buChar char="§"/>
        <a:defRPr sz="1200" kern="1200">
          <a:solidFill>
            <a:schemeClr val="tx1"/>
          </a:solidFill>
          <a:latin typeface="+mn-lt"/>
          <a:ea typeface="+mn-ea"/>
          <a:cs typeface="+mn-cs"/>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A4A3A4"/>
          </p15:clr>
        </p15:guide>
        <p15:guide id="2" pos="384">
          <p15:clr>
            <a:srgbClr val="A4A3A4"/>
          </p15:clr>
        </p15:guide>
        <p15:guide id="3" pos="7296">
          <p15:clr>
            <a:srgbClr val="A4A3A4"/>
          </p15:clr>
        </p15:guide>
        <p15:guide id="4" orient="horz" pos="398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557CE-52E6-1FB8-260F-4B9972B7C98C}"/>
              </a:ext>
            </a:extLst>
          </p:cNvPr>
          <p:cNvSpPr>
            <a:spLocks noGrp="1"/>
          </p:cNvSpPr>
          <p:nvPr>
            <p:ph type="title"/>
          </p:nvPr>
        </p:nvSpPr>
        <p:spPr>
          <a:xfrm>
            <a:off x="609600" y="264087"/>
            <a:ext cx="10972801" cy="946389"/>
          </a:xfrm>
          <a:prstGeom prst="rect">
            <a:avLst/>
          </a:prstGeom>
        </p:spPr>
        <p:txBody>
          <a:bodyPr vert="horz" lIns="0" tIns="45720" rIns="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07D5854-D623-623A-F51E-6C503DDDB9F4}"/>
              </a:ext>
            </a:extLst>
          </p:cNvPr>
          <p:cNvSpPr>
            <a:spLocks noGrp="1"/>
          </p:cNvSpPr>
          <p:nvPr>
            <p:ph type="body" idx="1"/>
          </p:nvPr>
        </p:nvSpPr>
        <p:spPr>
          <a:xfrm>
            <a:off x="609600" y="1334324"/>
            <a:ext cx="10972801" cy="4990276"/>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pyright">
            <a:extLst>
              <a:ext uri="{FF2B5EF4-FFF2-40B4-BE49-F238E27FC236}">
                <a16:creationId xmlns:a16="http://schemas.microsoft.com/office/drawing/2014/main" id="{F00605C0-ED67-6D23-4441-6A67F9B2E445}"/>
              </a:ext>
            </a:extLst>
          </p:cNvPr>
          <p:cNvSpPr txBox="1"/>
          <p:nvPr userDrawn="1"/>
        </p:nvSpPr>
        <p:spPr>
          <a:xfrm>
            <a:off x="9871995" y="6583682"/>
            <a:ext cx="1710405" cy="92333"/>
          </a:xfrm>
          <a:prstGeom prst="rect">
            <a:avLst/>
          </a:prstGeom>
          <a:noFill/>
        </p:spPr>
        <p:txBody>
          <a:bodyPr wrap="none" lIns="0" tIns="0" rIns="0" bIns="0">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lang="en-GB" sz="600" baseline="0">
                <a:solidFill>
                  <a:srgbClr val="191919"/>
                </a:solidFill>
                <a:latin typeface="Adobe Clean" panose="020B0503020404020204" pitchFamily="34" charset="0"/>
              </a:rPr>
              <a:t>© 2025 Adobe. All Rights Reserved. Adobe Confidential.</a:t>
            </a:r>
            <a:endParaRPr lang="en-US" sz="600" baseline="0">
              <a:solidFill>
                <a:srgbClr val="191919"/>
              </a:solidFill>
              <a:latin typeface="Adobe Clean" panose="020B0503020404020204" pitchFamily="34" charset="0"/>
            </a:endParaRPr>
          </a:p>
        </p:txBody>
      </p:sp>
      <p:sp>
        <p:nvSpPr>
          <p:cNvPr id="6" name="Slide Number Placeholder 5">
            <a:extLst>
              <a:ext uri="{FF2B5EF4-FFF2-40B4-BE49-F238E27FC236}">
                <a16:creationId xmlns:a16="http://schemas.microsoft.com/office/drawing/2014/main" id="{83E5B87A-A7CF-09CF-30ED-83C44A71A0E8}"/>
              </a:ext>
            </a:extLst>
          </p:cNvPr>
          <p:cNvSpPr>
            <a:spLocks noGrp="1"/>
          </p:cNvSpPr>
          <p:nvPr>
            <p:ph type="sldNum" sz="quarter" idx="4"/>
          </p:nvPr>
        </p:nvSpPr>
        <p:spPr>
          <a:xfrm>
            <a:off x="11842317" y="6583682"/>
            <a:ext cx="89768" cy="92333"/>
          </a:xfrm>
          <a:prstGeom prst="rect">
            <a:avLst/>
          </a:prstGeom>
        </p:spPr>
        <p:txBody>
          <a:bodyPr wrap="none" lIns="0" tIns="0" rIns="0" bIns="0">
            <a:spAutoFit/>
          </a:bodyPr>
          <a:lstStyle>
            <a:lvl1pPr>
              <a:defRPr lang="en-US" sz="600" baseline="0" smtClean="0">
                <a:solidFill>
                  <a:srgbClr val="191919"/>
                </a:solidFill>
                <a:latin typeface="Adobe Clean" panose="020B0503020404020204" pitchFamily="34" charset="0"/>
              </a:defRPr>
            </a:lvl1pPr>
          </a:lstStyle>
          <a:p>
            <a:pPr algn="r"/>
            <a:fld id="{DEC9D0C1-7FBA-40E3-98AB-77B8E8CCE3DF}" type="slidenum">
              <a:rPr lang="en-US" smtClean="0"/>
              <a:pPr algn="r"/>
              <a:t>‹#›</a:t>
            </a:fld>
            <a:endParaRPr lang="en-US"/>
          </a:p>
        </p:txBody>
      </p:sp>
      <p:sp>
        <p:nvSpPr>
          <p:cNvPr id="9" name="1/4">
            <a:extLst>
              <a:ext uri="{FF2B5EF4-FFF2-40B4-BE49-F238E27FC236}">
                <a16:creationId xmlns:a16="http://schemas.microsoft.com/office/drawing/2014/main" id="{791B36FE-59D2-67F8-88FF-8BCBCAA1B94A}"/>
              </a:ext>
              <a:ext uri="{C183D7F6-B498-43B3-948B-1728B52AA6E4}">
                <adec:decorative xmlns:adec="http://schemas.microsoft.com/office/drawing/2017/decorative" val="1"/>
              </a:ext>
            </a:extLst>
          </p:cNvPr>
          <p:cNvSpPr txBox="1"/>
          <p:nvPr userDrawn="1"/>
        </p:nvSpPr>
        <p:spPr>
          <a:xfrm>
            <a:off x="3264969" y="-563502"/>
            <a:ext cx="163507"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1/4</a:t>
            </a:r>
          </a:p>
        </p:txBody>
      </p:sp>
      <p:sp>
        <p:nvSpPr>
          <p:cNvPr id="10" name="2/4">
            <a:extLst>
              <a:ext uri="{FF2B5EF4-FFF2-40B4-BE49-F238E27FC236}">
                <a16:creationId xmlns:a16="http://schemas.microsoft.com/office/drawing/2014/main" id="{1D453459-F362-B9CD-880F-8901A7543B45}"/>
              </a:ext>
              <a:ext uri="{C183D7F6-B498-43B3-948B-1728B52AA6E4}">
                <adec:decorative xmlns:adec="http://schemas.microsoft.com/office/drawing/2017/decorative" val="1"/>
              </a:ext>
            </a:extLst>
          </p:cNvPr>
          <p:cNvSpPr txBox="1"/>
          <p:nvPr userDrawn="1"/>
        </p:nvSpPr>
        <p:spPr>
          <a:xfrm>
            <a:off x="6004630" y="-563502"/>
            <a:ext cx="182742"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2/4</a:t>
            </a:r>
          </a:p>
        </p:txBody>
      </p:sp>
      <p:sp>
        <p:nvSpPr>
          <p:cNvPr id="11" name="3/4">
            <a:extLst>
              <a:ext uri="{FF2B5EF4-FFF2-40B4-BE49-F238E27FC236}">
                <a16:creationId xmlns:a16="http://schemas.microsoft.com/office/drawing/2014/main" id="{8E72AC89-911C-7E96-6D33-BAF9B0DBE03B}"/>
              </a:ext>
              <a:ext uri="{C183D7F6-B498-43B3-948B-1728B52AA6E4}">
                <adec:decorative xmlns:adec="http://schemas.microsoft.com/office/drawing/2017/decorative" val="1"/>
              </a:ext>
            </a:extLst>
          </p:cNvPr>
          <p:cNvSpPr txBox="1"/>
          <p:nvPr userDrawn="1"/>
        </p:nvSpPr>
        <p:spPr>
          <a:xfrm>
            <a:off x="8745241" y="-56350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12" name="2/3 arrow">
            <a:extLst>
              <a:ext uri="{FF2B5EF4-FFF2-40B4-BE49-F238E27FC236}">
                <a16:creationId xmlns:a16="http://schemas.microsoft.com/office/drawing/2014/main" id="{425FBE88-470E-60C6-8016-0453814D1C32}"/>
              </a:ext>
              <a:ext uri="{C183D7F6-B498-43B3-948B-1728B52AA6E4}">
                <adec:decorative xmlns:adec="http://schemas.microsoft.com/office/drawing/2017/decorative" val="1"/>
              </a:ext>
            </a:extLst>
          </p:cNvPr>
          <p:cNvCxnSpPr>
            <a:cxnSpLocks/>
          </p:cNvCxnSpPr>
          <p:nvPr userDrawn="1"/>
        </p:nvCxnSpPr>
        <p:spPr>
          <a:xfrm>
            <a:off x="7923212"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3" name="1/3 arrow">
            <a:extLst>
              <a:ext uri="{FF2B5EF4-FFF2-40B4-BE49-F238E27FC236}">
                <a16:creationId xmlns:a16="http://schemas.microsoft.com/office/drawing/2014/main" id="{B121034D-56B4-850B-095F-50226D1D6260}"/>
              </a:ext>
              <a:ext uri="{C183D7F6-B498-43B3-948B-1728B52AA6E4}">
                <adec:decorative xmlns:adec="http://schemas.microsoft.com/office/drawing/2017/decorative" val="1"/>
              </a:ext>
            </a:extLst>
          </p:cNvPr>
          <p:cNvCxnSpPr>
            <a:cxnSpLocks/>
          </p:cNvCxnSpPr>
          <p:nvPr userDrawn="1"/>
        </p:nvCxnSpPr>
        <p:spPr>
          <a:xfrm>
            <a:off x="4266406"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4" name="2/3">
            <a:extLst>
              <a:ext uri="{FF2B5EF4-FFF2-40B4-BE49-F238E27FC236}">
                <a16:creationId xmlns:a16="http://schemas.microsoft.com/office/drawing/2014/main" id="{FC5A2A21-4D76-D3E5-F47D-FAAEDEFAE6F2}"/>
              </a:ext>
              <a:ext uri="{C183D7F6-B498-43B3-948B-1728B52AA6E4}">
                <adec:decorative xmlns:adec="http://schemas.microsoft.com/office/drawing/2017/decorative" val="1"/>
              </a:ext>
            </a:extLst>
          </p:cNvPr>
          <p:cNvSpPr txBox="1"/>
          <p:nvPr userDrawn="1"/>
        </p:nvSpPr>
        <p:spPr>
          <a:xfrm>
            <a:off x="7832642" y="-563502"/>
            <a:ext cx="181140" cy="153888"/>
          </a:xfrm>
          <a:prstGeom prst="rect">
            <a:avLst/>
          </a:prstGeom>
          <a:noFill/>
        </p:spPr>
        <p:txBody>
          <a:bodyPr wrap="none" lIns="0" tIns="0" rIns="0" bIns="0" rtlCol="0">
            <a:spAutoFit/>
          </a:bodyPr>
          <a:lstStyle/>
          <a:p>
            <a:pPr algn="ctr"/>
            <a:r>
              <a:rPr lang="en-US" sz="1000">
                <a:solidFill>
                  <a:srgbClr val="A185B6"/>
                </a:solidFill>
                <a:latin typeface="+mj-lt"/>
              </a:rPr>
              <a:t>2/3</a:t>
            </a:r>
          </a:p>
        </p:txBody>
      </p:sp>
      <p:sp>
        <p:nvSpPr>
          <p:cNvPr id="15" name="1/3">
            <a:extLst>
              <a:ext uri="{FF2B5EF4-FFF2-40B4-BE49-F238E27FC236}">
                <a16:creationId xmlns:a16="http://schemas.microsoft.com/office/drawing/2014/main" id="{31DF4110-6679-C48B-A68B-23CCE2DC7192}"/>
              </a:ext>
              <a:ext uri="{C183D7F6-B498-43B3-948B-1728B52AA6E4}">
                <adec:decorative xmlns:adec="http://schemas.microsoft.com/office/drawing/2017/decorative" val="1"/>
              </a:ext>
            </a:extLst>
          </p:cNvPr>
          <p:cNvSpPr txBox="1"/>
          <p:nvPr userDrawn="1"/>
        </p:nvSpPr>
        <p:spPr>
          <a:xfrm>
            <a:off x="4194052" y="-563502"/>
            <a:ext cx="158698" cy="153888"/>
          </a:xfrm>
          <a:prstGeom prst="rect">
            <a:avLst/>
          </a:prstGeom>
          <a:noFill/>
        </p:spPr>
        <p:txBody>
          <a:bodyPr wrap="none" lIns="0" tIns="0" rIns="0" bIns="0" rtlCol="0">
            <a:spAutoFit/>
          </a:bodyPr>
          <a:lstStyle/>
          <a:p>
            <a:pPr algn="ctr"/>
            <a:r>
              <a:rPr lang="en-US" sz="1000">
                <a:solidFill>
                  <a:srgbClr val="A185B6"/>
                </a:solidFill>
                <a:latin typeface="+mj-lt"/>
              </a:rPr>
              <a:t>1/3</a:t>
            </a:r>
          </a:p>
        </p:txBody>
      </p:sp>
      <p:cxnSp>
        <p:nvCxnSpPr>
          <p:cNvPr id="16" name="1/4 arrow">
            <a:extLst>
              <a:ext uri="{FF2B5EF4-FFF2-40B4-BE49-F238E27FC236}">
                <a16:creationId xmlns:a16="http://schemas.microsoft.com/office/drawing/2014/main" id="{654E8F9D-6C4E-05DA-FE73-546CD08C5B57}"/>
              </a:ext>
              <a:ext uri="{C183D7F6-B498-43B3-948B-1728B52AA6E4}">
                <adec:decorative xmlns:adec="http://schemas.microsoft.com/office/drawing/2017/decorative" val="1"/>
              </a:ext>
            </a:extLst>
          </p:cNvPr>
          <p:cNvCxnSpPr>
            <a:cxnSpLocks/>
          </p:cNvCxnSpPr>
          <p:nvPr userDrawn="1"/>
        </p:nvCxnSpPr>
        <p:spPr>
          <a:xfrm>
            <a:off x="3352205"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7" name="2/4 arrow">
            <a:extLst>
              <a:ext uri="{FF2B5EF4-FFF2-40B4-BE49-F238E27FC236}">
                <a16:creationId xmlns:a16="http://schemas.microsoft.com/office/drawing/2014/main" id="{DA346B2B-DF35-381D-9BDC-1CDA53FCF74A}"/>
              </a:ext>
              <a:ext uri="{C183D7F6-B498-43B3-948B-1728B52AA6E4}">
                <adec:decorative xmlns:adec="http://schemas.microsoft.com/office/drawing/2017/decorative" val="1"/>
              </a:ext>
            </a:extLst>
          </p:cNvPr>
          <p:cNvCxnSpPr>
            <a:cxnSpLocks/>
          </p:cNvCxnSpPr>
          <p:nvPr userDrawn="1"/>
        </p:nvCxnSpPr>
        <p:spPr>
          <a:xfrm>
            <a:off x="6096001"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8" name="3/4 arrow">
            <a:extLst>
              <a:ext uri="{FF2B5EF4-FFF2-40B4-BE49-F238E27FC236}">
                <a16:creationId xmlns:a16="http://schemas.microsoft.com/office/drawing/2014/main" id="{79D2891A-8FC3-A6BB-6113-BF32856BCF47}"/>
              </a:ext>
              <a:ext uri="{C183D7F6-B498-43B3-948B-1728B52AA6E4}">
                <adec:decorative xmlns:adec="http://schemas.microsoft.com/office/drawing/2017/decorative" val="1"/>
              </a:ext>
            </a:extLst>
          </p:cNvPr>
          <p:cNvCxnSpPr>
            <a:cxnSpLocks/>
          </p:cNvCxnSpPr>
          <p:nvPr userDrawn="1"/>
        </p:nvCxnSpPr>
        <p:spPr>
          <a:xfrm>
            <a:off x="8837414"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9" name="Grid Instrux">
            <a:extLst>
              <a:ext uri="{FF2B5EF4-FFF2-40B4-BE49-F238E27FC236}">
                <a16:creationId xmlns:a16="http://schemas.microsoft.com/office/drawing/2014/main" id="{02CAB0F6-BA9D-DC91-B680-B8B29A069DD5}"/>
              </a:ext>
              <a:ext uri="{C183D7F6-B498-43B3-948B-1728B52AA6E4}">
                <adec:decorative xmlns:adec="http://schemas.microsoft.com/office/drawing/2017/decorative" val="1"/>
              </a:ext>
            </a:extLst>
          </p:cNvPr>
          <p:cNvSpPr txBox="1"/>
          <p:nvPr userDrawn="1"/>
        </p:nvSpPr>
        <p:spPr>
          <a:xfrm>
            <a:off x="1157680" y="-549443"/>
            <a:ext cx="1764907" cy="369332"/>
          </a:xfrm>
          <a:prstGeom prst="rect">
            <a:avLst/>
          </a:prstGeom>
          <a:noFill/>
        </p:spPr>
        <p:txBody>
          <a:bodyPr wrap="none" lIns="0" tIns="0" rIns="0" bIns="0"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7" name="Thread">
            <a:extLst>
              <a:ext uri="{FF2B5EF4-FFF2-40B4-BE49-F238E27FC236}">
                <a16:creationId xmlns:a16="http://schemas.microsoft.com/office/drawing/2014/main" id="{85D60DD5-372A-259D-1420-29F0B57C16CA}"/>
              </a:ext>
              <a:ext uri="{C183D7F6-B498-43B3-948B-1728B52AA6E4}">
                <adec:decorative xmlns:adec="http://schemas.microsoft.com/office/drawing/2017/decorative" val="1"/>
              </a:ext>
            </a:extLst>
          </p:cNvPr>
          <p:cNvSpPr/>
          <p:nvPr userDrawn="1"/>
        </p:nvSpPr>
        <p:spPr>
          <a:xfrm>
            <a:off x="1" y="896"/>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lgn="l">
              <a:spcBef>
                <a:spcPts val="1200"/>
              </a:spcBef>
            </a:pPr>
            <a:endParaRPr lang="en-US" sz="1400">
              <a:solidFill>
                <a:schemeClr val="tx1"/>
              </a:solidFill>
            </a:endParaRPr>
          </a:p>
        </p:txBody>
      </p:sp>
      <p:sp>
        <p:nvSpPr>
          <p:cNvPr id="32" name="1/4">
            <a:extLst>
              <a:ext uri="{FF2B5EF4-FFF2-40B4-BE49-F238E27FC236}">
                <a16:creationId xmlns:a16="http://schemas.microsoft.com/office/drawing/2014/main" id="{424377ED-B64A-B4C7-0B71-A4CF8A90AED7}"/>
              </a:ext>
              <a:ext uri="{C183D7F6-B498-43B3-948B-1728B52AA6E4}">
                <adec:decorative xmlns:adec="http://schemas.microsoft.com/office/drawing/2017/decorative" val="1"/>
              </a:ext>
            </a:extLst>
          </p:cNvPr>
          <p:cNvSpPr txBox="1"/>
          <p:nvPr userDrawn="1"/>
        </p:nvSpPr>
        <p:spPr>
          <a:xfrm>
            <a:off x="12576881" y="2509117"/>
            <a:ext cx="163507"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1/4</a:t>
            </a:r>
          </a:p>
        </p:txBody>
      </p:sp>
      <p:sp>
        <p:nvSpPr>
          <p:cNvPr id="33" name="2/4">
            <a:extLst>
              <a:ext uri="{FF2B5EF4-FFF2-40B4-BE49-F238E27FC236}">
                <a16:creationId xmlns:a16="http://schemas.microsoft.com/office/drawing/2014/main" id="{51F3C041-8ED9-0DA6-BEAB-D9FCBAB6CCFF}"/>
              </a:ext>
              <a:ext uri="{C183D7F6-B498-43B3-948B-1728B52AA6E4}">
                <adec:decorative xmlns:adec="http://schemas.microsoft.com/office/drawing/2017/decorative" val="1"/>
              </a:ext>
            </a:extLst>
          </p:cNvPr>
          <p:cNvSpPr txBox="1"/>
          <p:nvPr userDrawn="1"/>
        </p:nvSpPr>
        <p:spPr>
          <a:xfrm>
            <a:off x="12586321" y="3754563"/>
            <a:ext cx="182742"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2/4</a:t>
            </a:r>
          </a:p>
        </p:txBody>
      </p:sp>
      <p:sp>
        <p:nvSpPr>
          <p:cNvPr id="34" name="3/4">
            <a:extLst>
              <a:ext uri="{FF2B5EF4-FFF2-40B4-BE49-F238E27FC236}">
                <a16:creationId xmlns:a16="http://schemas.microsoft.com/office/drawing/2014/main" id="{F2D0D8E2-527A-4BB8-6B7E-6D57BEB7FA78}"/>
              </a:ext>
              <a:ext uri="{C183D7F6-B498-43B3-948B-1728B52AA6E4}">
                <adec:decorative xmlns:adec="http://schemas.microsoft.com/office/drawing/2017/decorative" val="1"/>
              </a:ext>
            </a:extLst>
          </p:cNvPr>
          <p:cNvSpPr txBox="1"/>
          <p:nvPr userDrawn="1"/>
        </p:nvSpPr>
        <p:spPr>
          <a:xfrm>
            <a:off x="12644053" y="498753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35" name="1/4 arrow">
            <a:extLst>
              <a:ext uri="{FF2B5EF4-FFF2-40B4-BE49-F238E27FC236}">
                <a16:creationId xmlns:a16="http://schemas.microsoft.com/office/drawing/2014/main" id="{A418B525-C17C-C5AB-54B3-D48D2031FC62}"/>
              </a:ext>
              <a:ext uri="{C183D7F6-B498-43B3-948B-1728B52AA6E4}">
                <adec:decorative xmlns:adec="http://schemas.microsoft.com/office/drawing/2017/decorative" val="1"/>
              </a:ext>
            </a:extLst>
          </p:cNvPr>
          <p:cNvCxnSpPr>
            <a:cxnSpLocks/>
          </p:cNvCxnSpPr>
          <p:nvPr userDrawn="1"/>
        </p:nvCxnSpPr>
        <p:spPr>
          <a:xfrm flipH="1">
            <a:off x="12278498" y="258086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0" name="1/4 arrow">
            <a:extLst>
              <a:ext uri="{FF2B5EF4-FFF2-40B4-BE49-F238E27FC236}">
                <a16:creationId xmlns:a16="http://schemas.microsoft.com/office/drawing/2014/main" id="{9832C6B5-4860-2934-2206-0B5B7FF6B0DA}"/>
              </a:ext>
              <a:ext uri="{C183D7F6-B498-43B3-948B-1728B52AA6E4}">
                <adec:decorative xmlns:adec="http://schemas.microsoft.com/office/drawing/2017/decorative" val="1"/>
              </a:ext>
            </a:extLst>
          </p:cNvPr>
          <p:cNvCxnSpPr>
            <a:cxnSpLocks/>
          </p:cNvCxnSpPr>
          <p:nvPr userDrawn="1"/>
        </p:nvCxnSpPr>
        <p:spPr>
          <a:xfrm flipH="1">
            <a:off x="12278498" y="133432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 name="1/4 arrow">
            <a:extLst>
              <a:ext uri="{FF2B5EF4-FFF2-40B4-BE49-F238E27FC236}">
                <a16:creationId xmlns:a16="http://schemas.microsoft.com/office/drawing/2014/main" id="{0F8F2023-3069-3524-187F-DCC6A0F9C743}"/>
              </a:ext>
              <a:ext uri="{C183D7F6-B498-43B3-948B-1728B52AA6E4}">
                <adec:decorative xmlns:adec="http://schemas.microsoft.com/office/drawing/2017/decorative" val="1"/>
              </a:ext>
            </a:extLst>
          </p:cNvPr>
          <p:cNvCxnSpPr>
            <a:cxnSpLocks/>
          </p:cNvCxnSpPr>
          <p:nvPr userDrawn="1"/>
        </p:nvCxnSpPr>
        <p:spPr>
          <a:xfrm flipH="1">
            <a:off x="12278498" y="507395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 name="1/4 arrow">
            <a:extLst>
              <a:ext uri="{FF2B5EF4-FFF2-40B4-BE49-F238E27FC236}">
                <a16:creationId xmlns:a16="http://schemas.microsoft.com/office/drawing/2014/main" id="{A8ED2DAB-B3D9-1EA2-514C-8A23C04556CE}"/>
              </a:ext>
              <a:ext uri="{C183D7F6-B498-43B3-948B-1728B52AA6E4}">
                <adec:decorative xmlns:adec="http://schemas.microsoft.com/office/drawing/2017/decorative" val="1"/>
              </a:ext>
            </a:extLst>
          </p:cNvPr>
          <p:cNvCxnSpPr>
            <a:cxnSpLocks/>
          </p:cNvCxnSpPr>
          <p:nvPr userDrawn="1"/>
        </p:nvCxnSpPr>
        <p:spPr>
          <a:xfrm flipH="1">
            <a:off x="12278498" y="3827414"/>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4" name="1/4">
            <a:extLst>
              <a:ext uri="{FF2B5EF4-FFF2-40B4-BE49-F238E27FC236}">
                <a16:creationId xmlns:a16="http://schemas.microsoft.com/office/drawing/2014/main" id="{C8CA6760-80AA-0257-95D3-4B4DE6DE78FD}"/>
              </a:ext>
              <a:ext uri="{C183D7F6-B498-43B3-948B-1728B52AA6E4}">
                <adec:decorative xmlns:adec="http://schemas.microsoft.com/office/drawing/2017/decorative" val="1"/>
              </a:ext>
            </a:extLst>
          </p:cNvPr>
          <p:cNvSpPr txBox="1"/>
          <p:nvPr userDrawn="1"/>
        </p:nvSpPr>
        <p:spPr>
          <a:xfrm>
            <a:off x="12529255" y="1281865"/>
            <a:ext cx="290143"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HEADER</a:t>
            </a:r>
          </a:p>
        </p:txBody>
      </p:sp>
      <p:cxnSp>
        <p:nvCxnSpPr>
          <p:cNvPr id="45" name="1/4 arrow">
            <a:extLst>
              <a:ext uri="{FF2B5EF4-FFF2-40B4-BE49-F238E27FC236}">
                <a16:creationId xmlns:a16="http://schemas.microsoft.com/office/drawing/2014/main" id="{74375429-3C84-68A9-2613-B48F5A529F30}"/>
              </a:ext>
              <a:ext uri="{C183D7F6-B498-43B3-948B-1728B52AA6E4}">
                <adec:decorative xmlns:adec="http://schemas.microsoft.com/office/drawing/2017/decorative" val="1"/>
              </a:ext>
            </a:extLst>
          </p:cNvPr>
          <p:cNvCxnSpPr>
            <a:cxnSpLocks/>
          </p:cNvCxnSpPr>
          <p:nvPr userDrawn="1"/>
        </p:nvCxnSpPr>
        <p:spPr>
          <a:xfrm flipH="1">
            <a:off x="12278498" y="632050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6" name="1/4">
            <a:extLst>
              <a:ext uri="{FF2B5EF4-FFF2-40B4-BE49-F238E27FC236}">
                <a16:creationId xmlns:a16="http://schemas.microsoft.com/office/drawing/2014/main" id="{1B81506B-B5BB-D6F5-CFE5-02E97E3AFEF1}"/>
              </a:ext>
              <a:ext uri="{C183D7F6-B498-43B3-948B-1728B52AA6E4}">
                <adec:decorative xmlns:adec="http://schemas.microsoft.com/office/drawing/2017/decorative" val="1"/>
              </a:ext>
            </a:extLst>
          </p:cNvPr>
          <p:cNvSpPr txBox="1"/>
          <p:nvPr userDrawn="1"/>
        </p:nvSpPr>
        <p:spPr>
          <a:xfrm>
            <a:off x="12532460" y="6268045"/>
            <a:ext cx="283732"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FOOTER</a:t>
            </a:r>
          </a:p>
        </p:txBody>
      </p:sp>
      <p:cxnSp>
        <p:nvCxnSpPr>
          <p:cNvPr id="24" name="1/4 arrow">
            <a:extLst>
              <a:ext uri="{FF2B5EF4-FFF2-40B4-BE49-F238E27FC236}">
                <a16:creationId xmlns:a16="http://schemas.microsoft.com/office/drawing/2014/main" id="{FA5D0519-5451-A608-D797-03460DF8E37A}"/>
              </a:ext>
              <a:ext uri="{C183D7F6-B498-43B3-948B-1728B52AA6E4}">
                <adec:decorative xmlns:adec="http://schemas.microsoft.com/office/drawing/2017/decorative" val="1"/>
              </a:ext>
            </a:extLst>
          </p:cNvPr>
          <p:cNvCxnSpPr>
            <a:cxnSpLocks/>
          </p:cNvCxnSpPr>
          <p:nvPr userDrawn="1"/>
        </p:nvCxnSpPr>
        <p:spPr>
          <a:xfrm>
            <a:off x="609600"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 name="3/4 arrow">
            <a:extLst>
              <a:ext uri="{FF2B5EF4-FFF2-40B4-BE49-F238E27FC236}">
                <a16:creationId xmlns:a16="http://schemas.microsoft.com/office/drawing/2014/main" id="{434EAFBE-DCAD-A7F5-09D7-04281AF8FDF5}"/>
              </a:ext>
              <a:ext uri="{C183D7F6-B498-43B3-948B-1728B52AA6E4}">
                <adec:decorative xmlns:adec="http://schemas.microsoft.com/office/drawing/2017/decorative" val="1"/>
              </a:ext>
            </a:extLst>
          </p:cNvPr>
          <p:cNvCxnSpPr>
            <a:cxnSpLocks/>
          </p:cNvCxnSpPr>
          <p:nvPr userDrawn="1"/>
        </p:nvCxnSpPr>
        <p:spPr>
          <a:xfrm>
            <a:off x="11580018"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7" name="1/4">
            <a:extLst>
              <a:ext uri="{FF2B5EF4-FFF2-40B4-BE49-F238E27FC236}">
                <a16:creationId xmlns:a16="http://schemas.microsoft.com/office/drawing/2014/main" id="{B26847F7-BAAC-4F5F-C73B-C98C0D60DBDC}"/>
              </a:ext>
              <a:ext uri="{C183D7F6-B498-43B3-948B-1728B52AA6E4}">
                <adec:decorative xmlns:adec="http://schemas.microsoft.com/office/drawing/2017/decorative" val="1"/>
              </a:ext>
            </a:extLst>
          </p:cNvPr>
          <p:cNvSpPr txBox="1"/>
          <p:nvPr userDrawn="1"/>
        </p:nvSpPr>
        <p:spPr>
          <a:xfrm>
            <a:off x="370754" y="-532724"/>
            <a:ext cx="477695"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LEFT MARGIN</a:t>
            </a:r>
          </a:p>
        </p:txBody>
      </p:sp>
      <p:sp>
        <p:nvSpPr>
          <p:cNvPr id="28" name="1/4">
            <a:extLst>
              <a:ext uri="{FF2B5EF4-FFF2-40B4-BE49-F238E27FC236}">
                <a16:creationId xmlns:a16="http://schemas.microsoft.com/office/drawing/2014/main" id="{C37489DE-748C-5EF5-A2DC-16A403A0AC9F}"/>
              </a:ext>
              <a:ext uri="{C183D7F6-B498-43B3-948B-1728B52AA6E4}">
                <adec:decorative xmlns:adec="http://schemas.microsoft.com/office/drawing/2017/decorative" val="1"/>
              </a:ext>
            </a:extLst>
          </p:cNvPr>
          <p:cNvSpPr txBox="1"/>
          <p:nvPr userDrawn="1"/>
        </p:nvSpPr>
        <p:spPr>
          <a:xfrm>
            <a:off x="11314721" y="-532724"/>
            <a:ext cx="530594"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RIGHT MARGIN</a:t>
            </a:r>
          </a:p>
        </p:txBody>
      </p:sp>
      <p:pic>
        <p:nvPicPr>
          <p:cNvPr id="4" name="Picture 3" descr="A red and black number&#10;&#10;Description automatically generated">
            <a:extLst>
              <a:ext uri="{FF2B5EF4-FFF2-40B4-BE49-F238E27FC236}">
                <a16:creationId xmlns:a16="http://schemas.microsoft.com/office/drawing/2014/main" id="{3A5CFD20-4700-7816-E638-4523C497644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09600" y="6518398"/>
            <a:ext cx="603504" cy="145847"/>
          </a:xfrm>
          <a:prstGeom prst="rect">
            <a:avLst/>
          </a:prstGeom>
        </p:spPr>
      </p:pic>
      <p:sp>
        <p:nvSpPr>
          <p:cNvPr id="8" name="TextBox 7">
            <a:extLst>
              <a:ext uri="{FF2B5EF4-FFF2-40B4-BE49-F238E27FC236}">
                <a16:creationId xmlns:a16="http://schemas.microsoft.com/office/drawing/2014/main" id="{802916DF-982C-1A9C-DC5A-B6D80F125DA9}"/>
              </a:ext>
            </a:extLst>
          </p:cNvPr>
          <p:cNvSpPr txBox="1"/>
          <p:nvPr userDrawn="1">
            <p:extLst>
              <p:ext uri="{1162E1C5-73C7-4A58-AE30-91384D911F3F}">
                <p184:classification xmlns:p184="http://schemas.microsoft.com/office/powerpoint/2018/4/main" val="ftr"/>
              </p:ext>
            </p:extLst>
          </p:nvPr>
        </p:nvSpPr>
        <p:spPr>
          <a:xfrm>
            <a:off x="5576062" y="6642100"/>
            <a:ext cx="1068388"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cs typeface="Calibri" panose="020F0502020204030204" pitchFamily="34" charset="0"/>
              </a:rPr>
              <a:t>Adobe Internal Data</a:t>
            </a:r>
          </a:p>
        </p:txBody>
      </p:sp>
    </p:spTree>
    <p:extLst>
      <p:ext uri="{BB962C8B-B14F-4D97-AF65-F5344CB8AC3E}">
        <p14:creationId xmlns:p14="http://schemas.microsoft.com/office/powerpoint/2010/main" val="32996591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47" r:id="rId18"/>
  </p:sldLayoutIdLst>
  <p:hf sldNum="0" hdr="0" ftr="0" dt="0"/>
  <p:txStyles>
    <p:titleStyle>
      <a:lvl1pPr algn="l" defTabSz="914126" rtl="0" eaLnBrk="1" latinLnBrk="0" hangingPunct="1">
        <a:lnSpc>
          <a:spcPct val="80000"/>
        </a:lnSpc>
        <a:spcBef>
          <a:spcPct val="0"/>
        </a:spcBef>
        <a:buNone/>
        <a:defRPr sz="3199" kern="1200" spc="-100" baseline="0">
          <a:solidFill>
            <a:schemeClr val="tx1"/>
          </a:solidFill>
          <a:latin typeface="+mj-lt"/>
          <a:ea typeface="+mj-ea"/>
          <a:cs typeface="+mj-cs"/>
        </a:defRPr>
      </a:lvl1pPr>
    </p:titleStyle>
    <p:bodyStyle>
      <a:lvl1pPr marL="0" indent="0" algn="l" defTabSz="914126" rtl="0" eaLnBrk="1" latinLnBrk="0" hangingPunct="1">
        <a:lnSpc>
          <a:spcPct val="110000"/>
        </a:lnSpc>
        <a:spcBef>
          <a:spcPts val="1200"/>
        </a:spcBef>
        <a:spcAft>
          <a:spcPts val="0"/>
        </a:spcAft>
        <a:buSzPct val="70000"/>
        <a:buFont typeface="Wingdings" panose="05000000000000000000" pitchFamily="2" charset="2"/>
        <a:buNone/>
        <a:defRPr sz="1799" kern="1200">
          <a:solidFill>
            <a:schemeClr val="tx1"/>
          </a:solidFill>
          <a:latin typeface="+mn-lt"/>
          <a:ea typeface="+mn-ea"/>
          <a:cs typeface="+mn-cs"/>
        </a:defRPr>
      </a:lvl1pPr>
      <a:lvl2pPr marL="225357" indent="0" algn="l" defTabSz="914126" rtl="0" eaLnBrk="1" latinLnBrk="0" hangingPunct="1">
        <a:lnSpc>
          <a:spcPct val="110000"/>
        </a:lnSpc>
        <a:spcBef>
          <a:spcPts val="1200"/>
        </a:spcBef>
        <a:spcAft>
          <a:spcPts val="0"/>
        </a:spcAft>
        <a:buSzPct val="70000"/>
        <a:buFont typeface="Wingdings" panose="05000000000000000000" pitchFamily="2" charset="2"/>
        <a:buNone/>
        <a:defRPr sz="1600" kern="1200">
          <a:solidFill>
            <a:schemeClr val="tx1"/>
          </a:solidFill>
          <a:latin typeface="+mn-lt"/>
          <a:ea typeface="+mn-ea"/>
          <a:cs typeface="+mn-cs"/>
        </a:defRPr>
      </a:lvl2pPr>
      <a:lvl3pPr marL="438019" indent="0" algn="l" defTabSz="914126" rtl="0" eaLnBrk="1" latinLnBrk="0" hangingPunct="1">
        <a:lnSpc>
          <a:spcPct val="110000"/>
        </a:lnSpc>
        <a:spcBef>
          <a:spcPts val="1200"/>
        </a:spcBef>
        <a:spcAft>
          <a:spcPts val="0"/>
        </a:spcAft>
        <a:buSzPct val="70000"/>
        <a:buFont typeface="Wingdings" panose="05000000000000000000" pitchFamily="2" charset="2"/>
        <a:buNone/>
        <a:defRPr sz="1400" kern="1200">
          <a:solidFill>
            <a:schemeClr val="tx1"/>
          </a:solidFill>
          <a:latin typeface="+mn-lt"/>
          <a:ea typeface="+mn-ea"/>
          <a:cs typeface="+mn-cs"/>
        </a:defRPr>
      </a:lvl3pPr>
      <a:lvl4pPr marL="545936" indent="0" algn="l" defTabSz="914126" rtl="0" eaLnBrk="1" latinLnBrk="0" hangingPunct="1">
        <a:lnSpc>
          <a:spcPct val="110000"/>
        </a:lnSpc>
        <a:spcBef>
          <a:spcPts val="1200"/>
        </a:spcBef>
        <a:spcAft>
          <a:spcPts val="0"/>
        </a:spcAft>
        <a:buSzPct val="70000"/>
        <a:buFont typeface="Wingdings" panose="05000000000000000000" pitchFamily="2" charset="2"/>
        <a:buNone/>
        <a:defRPr sz="1400" kern="1200">
          <a:solidFill>
            <a:schemeClr val="tx1"/>
          </a:solidFill>
          <a:latin typeface="+mn-lt"/>
          <a:ea typeface="+mn-ea"/>
          <a:cs typeface="+mn-cs"/>
        </a:defRPr>
      </a:lvl4pPr>
      <a:lvl5pPr marL="715748" indent="0" algn="l" defTabSz="914126" rtl="0" eaLnBrk="1" latinLnBrk="0" hangingPunct="1">
        <a:lnSpc>
          <a:spcPct val="110000"/>
        </a:lnSpc>
        <a:spcBef>
          <a:spcPts val="1200"/>
        </a:spcBef>
        <a:spcAft>
          <a:spcPts val="0"/>
        </a:spcAft>
        <a:buSzPct val="70000"/>
        <a:buFont typeface="Wingdings" panose="05000000000000000000" pitchFamily="2" charset="2"/>
        <a:buNone/>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A4A3A4"/>
          </p15:clr>
        </p15:guide>
        <p15:guide id="2" pos="384">
          <p15:clr>
            <a:srgbClr val="A4A3A4"/>
          </p15:clr>
        </p15:guide>
        <p15:guide id="3" pos="7296">
          <p15:clr>
            <a:srgbClr val="A4A3A4"/>
          </p15:clr>
        </p15:guide>
        <p15:guide id="4" orient="horz" pos="3974">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557CE-52E6-1FB8-260F-4B9972B7C98C}"/>
              </a:ext>
            </a:extLst>
          </p:cNvPr>
          <p:cNvSpPr>
            <a:spLocks noGrp="1"/>
          </p:cNvSpPr>
          <p:nvPr>
            <p:ph type="title"/>
          </p:nvPr>
        </p:nvSpPr>
        <p:spPr>
          <a:xfrm>
            <a:off x="609600" y="264087"/>
            <a:ext cx="10972801" cy="946389"/>
          </a:xfrm>
          <a:prstGeom prst="rect">
            <a:avLst/>
          </a:prstGeom>
        </p:spPr>
        <p:txBody>
          <a:bodyPr vert="horz" lIns="0" tIns="45720" rIns="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07D5854-D623-623A-F51E-6C503DDDB9F4}"/>
              </a:ext>
            </a:extLst>
          </p:cNvPr>
          <p:cNvSpPr>
            <a:spLocks noGrp="1"/>
          </p:cNvSpPr>
          <p:nvPr>
            <p:ph type="body" idx="1"/>
          </p:nvPr>
        </p:nvSpPr>
        <p:spPr>
          <a:xfrm>
            <a:off x="609600" y="1334324"/>
            <a:ext cx="10972801" cy="4990276"/>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pyright">
            <a:extLst>
              <a:ext uri="{FF2B5EF4-FFF2-40B4-BE49-F238E27FC236}">
                <a16:creationId xmlns:a16="http://schemas.microsoft.com/office/drawing/2014/main" id="{F00605C0-ED67-6D23-4441-6A67F9B2E445}"/>
              </a:ext>
            </a:extLst>
          </p:cNvPr>
          <p:cNvSpPr txBox="1"/>
          <p:nvPr userDrawn="1"/>
        </p:nvSpPr>
        <p:spPr>
          <a:xfrm>
            <a:off x="9873599" y="6583682"/>
            <a:ext cx="1708801" cy="92333"/>
          </a:xfrm>
          <a:prstGeom prst="rect">
            <a:avLst/>
          </a:prstGeom>
          <a:noFill/>
        </p:spPr>
        <p:txBody>
          <a:bodyPr wrap="none" lIns="0" tIns="0" rIns="0" bIns="0">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lang="en-US" sz="600" baseline="0">
                <a:gradFill>
                  <a:gsLst>
                    <a:gs pos="91589">
                      <a:schemeClr val="tx1"/>
                    </a:gs>
                    <a:gs pos="76636">
                      <a:schemeClr val="tx1"/>
                    </a:gs>
                  </a:gsLst>
                  <a:lin ang="5400000" scaled="1"/>
                </a:gradFill>
                <a:latin typeface="Adobe Clean" panose="020B0503020404020204" pitchFamily="34" charset="0"/>
              </a:rPr>
              <a:t>© 2025 Adobe. All Rights Reserved. Adobe Confidential.</a:t>
            </a:r>
          </a:p>
        </p:txBody>
      </p:sp>
      <p:sp>
        <p:nvSpPr>
          <p:cNvPr id="6" name="Slide Number Placeholder 5">
            <a:extLst>
              <a:ext uri="{FF2B5EF4-FFF2-40B4-BE49-F238E27FC236}">
                <a16:creationId xmlns:a16="http://schemas.microsoft.com/office/drawing/2014/main" id="{83E5B87A-A7CF-09CF-30ED-83C44A71A0E8}"/>
              </a:ext>
            </a:extLst>
          </p:cNvPr>
          <p:cNvSpPr>
            <a:spLocks noGrp="1"/>
          </p:cNvSpPr>
          <p:nvPr>
            <p:ph type="sldNum" sz="quarter" idx="4"/>
          </p:nvPr>
        </p:nvSpPr>
        <p:spPr>
          <a:xfrm>
            <a:off x="11842293" y="6583682"/>
            <a:ext cx="89791" cy="92333"/>
          </a:xfrm>
          <a:prstGeom prst="rect">
            <a:avLst/>
          </a:prstGeom>
        </p:spPr>
        <p:txBody>
          <a:bodyPr wrap="none" lIns="0" tIns="0" rIns="0" bIns="0">
            <a:spAutoFit/>
          </a:bodyPr>
          <a:lstStyle>
            <a:lvl1pPr>
              <a:defRPr lang="en-US" sz="600" baseline="0" smtClean="0">
                <a:gradFill>
                  <a:gsLst>
                    <a:gs pos="91589">
                      <a:schemeClr val="tx1"/>
                    </a:gs>
                    <a:gs pos="76636">
                      <a:schemeClr val="tx1"/>
                    </a:gs>
                  </a:gsLst>
                  <a:lin ang="5400000" scaled="1"/>
                </a:gradFill>
                <a:latin typeface="Adobe Clean" panose="020B0503020404020204" pitchFamily="34" charset="0"/>
              </a:defRPr>
            </a:lvl1pPr>
          </a:lstStyle>
          <a:p>
            <a:pPr algn="r"/>
            <a:fld id="{DEC9D0C1-7FBA-40E3-98AB-77B8E8CCE3DF}" type="slidenum">
              <a:rPr lang="en-GB" smtClean="0"/>
              <a:pPr algn="r"/>
              <a:t>‹#›</a:t>
            </a:fld>
            <a:endParaRPr lang="en-GB"/>
          </a:p>
        </p:txBody>
      </p:sp>
      <p:sp>
        <p:nvSpPr>
          <p:cNvPr id="4" name="Date Placeholder 3">
            <a:extLst>
              <a:ext uri="{FF2B5EF4-FFF2-40B4-BE49-F238E27FC236}">
                <a16:creationId xmlns:a16="http://schemas.microsoft.com/office/drawing/2014/main" id="{7DFD8D59-8A23-698A-D678-69D2440DB509}"/>
              </a:ext>
            </a:extLst>
          </p:cNvPr>
          <p:cNvSpPr>
            <a:spLocks noGrp="1"/>
          </p:cNvSpPr>
          <p:nvPr>
            <p:ph type="dt" sz="half" idx="2"/>
          </p:nvPr>
        </p:nvSpPr>
        <p:spPr>
          <a:xfrm>
            <a:off x="0" y="7035913"/>
            <a:ext cx="371897" cy="107722"/>
          </a:xfrm>
          <a:prstGeom prst="rect">
            <a:avLst/>
          </a:prstGeom>
        </p:spPr>
        <p:txBody>
          <a:bodyPr vert="horz" wrap="none" lIns="0" tIns="0" rIns="0" bIns="0" rtlCol="0" anchor="ctr">
            <a:spAutoFit/>
          </a:bodyPr>
          <a:lstStyle>
            <a:lvl1pPr algn="l">
              <a:defRPr sz="700">
                <a:solidFill>
                  <a:schemeClr val="tx1">
                    <a:tint val="75000"/>
                  </a:schemeClr>
                </a:solidFill>
              </a:defRPr>
            </a:lvl1pPr>
          </a:lstStyle>
          <a:p>
            <a:fld id="{8E9D5E0F-20C3-43B0-8138-8447E64FE387}" type="datetime1">
              <a:rPr lang="en-US" smtClean="0"/>
              <a:t>8/25/25</a:t>
            </a:fld>
            <a:endParaRPr lang="en-US"/>
          </a:p>
        </p:txBody>
      </p:sp>
      <p:sp>
        <p:nvSpPr>
          <p:cNvPr id="9" name="1/4">
            <a:extLst>
              <a:ext uri="{FF2B5EF4-FFF2-40B4-BE49-F238E27FC236}">
                <a16:creationId xmlns:a16="http://schemas.microsoft.com/office/drawing/2014/main" id="{791B36FE-59D2-67F8-88FF-8BCBCAA1B94A}"/>
              </a:ext>
              <a:ext uri="{C183D7F6-B498-43B3-948B-1728B52AA6E4}">
                <adec:decorative xmlns:adec="http://schemas.microsoft.com/office/drawing/2017/decorative" val="1"/>
              </a:ext>
            </a:extLst>
          </p:cNvPr>
          <p:cNvSpPr txBox="1"/>
          <p:nvPr userDrawn="1"/>
        </p:nvSpPr>
        <p:spPr>
          <a:xfrm>
            <a:off x="3264969" y="-563502"/>
            <a:ext cx="163507"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1/4</a:t>
            </a:r>
          </a:p>
        </p:txBody>
      </p:sp>
      <p:sp>
        <p:nvSpPr>
          <p:cNvPr id="10" name="2/4">
            <a:extLst>
              <a:ext uri="{FF2B5EF4-FFF2-40B4-BE49-F238E27FC236}">
                <a16:creationId xmlns:a16="http://schemas.microsoft.com/office/drawing/2014/main" id="{1D453459-F362-B9CD-880F-8901A7543B45}"/>
              </a:ext>
              <a:ext uri="{C183D7F6-B498-43B3-948B-1728B52AA6E4}">
                <adec:decorative xmlns:adec="http://schemas.microsoft.com/office/drawing/2017/decorative" val="1"/>
              </a:ext>
            </a:extLst>
          </p:cNvPr>
          <p:cNvSpPr txBox="1"/>
          <p:nvPr userDrawn="1"/>
        </p:nvSpPr>
        <p:spPr>
          <a:xfrm>
            <a:off x="6004630" y="-563502"/>
            <a:ext cx="182742"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2/4</a:t>
            </a:r>
          </a:p>
        </p:txBody>
      </p:sp>
      <p:sp>
        <p:nvSpPr>
          <p:cNvPr id="11" name="3/4">
            <a:extLst>
              <a:ext uri="{FF2B5EF4-FFF2-40B4-BE49-F238E27FC236}">
                <a16:creationId xmlns:a16="http://schemas.microsoft.com/office/drawing/2014/main" id="{8E72AC89-911C-7E96-6D33-BAF9B0DBE03B}"/>
              </a:ext>
              <a:ext uri="{C183D7F6-B498-43B3-948B-1728B52AA6E4}">
                <adec:decorative xmlns:adec="http://schemas.microsoft.com/office/drawing/2017/decorative" val="1"/>
              </a:ext>
            </a:extLst>
          </p:cNvPr>
          <p:cNvSpPr txBox="1"/>
          <p:nvPr userDrawn="1"/>
        </p:nvSpPr>
        <p:spPr>
          <a:xfrm>
            <a:off x="8745241" y="-56350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12" name="2/3 arrow">
            <a:extLst>
              <a:ext uri="{FF2B5EF4-FFF2-40B4-BE49-F238E27FC236}">
                <a16:creationId xmlns:a16="http://schemas.microsoft.com/office/drawing/2014/main" id="{425FBE88-470E-60C6-8016-0453814D1C32}"/>
              </a:ext>
              <a:ext uri="{C183D7F6-B498-43B3-948B-1728B52AA6E4}">
                <adec:decorative xmlns:adec="http://schemas.microsoft.com/office/drawing/2017/decorative" val="1"/>
              </a:ext>
            </a:extLst>
          </p:cNvPr>
          <p:cNvCxnSpPr>
            <a:cxnSpLocks/>
          </p:cNvCxnSpPr>
          <p:nvPr userDrawn="1"/>
        </p:nvCxnSpPr>
        <p:spPr>
          <a:xfrm>
            <a:off x="7923212"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3" name="1/3 arrow">
            <a:extLst>
              <a:ext uri="{FF2B5EF4-FFF2-40B4-BE49-F238E27FC236}">
                <a16:creationId xmlns:a16="http://schemas.microsoft.com/office/drawing/2014/main" id="{B121034D-56B4-850B-095F-50226D1D6260}"/>
              </a:ext>
              <a:ext uri="{C183D7F6-B498-43B3-948B-1728B52AA6E4}">
                <adec:decorative xmlns:adec="http://schemas.microsoft.com/office/drawing/2017/decorative" val="1"/>
              </a:ext>
            </a:extLst>
          </p:cNvPr>
          <p:cNvCxnSpPr>
            <a:cxnSpLocks/>
          </p:cNvCxnSpPr>
          <p:nvPr userDrawn="1"/>
        </p:nvCxnSpPr>
        <p:spPr>
          <a:xfrm>
            <a:off x="4266406"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4" name="2/3">
            <a:extLst>
              <a:ext uri="{FF2B5EF4-FFF2-40B4-BE49-F238E27FC236}">
                <a16:creationId xmlns:a16="http://schemas.microsoft.com/office/drawing/2014/main" id="{FC5A2A21-4D76-D3E5-F47D-FAAEDEFAE6F2}"/>
              </a:ext>
              <a:ext uri="{C183D7F6-B498-43B3-948B-1728B52AA6E4}">
                <adec:decorative xmlns:adec="http://schemas.microsoft.com/office/drawing/2017/decorative" val="1"/>
              </a:ext>
            </a:extLst>
          </p:cNvPr>
          <p:cNvSpPr txBox="1"/>
          <p:nvPr userDrawn="1"/>
        </p:nvSpPr>
        <p:spPr>
          <a:xfrm>
            <a:off x="7832642" y="-563502"/>
            <a:ext cx="181140" cy="153888"/>
          </a:xfrm>
          <a:prstGeom prst="rect">
            <a:avLst/>
          </a:prstGeom>
          <a:noFill/>
        </p:spPr>
        <p:txBody>
          <a:bodyPr wrap="none" lIns="0" tIns="0" rIns="0" bIns="0" rtlCol="0">
            <a:spAutoFit/>
          </a:bodyPr>
          <a:lstStyle/>
          <a:p>
            <a:pPr algn="ctr"/>
            <a:r>
              <a:rPr lang="en-US" sz="1000">
                <a:solidFill>
                  <a:srgbClr val="A185B6"/>
                </a:solidFill>
                <a:latin typeface="+mj-lt"/>
              </a:rPr>
              <a:t>2/3</a:t>
            </a:r>
          </a:p>
        </p:txBody>
      </p:sp>
      <p:sp>
        <p:nvSpPr>
          <p:cNvPr id="15" name="1/3">
            <a:extLst>
              <a:ext uri="{FF2B5EF4-FFF2-40B4-BE49-F238E27FC236}">
                <a16:creationId xmlns:a16="http://schemas.microsoft.com/office/drawing/2014/main" id="{31DF4110-6679-C48B-A68B-23CCE2DC7192}"/>
              </a:ext>
              <a:ext uri="{C183D7F6-B498-43B3-948B-1728B52AA6E4}">
                <adec:decorative xmlns:adec="http://schemas.microsoft.com/office/drawing/2017/decorative" val="1"/>
              </a:ext>
            </a:extLst>
          </p:cNvPr>
          <p:cNvSpPr txBox="1"/>
          <p:nvPr userDrawn="1"/>
        </p:nvSpPr>
        <p:spPr>
          <a:xfrm>
            <a:off x="4194052" y="-563502"/>
            <a:ext cx="158698" cy="153888"/>
          </a:xfrm>
          <a:prstGeom prst="rect">
            <a:avLst/>
          </a:prstGeom>
          <a:noFill/>
        </p:spPr>
        <p:txBody>
          <a:bodyPr wrap="none" lIns="0" tIns="0" rIns="0" bIns="0" rtlCol="0">
            <a:spAutoFit/>
          </a:bodyPr>
          <a:lstStyle/>
          <a:p>
            <a:pPr algn="ctr"/>
            <a:r>
              <a:rPr lang="en-US" sz="1000">
                <a:solidFill>
                  <a:srgbClr val="A185B6"/>
                </a:solidFill>
                <a:latin typeface="+mj-lt"/>
              </a:rPr>
              <a:t>1/3</a:t>
            </a:r>
          </a:p>
        </p:txBody>
      </p:sp>
      <p:cxnSp>
        <p:nvCxnSpPr>
          <p:cNvPr id="16" name="1/4 arrow">
            <a:extLst>
              <a:ext uri="{FF2B5EF4-FFF2-40B4-BE49-F238E27FC236}">
                <a16:creationId xmlns:a16="http://schemas.microsoft.com/office/drawing/2014/main" id="{654E8F9D-6C4E-05DA-FE73-546CD08C5B57}"/>
              </a:ext>
              <a:ext uri="{C183D7F6-B498-43B3-948B-1728B52AA6E4}">
                <adec:decorative xmlns:adec="http://schemas.microsoft.com/office/drawing/2017/decorative" val="1"/>
              </a:ext>
            </a:extLst>
          </p:cNvPr>
          <p:cNvCxnSpPr>
            <a:cxnSpLocks/>
          </p:cNvCxnSpPr>
          <p:nvPr userDrawn="1"/>
        </p:nvCxnSpPr>
        <p:spPr>
          <a:xfrm>
            <a:off x="3352205"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7" name="2/4 arrow">
            <a:extLst>
              <a:ext uri="{FF2B5EF4-FFF2-40B4-BE49-F238E27FC236}">
                <a16:creationId xmlns:a16="http://schemas.microsoft.com/office/drawing/2014/main" id="{DA346B2B-DF35-381D-9BDC-1CDA53FCF74A}"/>
              </a:ext>
              <a:ext uri="{C183D7F6-B498-43B3-948B-1728B52AA6E4}">
                <adec:decorative xmlns:adec="http://schemas.microsoft.com/office/drawing/2017/decorative" val="1"/>
              </a:ext>
            </a:extLst>
          </p:cNvPr>
          <p:cNvCxnSpPr>
            <a:cxnSpLocks/>
          </p:cNvCxnSpPr>
          <p:nvPr userDrawn="1"/>
        </p:nvCxnSpPr>
        <p:spPr>
          <a:xfrm>
            <a:off x="6096001"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8" name="3/4 arrow">
            <a:extLst>
              <a:ext uri="{FF2B5EF4-FFF2-40B4-BE49-F238E27FC236}">
                <a16:creationId xmlns:a16="http://schemas.microsoft.com/office/drawing/2014/main" id="{79D2891A-8FC3-A6BB-6113-BF32856BCF47}"/>
              </a:ext>
              <a:ext uri="{C183D7F6-B498-43B3-948B-1728B52AA6E4}">
                <adec:decorative xmlns:adec="http://schemas.microsoft.com/office/drawing/2017/decorative" val="1"/>
              </a:ext>
            </a:extLst>
          </p:cNvPr>
          <p:cNvCxnSpPr>
            <a:cxnSpLocks/>
          </p:cNvCxnSpPr>
          <p:nvPr userDrawn="1"/>
        </p:nvCxnSpPr>
        <p:spPr>
          <a:xfrm>
            <a:off x="8837414"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9" name="Grid Instrux">
            <a:extLst>
              <a:ext uri="{FF2B5EF4-FFF2-40B4-BE49-F238E27FC236}">
                <a16:creationId xmlns:a16="http://schemas.microsoft.com/office/drawing/2014/main" id="{02CAB0F6-BA9D-DC91-B680-B8B29A069DD5}"/>
              </a:ext>
              <a:ext uri="{C183D7F6-B498-43B3-948B-1728B52AA6E4}">
                <adec:decorative xmlns:adec="http://schemas.microsoft.com/office/drawing/2017/decorative" val="1"/>
              </a:ext>
            </a:extLst>
          </p:cNvPr>
          <p:cNvSpPr txBox="1"/>
          <p:nvPr userDrawn="1"/>
        </p:nvSpPr>
        <p:spPr>
          <a:xfrm>
            <a:off x="1157680" y="-549443"/>
            <a:ext cx="1764907" cy="369332"/>
          </a:xfrm>
          <a:prstGeom prst="rect">
            <a:avLst/>
          </a:prstGeom>
          <a:noFill/>
        </p:spPr>
        <p:txBody>
          <a:bodyPr wrap="none" lIns="0" tIns="0" rIns="0" bIns="0"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7" name="Thread">
            <a:extLst>
              <a:ext uri="{FF2B5EF4-FFF2-40B4-BE49-F238E27FC236}">
                <a16:creationId xmlns:a16="http://schemas.microsoft.com/office/drawing/2014/main" id="{85D60DD5-372A-259D-1420-29F0B57C16CA}"/>
              </a:ext>
              <a:ext uri="{C183D7F6-B498-43B3-948B-1728B52AA6E4}">
                <adec:decorative xmlns:adec="http://schemas.microsoft.com/office/drawing/2017/decorative" val="1"/>
              </a:ext>
            </a:extLst>
          </p:cNvPr>
          <p:cNvSpPr/>
          <p:nvPr userDrawn="1"/>
        </p:nvSpPr>
        <p:spPr>
          <a:xfrm>
            <a:off x="1" y="894"/>
            <a:ext cx="128016" cy="6857106"/>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lgn="l">
              <a:spcBef>
                <a:spcPts val="1200"/>
              </a:spcBef>
            </a:pPr>
            <a:endParaRPr lang="en-US" sz="1400">
              <a:solidFill>
                <a:schemeClr val="tx1"/>
              </a:solidFill>
            </a:endParaRPr>
          </a:p>
        </p:txBody>
      </p:sp>
      <p:sp>
        <p:nvSpPr>
          <p:cNvPr id="32" name="1/4">
            <a:extLst>
              <a:ext uri="{FF2B5EF4-FFF2-40B4-BE49-F238E27FC236}">
                <a16:creationId xmlns:a16="http://schemas.microsoft.com/office/drawing/2014/main" id="{424377ED-B64A-B4C7-0B71-A4CF8A90AED7}"/>
              </a:ext>
              <a:ext uri="{C183D7F6-B498-43B3-948B-1728B52AA6E4}">
                <adec:decorative xmlns:adec="http://schemas.microsoft.com/office/drawing/2017/decorative" val="1"/>
              </a:ext>
            </a:extLst>
          </p:cNvPr>
          <p:cNvSpPr txBox="1"/>
          <p:nvPr userDrawn="1"/>
        </p:nvSpPr>
        <p:spPr>
          <a:xfrm>
            <a:off x="12576881" y="2509117"/>
            <a:ext cx="163507"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1/4</a:t>
            </a:r>
          </a:p>
        </p:txBody>
      </p:sp>
      <p:sp>
        <p:nvSpPr>
          <p:cNvPr id="33" name="2/4">
            <a:extLst>
              <a:ext uri="{FF2B5EF4-FFF2-40B4-BE49-F238E27FC236}">
                <a16:creationId xmlns:a16="http://schemas.microsoft.com/office/drawing/2014/main" id="{51F3C041-8ED9-0DA6-BEAB-D9FCBAB6CCFF}"/>
              </a:ext>
              <a:ext uri="{C183D7F6-B498-43B3-948B-1728B52AA6E4}">
                <adec:decorative xmlns:adec="http://schemas.microsoft.com/office/drawing/2017/decorative" val="1"/>
              </a:ext>
            </a:extLst>
          </p:cNvPr>
          <p:cNvSpPr txBox="1"/>
          <p:nvPr userDrawn="1"/>
        </p:nvSpPr>
        <p:spPr>
          <a:xfrm>
            <a:off x="12586321" y="3754563"/>
            <a:ext cx="182742"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2/4</a:t>
            </a:r>
          </a:p>
        </p:txBody>
      </p:sp>
      <p:sp>
        <p:nvSpPr>
          <p:cNvPr id="34" name="3/4">
            <a:extLst>
              <a:ext uri="{FF2B5EF4-FFF2-40B4-BE49-F238E27FC236}">
                <a16:creationId xmlns:a16="http://schemas.microsoft.com/office/drawing/2014/main" id="{F2D0D8E2-527A-4BB8-6B7E-6D57BEB7FA78}"/>
              </a:ext>
              <a:ext uri="{C183D7F6-B498-43B3-948B-1728B52AA6E4}">
                <adec:decorative xmlns:adec="http://schemas.microsoft.com/office/drawing/2017/decorative" val="1"/>
              </a:ext>
            </a:extLst>
          </p:cNvPr>
          <p:cNvSpPr txBox="1"/>
          <p:nvPr userDrawn="1"/>
        </p:nvSpPr>
        <p:spPr>
          <a:xfrm>
            <a:off x="12644053" y="498753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35" name="1/4 arrow">
            <a:extLst>
              <a:ext uri="{FF2B5EF4-FFF2-40B4-BE49-F238E27FC236}">
                <a16:creationId xmlns:a16="http://schemas.microsoft.com/office/drawing/2014/main" id="{A418B525-C17C-C5AB-54B3-D48D2031FC62}"/>
              </a:ext>
              <a:ext uri="{C183D7F6-B498-43B3-948B-1728B52AA6E4}">
                <adec:decorative xmlns:adec="http://schemas.microsoft.com/office/drawing/2017/decorative" val="1"/>
              </a:ext>
            </a:extLst>
          </p:cNvPr>
          <p:cNvCxnSpPr>
            <a:cxnSpLocks/>
          </p:cNvCxnSpPr>
          <p:nvPr userDrawn="1"/>
        </p:nvCxnSpPr>
        <p:spPr>
          <a:xfrm flipH="1">
            <a:off x="12278498" y="258086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0" name="1/4 arrow">
            <a:extLst>
              <a:ext uri="{FF2B5EF4-FFF2-40B4-BE49-F238E27FC236}">
                <a16:creationId xmlns:a16="http://schemas.microsoft.com/office/drawing/2014/main" id="{9832C6B5-4860-2934-2206-0B5B7FF6B0DA}"/>
              </a:ext>
              <a:ext uri="{C183D7F6-B498-43B3-948B-1728B52AA6E4}">
                <adec:decorative xmlns:adec="http://schemas.microsoft.com/office/drawing/2017/decorative" val="1"/>
              </a:ext>
            </a:extLst>
          </p:cNvPr>
          <p:cNvCxnSpPr>
            <a:cxnSpLocks/>
          </p:cNvCxnSpPr>
          <p:nvPr userDrawn="1"/>
        </p:nvCxnSpPr>
        <p:spPr>
          <a:xfrm flipH="1">
            <a:off x="12278498" y="133432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 name="1/4 arrow">
            <a:extLst>
              <a:ext uri="{FF2B5EF4-FFF2-40B4-BE49-F238E27FC236}">
                <a16:creationId xmlns:a16="http://schemas.microsoft.com/office/drawing/2014/main" id="{0F8F2023-3069-3524-187F-DCC6A0F9C743}"/>
              </a:ext>
              <a:ext uri="{C183D7F6-B498-43B3-948B-1728B52AA6E4}">
                <adec:decorative xmlns:adec="http://schemas.microsoft.com/office/drawing/2017/decorative" val="1"/>
              </a:ext>
            </a:extLst>
          </p:cNvPr>
          <p:cNvCxnSpPr>
            <a:cxnSpLocks/>
          </p:cNvCxnSpPr>
          <p:nvPr userDrawn="1"/>
        </p:nvCxnSpPr>
        <p:spPr>
          <a:xfrm flipH="1">
            <a:off x="12278498" y="507395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 name="1/4 arrow">
            <a:extLst>
              <a:ext uri="{FF2B5EF4-FFF2-40B4-BE49-F238E27FC236}">
                <a16:creationId xmlns:a16="http://schemas.microsoft.com/office/drawing/2014/main" id="{A8ED2DAB-B3D9-1EA2-514C-8A23C04556CE}"/>
              </a:ext>
              <a:ext uri="{C183D7F6-B498-43B3-948B-1728B52AA6E4}">
                <adec:decorative xmlns:adec="http://schemas.microsoft.com/office/drawing/2017/decorative" val="1"/>
              </a:ext>
            </a:extLst>
          </p:cNvPr>
          <p:cNvCxnSpPr>
            <a:cxnSpLocks/>
          </p:cNvCxnSpPr>
          <p:nvPr userDrawn="1"/>
        </p:nvCxnSpPr>
        <p:spPr>
          <a:xfrm flipH="1">
            <a:off x="12278498" y="3827414"/>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4" name="1/4">
            <a:extLst>
              <a:ext uri="{FF2B5EF4-FFF2-40B4-BE49-F238E27FC236}">
                <a16:creationId xmlns:a16="http://schemas.microsoft.com/office/drawing/2014/main" id="{C8CA6760-80AA-0257-95D3-4B4DE6DE78FD}"/>
              </a:ext>
              <a:ext uri="{C183D7F6-B498-43B3-948B-1728B52AA6E4}">
                <adec:decorative xmlns:adec="http://schemas.microsoft.com/office/drawing/2017/decorative" val="1"/>
              </a:ext>
            </a:extLst>
          </p:cNvPr>
          <p:cNvSpPr txBox="1"/>
          <p:nvPr userDrawn="1"/>
        </p:nvSpPr>
        <p:spPr>
          <a:xfrm>
            <a:off x="12529255" y="1281865"/>
            <a:ext cx="290143"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HEADER</a:t>
            </a:r>
          </a:p>
        </p:txBody>
      </p:sp>
      <p:cxnSp>
        <p:nvCxnSpPr>
          <p:cNvPr id="45" name="1/4 arrow">
            <a:extLst>
              <a:ext uri="{FF2B5EF4-FFF2-40B4-BE49-F238E27FC236}">
                <a16:creationId xmlns:a16="http://schemas.microsoft.com/office/drawing/2014/main" id="{74375429-3C84-68A9-2613-B48F5A529F30}"/>
              </a:ext>
              <a:ext uri="{C183D7F6-B498-43B3-948B-1728B52AA6E4}">
                <adec:decorative xmlns:adec="http://schemas.microsoft.com/office/drawing/2017/decorative" val="1"/>
              </a:ext>
            </a:extLst>
          </p:cNvPr>
          <p:cNvCxnSpPr>
            <a:cxnSpLocks/>
          </p:cNvCxnSpPr>
          <p:nvPr userDrawn="1"/>
        </p:nvCxnSpPr>
        <p:spPr>
          <a:xfrm flipH="1">
            <a:off x="12278498" y="632050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6" name="1/4">
            <a:extLst>
              <a:ext uri="{FF2B5EF4-FFF2-40B4-BE49-F238E27FC236}">
                <a16:creationId xmlns:a16="http://schemas.microsoft.com/office/drawing/2014/main" id="{1B81506B-B5BB-D6F5-CFE5-02E97E3AFEF1}"/>
              </a:ext>
              <a:ext uri="{C183D7F6-B498-43B3-948B-1728B52AA6E4}">
                <adec:decorative xmlns:adec="http://schemas.microsoft.com/office/drawing/2017/decorative" val="1"/>
              </a:ext>
            </a:extLst>
          </p:cNvPr>
          <p:cNvSpPr txBox="1"/>
          <p:nvPr userDrawn="1"/>
        </p:nvSpPr>
        <p:spPr>
          <a:xfrm>
            <a:off x="12532460" y="6268045"/>
            <a:ext cx="283732"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FOOTER</a:t>
            </a:r>
          </a:p>
        </p:txBody>
      </p:sp>
      <p:cxnSp>
        <p:nvCxnSpPr>
          <p:cNvPr id="24" name="1/4 arrow">
            <a:extLst>
              <a:ext uri="{FF2B5EF4-FFF2-40B4-BE49-F238E27FC236}">
                <a16:creationId xmlns:a16="http://schemas.microsoft.com/office/drawing/2014/main" id="{FA5D0519-5451-A608-D797-03460DF8E37A}"/>
              </a:ext>
              <a:ext uri="{C183D7F6-B498-43B3-948B-1728B52AA6E4}">
                <adec:decorative xmlns:adec="http://schemas.microsoft.com/office/drawing/2017/decorative" val="1"/>
              </a:ext>
            </a:extLst>
          </p:cNvPr>
          <p:cNvCxnSpPr>
            <a:cxnSpLocks/>
          </p:cNvCxnSpPr>
          <p:nvPr userDrawn="1"/>
        </p:nvCxnSpPr>
        <p:spPr>
          <a:xfrm>
            <a:off x="609600"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 name="3/4 arrow">
            <a:extLst>
              <a:ext uri="{FF2B5EF4-FFF2-40B4-BE49-F238E27FC236}">
                <a16:creationId xmlns:a16="http://schemas.microsoft.com/office/drawing/2014/main" id="{434EAFBE-DCAD-A7F5-09D7-04281AF8FDF5}"/>
              </a:ext>
              <a:ext uri="{C183D7F6-B498-43B3-948B-1728B52AA6E4}">
                <adec:decorative xmlns:adec="http://schemas.microsoft.com/office/drawing/2017/decorative" val="1"/>
              </a:ext>
            </a:extLst>
          </p:cNvPr>
          <p:cNvCxnSpPr>
            <a:cxnSpLocks/>
          </p:cNvCxnSpPr>
          <p:nvPr userDrawn="1"/>
        </p:nvCxnSpPr>
        <p:spPr>
          <a:xfrm>
            <a:off x="11580018"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7" name="1/4">
            <a:extLst>
              <a:ext uri="{FF2B5EF4-FFF2-40B4-BE49-F238E27FC236}">
                <a16:creationId xmlns:a16="http://schemas.microsoft.com/office/drawing/2014/main" id="{B26847F7-BAAC-4F5F-C73B-C98C0D60DBDC}"/>
              </a:ext>
              <a:ext uri="{C183D7F6-B498-43B3-948B-1728B52AA6E4}">
                <adec:decorative xmlns:adec="http://schemas.microsoft.com/office/drawing/2017/decorative" val="1"/>
              </a:ext>
            </a:extLst>
          </p:cNvPr>
          <p:cNvSpPr txBox="1"/>
          <p:nvPr userDrawn="1"/>
        </p:nvSpPr>
        <p:spPr>
          <a:xfrm>
            <a:off x="370754" y="-532724"/>
            <a:ext cx="477695"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LEFT MARGIN</a:t>
            </a:r>
          </a:p>
        </p:txBody>
      </p:sp>
      <p:sp>
        <p:nvSpPr>
          <p:cNvPr id="28" name="1/4">
            <a:extLst>
              <a:ext uri="{FF2B5EF4-FFF2-40B4-BE49-F238E27FC236}">
                <a16:creationId xmlns:a16="http://schemas.microsoft.com/office/drawing/2014/main" id="{C37489DE-748C-5EF5-A2DC-16A403A0AC9F}"/>
              </a:ext>
              <a:ext uri="{C183D7F6-B498-43B3-948B-1728B52AA6E4}">
                <adec:decorative xmlns:adec="http://schemas.microsoft.com/office/drawing/2017/decorative" val="1"/>
              </a:ext>
            </a:extLst>
          </p:cNvPr>
          <p:cNvSpPr txBox="1"/>
          <p:nvPr userDrawn="1"/>
        </p:nvSpPr>
        <p:spPr>
          <a:xfrm>
            <a:off x="11314721" y="-532724"/>
            <a:ext cx="530594"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RIGHT MARGIN</a:t>
            </a:r>
          </a:p>
        </p:txBody>
      </p:sp>
      <p:pic>
        <p:nvPicPr>
          <p:cNvPr id="5" name="Picture 4" descr="A red and black number&#10;&#10;Description automatically generated">
            <a:extLst>
              <a:ext uri="{FF2B5EF4-FFF2-40B4-BE49-F238E27FC236}">
                <a16:creationId xmlns:a16="http://schemas.microsoft.com/office/drawing/2014/main" id="{2234EB27-0473-30C2-1965-1252E423E6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00" y="6518398"/>
            <a:ext cx="603504" cy="145847"/>
          </a:xfrm>
          <a:prstGeom prst="rect">
            <a:avLst/>
          </a:prstGeom>
        </p:spPr>
      </p:pic>
      <p:sp>
        <p:nvSpPr>
          <p:cNvPr id="20" name="TextBox 19">
            <a:extLst>
              <a:ext uri="{FF2B5EF4-FFF2-40B4-BE49-F238E27FC236}">
                <a16:creationId xmlns:a16="http://schemas.microsoft.com/office/drawing/2014/main" id="{3649E60E-9FEF-F725-8683-A5CFEE84E19D}"/>
              </a:ext>
            </a:extLst>
          </p:cNvPr>
          <p:cNvSpPr txBox="1"/>
          <p:nvPr userDrawn="1">
            <p:extLst>
              <p:ext uri="{1162E1C5-73C7-4A58-AE30-91384D911F3F}">
                <p184:classification xmlns:p184="http://schemas.microsoft.com/office/powerpoint/2018/4/main" val="ftr"/>
              </p:ext>
            </p:extLst>
          </p:nvPr>
        </p:nvSpPr>
        <p:spPr>
          <a:xfrm>
            <a:off x="5576062" y="6642100"/>
            <a:ext cx="1068388"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cs typeface="Calibri" panose="020F0502020204030204" pitchFamily="34" charset="0"/>
              </a:rPr>
              <a:t>Adobe Internal Data</a:t>
            </a:r>
          </a:p>
        </p:txBody>
      </p:sp>
    </p:spTree>
    <p:extLst>
      <p:ext uri="{BB962C8B-B14F-4D97-AF65-F5344CB8AC3E}">
        <p14:creationId xmlns:p14="http://schemas.microsoft.com/office/powerpoint/2010/main" val="306991256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4" r:id="rId5"/>
  </p:sldLayoutIdLst>
  <p:hf sldNum="0" hdr="0" ftr="0" dt="0"/>
  <p:txStyles>
    <p:titleStyle>
      <a:lvl1pPr algn="l" defTabSz="914126" rtl="0" eaLnBrk="1" latinLnBrk="0" hangingPunct="1">
        <a:lnSpc>
          <a:spcPct val="80000"/>
        </a:lnSpc>
        <a:spcBef>
          <a:spcPct val="0"/>
        </a:spcBef>
        <a:buNone/>
        <a:defRPr sz="3199" kern="1200" spc="-100" baseline="0">
          <a:gradFill>
            <a:gsLst>
              <a:gs pos="83178">
                <a:srgbClr val="000000"/>
              </a:gs>
              <a:gs pos="0">
                <a:srgbClr val="000000"/>
              </a:gs>
            </a:gsLst>
            <a:lin ang="5400000" scaled="1"/>
          </a:gradFill>
          <a:latin typeface="+mj-lt"/>
          <a:ea typeface="+mj-ea"/>
          <a:cs typeface="+mj-cs"/>
        </a:defRPr>
      </a:lvl1pPr>
    </p:titleStyle>
    <p:bodyStyle>
      <a:lvl1pPr marL="182508" indent="-182508" algn="l" defTabSz="914126" rtl="0" eaLnBrk="1" latinLnBrk="0" hangingPunct="1">
        <a:lnSpc>
          <a:spcPct val="110000"/>
        </a:lnSpc>
        <a:spcBef>
          <a:spcPts val="1200"/>
        </a:spcBef>
        <a:spcAft>
          <a:spcPts val="0"/>
        </a:spcAft>
        <a:buSzPct val="70000"/>
        <a:buFont typeface="Wingdings" panose="05000000000000000000" pitchFamily="2" charset="2"/>
        <a:buChar char="§"/>
        <a:defRPr sz="1799" kern="1200">
          <a:gradFill>
            <a:gsLst>
              <a:gs pos="83178">
                <a:srgbClr val="000000"/>
              </a:gs>
              <a:gs pos="0">
                <a:srgbClr val="000000"/>
              </a:gs>
            </a:gsLst>
            <a:lin ang="5400000" scaled="1"/>
          </a:gradFill>
          <a:latin typeface="+mn-lt"/>
          <a:ea typeface="+mn-ea"/>
          <a:cs typeface="+mn-cs"/>
        </a:defRPr>
      </a:lvl1pPr>
      <a:lvl2pPr marL="382473" indent="-157116" algn="l" defTabSz="914126" rtl="0" eaLnBrk="1" latinLnBrk="0" hangingPunct="1">
        <a:lnSpc>
          <a:spcPct val="110000"/>
        </a:lnSpc>
        <a:spcBef>
          <a:spcPts val="1200"/>
        </a:spcBef>
        <a:spcAft>
          <a:spcPts val="0"/>
        </a:spcAft>
        <a:buSzPct val="70000"/>
        <a:buFont typeface="Wingdings" panose="05000000000000000000" pitchFamily="2" charset="2"/>
        <a:buChar char="§"/>
        <a:defRPr sz="1600" kern="1200">
          <a:gradFill>
            <a:gsLst>
              <a:gs pos="83178">
                <a:srgbClr val="000000"/>
              </a:gs>
              <a:gs pos="0">
                <a:srgbClr val="000000"/>
              </a:gs>
            </a:gsLst>
            <a:lin ang="5400000" scaled="1"/>
          </a:gradFill>
          <a:latin typeface="+mn-lt"/>
          <a:ea typeface="+mn-ea"/>
          <a:cs typeface="+mn-cs"/>
        </a:defRPr>
      </a:lvl2pPr>
      <a:lvl3pPr marL="580851" indent="-142832" algn="l" defTabSz="914126" rtl="0" eaLnBrk="1" latinLnBrk="0" hangingPunct="1">
        <a:lnSpc>
          <a:spcPct val="110000"/>
        </a:lnSpc>
        <a:spcBef>
          <a:spcPts val="1200"/>
        </a:spcBef>
        <a:spcAft>
          <a:spcPts val="0"/>
        </a:spcAft>
        <a:buSzPct val="70000"/>
        <a:buFont typeface="Wingdings" panose="05000000000000000000" pitchFamily="2" charset="2"/>
        <a:buChar char="§"/>
        <a:defRPr sz="1400" kern="1200">
          <a:gradFill>
            <a:gsLst>
              <a:gs pos="83178">
                <a:srgbClr val="000000"/>
              </a:gs>
              <a:gs pos="0">
                <a:srgbClr val="000000"/>
              </a:gs>
            </a:gsLst>
            <a:lin ang="5400000" scaled="1"/>
          </a:gradFill>
          <a:latin typeface="+mn-lt"/>
          <a:ea typeface="+mn-ea"/>
          <a:cs typeface="+mn-cs"/>
        </a:defRPr>
      </a:lvl3pPr>
      <a:lvl4pPr marL="669724" indent="-123788" algn="l" defTabSz="914126" rtl="0" eaLnBrk="1" latinLnBrk="0" hangingPunct="1">
        <a:lnSpc>
          <a:spcPct val="110000"/>
        </a:lnSpc>
        <a:spcBef>
          <a:spcPts val="1200"/>
        </a:spcBef>
        <a:spcAft>
          <a:spcPts val="0"/>
        </a:spcAft>
        <a:buSzPct val="70000"/>
        <a:buFont typeface="Wingdings" panose="05000000000000000000" pitchFamily="2" charset="2"/>
        <a:buChar char="§"/>
        <a:defRPr sz="1400" kern="1200">
          <a:gradFill>
            <a:gsLst>
              <a:gs pos="83178">
                <a:srgbClr val="000000"/>
              </a:gs>
              <a:gs pos="0">
                <a:srgbClr val="000000"/>
              </a:gs>
            </a:gsLst>
            <a:lin ang="5400000" scaled="1"/>
          </a:gradFill>
          <a:latin typeface="+mn-lt"/>
          <a:ea typeface="+mn-ea"/>
          <a:cs typeface="+mn-cs"/>
        </a:defRPr>
      </a:lvl4pPr>
      <a:lvl5pPr marL="845884" indent="-130136" algn="l" defTabSz="914126" rtl="0" eaLnBrk="1" latinLnBrk="0" hangingPunct="1">
        <a:lnSpc>
          <a:spcPct val="110000"/>
        </a:lnSpc>
        <a:spcBef>
          <a:spcPts val="1200"/>
        </a:spcBef>
        <a:spcAft>
          <a:spcPts val="0"/>
        </a:spcAft>
        <a:buSzPct val="70000"/>
        <a:buFont typeface="Wingdings" panose="05000000000000000000" pitchFamily="2" charset="2"/>
        <a:buChar char="§"/>
        <a:defRPr sz="1200" kern="1200">
          <a:gradFill>
            <a:gsLst>
              <a:gs pos="83178">
                <a:srgbClr val="000000"/>
              </a:gs>
              <a:gs pos="0">
                <a:srgbClr val="000000"/>
              </a:gs>
            </a:gsLst>
            <a:lin ang="5400000" scaled="1"/>
          </a:gra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A4A3A4"/>
          </p15:clr>
        </p15:guide>
        <p15:guide id="2" pos="384">
          <p15:clr>
            <a:srgbClr val="A4A3A4"/>
          </p15:clr>
        </p15:guide>
        <p15:guide id="3" pos="7296">
          <p15:clr>
            <a:srgbClr val="A4A3A4"/>
          </p15:clr>
        </p15:guide>
        <p15:guide id="4" orient="horz" pos="3984">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557CE-52E6-1FB8-260F-4B9972B7C98C}"/>
              </a:ext>
            </a:extLst>
          </p:cNvPr>
          <p:cNvSpPr>
            <a:spLocks noGrp="1"/>
          </p:cNvSpPr>
          <p:nvPr>
            <p:ph type="title"/>
          </p:nvPr>
        </p:nvSpPr>
        <p:spPr>
          <a:xfrm>
            <a:off x="609600" y="264087"/>
            <a:ext cx="10972801" cy="946389"/>
          </a:xfrm>
          <a:prstGeom prst="rect">
            <a:avLst/>
          </a:prstGeom>
        </p:spPr>
        <p:txBody>
          <a:bodyPr vert="horz" lIns="0" tIns="45720" rIns="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07D5854-D623-623A-F51E-6C503DDDB9F4}"/>
              </a:ext>
            </a:extLst>
          </p:cNvPr>
          <p:cNvSpPr>
            <a:spLocks noGrp="1"/>
          </p:cNvSpPr>
          <p:nvPr>
            <p:ph type="body" idx="1"/>
          </p:nvPr>
        </p:nvSpPr>
        <p:spPr>
          <a:xfrm>
            <a:off x="609600" y="1334324"/>
            <a:ext cx="10972801" cy="4990276"/>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pyright">
            <a:extLst>
              <a:ext uri="{FF2B5EF4-FFF2-40B4-BE49-F238E27FC236}">
                <a16:creationId xmlns:a16="http://schemas.microsoft.com/office/drawing/2014/main" id="{F00605C0-ED67-6D23-4441-6A67F9B2E445}"/>
              </a:ext>
            </a:extLst>
          </p:cNvPr>
          <p:cNvSpPr txBox="1"/>
          <p:nvPr userDrawn="1"/>
        </p:nvSpPr>
        <p:spPr>
          <a:xfrm>
            <a:off x="9873599" y="6583682"/>
            <a:ext cx="1708801" cy="92333"/>
          </a:xfrm>
          <a:prstGeom prst="rect">
            <a:avLst/>
          </a:prstGeom>
          <a:noFill/>
        </p:spPr>
        <p:txBody>
          <a:bodyPr wrap="none" lIns="0" tIns="0" rIns="0" bIns="0">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lang="en-US" sz="600" baseline="0">
                <a:gradFill>
                  <a:gsLst>
                    <a:gs pos="91589">
                      <a:schemeClr val="tx1"/>
                    </a:gs>
                    <a:gs pos="76636">
                      <a:schemeClr val="tx1"/>
                    </a:gs>
                  </a:gsLst>
                  <a:lin ang="5400000" scaled="1"/>
                </a:gradFill>
                <a:latin typeface="Adobe Clean" panose="020B0503020404020204" pitchFamily="34" charset="0"/>
              </a:rPr>
              <a:t>© 2025 Adobe. All Rights Reserved. Adobe Confidential.</a:t>
            </a:r>
          </a:p>
        </p:txBody>
      </p:sp>
      <p:sp>
        <p:nvSpPr>
          <p:cNvPr id="6" name="Slide Number Placeholder 5">
            <a:extLst>
              <a:ext uri="{FF2B5EF4-FFF2-40B4-BE49-F238E27FC236}">
                <a16:creationId xmlns:a16="http://schemas.microsoft.com/office/drawing/2014/main" id="{83E5B87A-A7CF-09CF-30ED-83C44A71A0E8}"/>
              </a:ext>
            </a:extLst>
          </p:cNvPr>
          <p:cNvSpPr>
            <a:spLocks noGrp="1"/>
          </p:cNvSpPr>
          <p:nvPr>
            <p:ph type="sldNum" sz="quarter" idx="4"/>
          </p:nvPr>
        </p:nvSpPr>
        <p:spPr>
          <a:xfrm>
            <a:off x="11842293" y="6583682"/>
            <a:ext cx="89791" cy="92333"/>
          </a:xfrm>
          <a:prstGeom prst="rect">
            <a:avLst/>
          </a:prstGeom>
        </p:spPr>
        <p:txBody>
          <a:bodyPr wrap="none" lIns="0" tIns="0" rIns="0" bIns="0">
            <a:spAutoFit/>
          </a:bodyPr>
          <a:lstStyle>
            <a:lvl1pPr>
              <a:defRPr lang="en-US" sz="600" baseline="0" smtClean="0">
                <a:gradFill>
                  <a:gsLst>
                    <a:gs pos="91589">
                      <a:schemeClr val="tx1"/>
                    </a:gs>
                    <a:gs pos="76636">
                      <a:schemeClr val="tx1"/>
                    </a:gs>
                  </a:gsLst>
                  <a:lin ang="5400000" scaled="1"/>
                </a:gradFill>
                <a:latin typeface="Adobe Clean" panose="020B0503020404020204" pitchFamily="34" charset="0"/>
              </a:defRPr>
            </a:lvl1pPr>
          </a:lstStyle>
          <a:p>
            <a:pPr algn="r"/>
            <a:fld id="{DEC9D0C1-7FBA-40E3-98AB-77B8E8CCE3DF}" type="slidenum">
              <a:rPr lang="en-GB" smtClean="0"/>
              <a:pPr algn="r"/>
              <a:t>‹#›</a:t>
            </a:fld>
            <a:endParaRPr lang="en-GB"/>
          </a:p>
        </p:txBody>
      </p:sp>
      <p:sp>
        <p:nvSpPr>
          <p:cNvPr id="4" name="Date Placeholder 3">
            <a:extLst>
              <a:ext uri="{FF2B5EF4-FFF2-40B4-BE49-F238E27FC236}">
                <a16:creationId xmlns:a16="http://schemas.microsoft.com/office/drawing/2014/main" id="{7DFD8D59-8A23-698A-D678-69D2440DB509}"/>
              </a:ext>
            </a:extLst>
          </p:cNvPr>
          <p:cNvSpPr>
            <a:spLocks noGrp="1"/>
          </p:cNvSpPr>
          <p:nvPr>
            <p:ph type="dt" sz="half" idx="2"/>
          </p:nvPr>
        </p:nvSpPr>
        <p:spPr>
          <a:xfrm>
            <a:off x="0" y="7035913"/>
            <a:ext cx="375103" cy="107722"/>
          </a:xfrm>
          <a:prstGeom prst="rect">
            <a:avLst/>
          </a:prstGeom>
        </p:spPr>
        <p:txBody>
          <a:bodyPr vert="horz" wrap="none" lIns="0" tIns="0" rIns="0" bIns="0" rtlCol="0" anchor="ctr">
            <a:spAutoFit/>
          </a:bodyPr>
          <a:lstStyle>
            <a:lvl1pPr algn="l">
              <a:defRPr sz="700">
                <a:solidFill>
                  <a:schemeClr val="tx1">
                    <a:tint val="75000"/>
                  </a:schemeClr>
                </a:solidFill>
              </a:defRPr>
            </a:lvl1pPr>
          </a:lstStyle>
          <a:p>
            <a:fld id="{8E9D5E0F-20C3-43B0-8138-8447E64FE387}" type="datetime1">
              <a:rPr lang="en-US" smtClean="0"/>
              <a:t>8/25/25</a:t>
            </a:fld>
            <a:endParaRPr lang="en-US"/>
          </a:p>
        </p:txBody>
      </p:sp>
      <p:sp>
        <p:nvSpPr>
          <p:cNvPr id="9" name="1/4">
            <a:extLst>
              <a:ext uri="{FF2B5EF4-FFF2-40B4-BE49-F238E27FC236}">
                <a16:creationId xmlns:a16="http://schemas.microsoft.com/office/drawing/2014/main" id="{791B36FE-59D2-67F8-88FF-8BCBCAA1B94A}"/>
              </a:ext>
              <a:ext uri="{C183D7F6-B498-43B3-948B-1728B52AA6E4}">
                <adec:decorative xmlns:adec="http://schemas.microsoft.com/office/drawing/2017/decorative" val="1"/>
              </a:ext>
            </a:extLst>
          </p:cNvPr>
          <p:cNvSpPr txBox="1"/>
          <p:nvPr userDrawn="1"/>
        </p:nvSpPr>
        <p:spPr>
          <a:xfrm>
            <a:off x="3264969" y="-563502"/>
            <a:ext cx="163507"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1/4</a:t>
            </a:r>
          </a:p>
        </p:txBody>
      </p:sp>
      <p:sp>
        <p:nvSpPr>
          <p:cNvPr id="10" name="2/4">
            <a:extLst>
              <a:ext uri="{FF2B5EF4-FFF2-40B4-BE49-F238E27FC236}">
                <a16:creationId xmlns:a16="http://schemas.microsoft.com/office/drawing/2014/main" id="{1D453459-F362-B9CD-880F-8901A7543B45}"/>
              </a:ext>
              <a:ext uri="{C183D7F6-B498-43B3-948B-1728B52AA6E4}">
                <adec:decorative xmlns:adec="http://schemas.microsoft.com/office/drawing/2017/decorative" val="1"/>
              </a:ext>
            </a:extLst>
          </p:cNvPr>
          <p:cNvSpPr txBox="1"/>
          <p:nvPr userDrawn="1"/>
        </p:nvSpPr>
        <p:spPr>
          <a:xfrm>
            <a:off x="6004630" y="-563502"/>
            <a:ext cx="182742"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2/4</a:t>
            </a:r>
          </a:p>
        </p:txBody>
      </p:sp>
      <p:sp>
        <p:nvSpPr>
          <p:cNvPr id="11" name="3/4">
            <a:extLst>
              <a:ext uri="{FF2B5EF4-FFF2-40B4-BE49-F238E27FC236}">
                <a16:creationId xmlns:a16="http://schemas.microsoft.com/office/drawing/2014/main" id="{8E72AC89-911C-7E96-6D33-BAF9B0DBE03B}"/>
              </a:ext>
              <a:ext uri="{C183D7F6-B498-43B3-948B-1728B52AA6E4}">
                <adec:decorative xmlns:adec="http://schemas.microsoft.com/office/drawing/2017/decorative" val="1"/>
              </a:ext>
            </a:extLst>
          </p:cNvPr>
          <p:cNvSpPr txBox="1"/>
          <p:nvPr userDrawn="1"/>
        </p:nvSpPr>
        <p:spPr>
          <a:xfrm>
            <a:off x="8745241" y="-56350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12" name="2/3 arrow">
            <a:extLst>
              <a:ext uri="{FF2B5EF4-FFF2-40B4-BE49-F238E27FC236}">
                <a16:creationId xmlns:a16="http://schemas.microsoft.com/office/drawing/2014/main" id="{425FBE88-470E-60C6-8016-0453814D1C32}"/>
              </a:ext>
              <a:ext uri="{C183D7F6-B498-43B3-948B-1728B52AA6E4}">
                <adec:decorative xmlns:adec="http://schemas.microsoft.com/office/drawing/2017/decorative" val="1"/>
              </a:ext>
            </a:extLst>
          </p:cNvPr>
          <p:cNvCxnSpPr>
            <a:cxnSpLocks/>
          </p:cNvCxnSpPr>
          <p:nvPr userDrawn="1"/>
        </p:nvCxnSpPr>
        <p:spPr>
          <a:xfrm>
            <a:off x="7923212"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3" name="1/3 arrow">
            <a:extLst>
              <a:ext uri="{FF2B5EF4-FFF2-40B4-BE49-F238E27FC236}">
                <a16:creationId xmlns:a16="http://schemas.microsoft.com/office/drawing/2014/main" id="{B121034D-56B4-850B-095F-50226D1D6260}"/>
              </a:ext>
              <a:ext uri="{C183D7F6-B498-43B3-948B-1728B52AA6E4}">
                <adec:decorative xmlns:adec="http://schemas.microsoft.com/office/drawing/2017/decorative" val="1"/>
              </a:ext>
            </a:extLst>
          </p:cNvPr>
          <p:cNvCxnSpPr>
            <a:cxnSpLocks/>
          </p:cNvCxnSpPr>
          <p:nvPr userDrawn="1"/>
        </p:nvCxnSpPr>
        <p:spPr>
          <a:xfrm>
            <a:off x="4266406"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4" name="2/3">
            <a:extLst>
              <a:ext uri="{FF2B5EF4-FFF2-40B4-BE49-F238E27FC236}">
                <a16:creationId xmlns:a16="http://schemas.microsoft.com/office/drawing/2014/main" id="{FC5A2A21-4D76-D3E5-F47D-FAAEDEFAE6F2}"/>
              </a:ext>
              <a:ext uri="{C183D7F6-B498-43B3-948B-1728B52AA6E4}">
                <adec:decorative xmlns:adec="http://schemas.microsoft.com/office/drawing/2017/decorative" val="1"/>
              </a:ext>
            </a:extLst>
          </p:cNvPr>
          <p:cNvSpPr txBox="1"/>
          <p:nvPr userDrawn="1"/>
        </p:nvSpPr>
        <p:spPr>
          <a:xfrm>
            <a:off x="7832642" y="-563502"/>
            <a:ext cx="181140" cy="153888"/>
          </a:xfrm>
          <a:prstGeom prst="rect">
            <a:avLst/>
          </a:prstGeom>
          <a:noFill/>
        </p:spPr>
        <p:txBody>
          <a:bodyPr wrap="none" lIns="0" tIns="0" rIns="0" bIns="0" rtlCol="0">
            <a:spAutoFit/>
          </a:bodyPr>
          <a:lstStyle/>
          <a:p>
            <a:pPr algn="ctr"/>
            <a:r>
              <a:rPr lang="en-US" sz="1000">
                <a:solidFill>
                  <a:srgbClr val="A185B6"/>
                </a:solidFill>
                <a:latin typeface="+mj-lt"/>
              </a:rPr>
              <a:t>2/3</a:t>
            </a:r>
          </a:p>
        </p:txBody>
      </p:sp>
      <p:sp>
        <p:nvSpPr>
          <p:cNvPr id="15" name="1/3">
            <a:extLst>
              <a:ext uri="{FF2B5EF4-FFF2-40B4-BE49-F238E27FC236}">
                <a16:creationId xmlns:a16="http://schemas.microsoft.com/office/drawing/2014/main" id="{31DF4110-6679-C48B-A68B-23CCE2DC7192}"/>
              </a:ext>
              <a:ext uri="{C183D7F6-B498-43B3-948B-1728B52AA6E4}">
                <adec:decorative xmlns:adec="http://schemas.microsoft.com/office/drawing/2017/decorative" val="1"/>
              </a:ext>
            </a:extLst>
          </p:cNvPr>
          <p:cNvSpPr txBox="1"/>
          <p:nvPr userDrawn="1"/>
        </p:nvSpPr>
        <p:spPr>
          <a:xfrm>
            <a:off x="4194052" y="-563502"/>
            <a:ext cx="158698" cy="153888"/>
          </a:xfrm>
          <a:prstGeom prst="rect">
            <a:avLst/>
          </a:prstGeom>
          <a:noFill/>
        </p:spPr>
        <p:txBody>
          <a:bodyPr wrap="none" lIns="0" tIns="0" rIns="0" bIns="0" rtlCol="0">
            <a:spAutoFit/>
          </a:bodyPr>
          <a:lstStyle/>
          <a:p>
            <a:pPr algn="ctr"/>
            <a:r>
              <a:rPr lang="en-US" sz="1000">
                <a:solidFill>
                  <a:srgbClr val="A185B6"/>
                </a:solidFill>
                <a:latin typeface="+mj-lt"/>
              </a:rPr>
              <a:t>1/3</a:t>
            </a:r>
          </a:p>
        </p:txBody>
      </p:sp>
      <p:cxnSp>
        <p:nvCxnSpPr>
          <p:cNvPr id="16" name="1/4 arrow">
            <a:extLst>
              <a:ext uri="{FF2B5EF4-FFF2-40B4-BE49-F238E27FC236}">
                <a16:creationId xmlns:a16="http://schemas.microsoft.com/office/drawing/2014/main" id="{654E8F9D-6C4E-05DA-FE73-546CD08C5B57}"/>
              </a:ext>
              <a:ext uri="{C183D7F6-B498-43B3-948B-1728B52AA6E4}">
                <adec:decorative xmlns:adec="http://schemas.microsoft.com/office/drawing/2017/decorative" val="1"/>
              </a:ext>
            </a:extLst>
          </p:cNvPr>
          <p:cNvCxnSpPr>
            <a:cxnSpLocks/>
          </p:cNvCxnSpPr>
          <p:nvPr userDrawn="1"/>
        </p:nvCxnSpPr>
        <p:spPr>
          <a:xfrm>
            <a:off x="3352205"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7" name="2/4 arrow">
            <a:extLst>
              <a:ext uri="{FF2B5EF4-FFF2-40B4-BE49-F238E27FC236}">
                <a16:creationId xmlns:a16="http://schemas.microsoft.com/office/drawing/2014/main" id="{DA346B2B-DF35-381D-9BDC-1CDA53FCF74A}"/>
              </a:ext>
              <a:ext uri="{C183D7F6-B498-43B3-948B-1728B52AA6E4}">
                <adec:decorative xmlns:adec="http://schemas.microsoft.com/office/drawing/2017/decorative" val="1"/>
              </a:ext>
            </a:extLst>
          </p:cNvPr>
          <p:cNvCxnSpPr>
            <a:cxnSpLocks/>
          </p:cNvCxnSpPr>
          <p:nvPr userDrawn="1"/>
        </p:nvCxnSpPr>
        <p:spPr>
          <a:xfrm>
            <a:off x="6096001"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8" name="3/4 arrow">
            <a:extLst>
              <a:ext uri="{FF2B5EF4-FFF2-40B4-BE49-F238E27FC236}">
                <a16:creationId xmlns:a16="http://schemas.microsoft.com/office/drawing/2014/main" id="{79D2891A-8FC3-A6BB-6113-BF32856BCF47}"/>
              </a:ext>
              <a:ext uri="{C183D7F6-B498-43B3-948B-1728B52AA6E4}">
                <adec:decorative xmlns:adec="http://schemas.microsoft.com/office/drawing/2017/decorative" val="1"/>
              </a:ext>
            </a:extLst>
          </p:cNvPr>
          <p:cNvCxnSpPr>
            <a:cxnSpLocks/>
          </p:cNvCxnSpPr>
          <p:nvPr userDrawn="1"/>
        </p:nvCxnSpPr>
        <p:spPr>
          <a:xfrm>
            <a:off x="8837414"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9" name="Grid Instrux">
            <a:extLst>
              <a:ext uri="{FF2B5EF4-FFF2-40B4-BE49-F238E27FC236}">
                <a16:creationId xmlns:a16="http://schemas.microsoft.com/office/drawing/2014/main" id="{02CAB0F6-BA9D-DC91-B680-B8B29A069DD5}"/>
              </a:ext>
              <a:ext uri="{C183D7F6-B498-43B3-948B-1728B52AA6E4}">
                <adec:decorative xmlns:adec="http://schemas.microsoft.com/office/drawing/2017/decorative" val="1"/>
              </a:ext>
            </a:extLst>
          </p:cNvPr>
          <p:cNvSpPr txBox="1"/>
          <p:nvPr userDrawn="1"/>
        </p:nvSpPr>
        <p:spPr>
          <a:xfrm>
            <a:off x="1157680" y="-549443"/>
            <a:ext cx="1764907" cy="369332"/>
          </a:xfrm>
          <a:prstGeom prst="rect">
            <a:avLst/>
          </a:prstGeom>
          <a:noFill/>
        </p:spPr>
        <p:txBody>
          <a:bodyPr wrap="none" lIns="0" tIns="0" rIns="0" bIns="0"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7" name="Thread">
            <a:extLst>
              <a:ext uri="{FF2B5EF4-FFF2-40B4-BE49-F238E27FC236}">
                <a16:creationId xmlns:a16="http://schemas.microsoft.com/office/drawing/2014/main" id="{85D60DD5-372A-259D-1420-29F0B57C16CA}"/>
              </a:ext>
              <a:ext uri="{C183D7F6-B498-43B3-948B-1728B52AA6E4}">
                <adec:decorative xmlns:adec="http://schemas.microsoft.com/office/drawing/2017/decorative" val="1"/>
              </a:ext>
            </a:extLst>
          </p:cNvPr>
          <p:cNvSpPr/>
          <p:nvPr userDrawn="1"/>
        </p:nvSpPr>
        <p:spPr>
          <a:xfrm>
            <a:off x="1" y="894"/>
            <a:ext cx="128016" cy="6857106"/>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lgn="l">
              <a:spcBef>
                <a:spcPts val="1200"/>
              </a:spcBef>
            </a:pPr>
            <a:endParaRPr lang="en-US" sz="1400">
              <a:solidFill>
                <a:schemeClr val="tx1"/>
              </a:solidFill>
            </a:endParaRPr>
          </a:p>
        </p:txBody>
      </p:sp>
      <p:sp>
        <p:nvSpPr>
          <p:cNvPr id="32" name="1/4">
            <a:extLst>
              <a:ext uri="{FF2B5EF4-FFF2-40B4-BE49-F238E27FC236}">
                <a16:creationId xmlns:a16="http://schemas.microsoft.com/office/drawing/2014/main" id="{424377ED-B64A-B4C7-0B71-A4CF8A90AED7}"/>
              </a:ext>
              <a:ext uri="{C183D7F6-B498-43B3-948B-1728B52AA6E4}">
                <adec:decorative xmlns:adec="http://schemas.microsoft.com/office/drawing/2017/decorative" val="1"/>
              </a:ext>
            </a:extLst>
          </p:cNvPr>
          <p:cNvSpPr txBox="1"/>
          <p:nvPr userDrawn="1"/>
        </p:nvSpPr>
        <p:spPr>
          <a:xfrm>
            <a:off x="12576881" y="2509117"/>
            <a:ext cx="163507"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1/4</a:t>
            </a:r>
          </a:p>
        </p:txBody>
      </p:sp>
      <p:sp>
        <p:nvSpPr>
          <p:cNvPr id="33" name="2/4">
            <a:extLst>
              <a:ext uri="{FF2B5EF4-FFF2-40B4-BE49-F238E27FC236}">
                <a16:creationId xmlns:a16="http://schemas.microsoft.com/office/drawing/2014/main" id="{51F3C041-8ED9-0DA6-BEAB-D9FCBAB6CCFF}"/>
              </a:ext>
              <a:ext uri="{C183D7F6-B498-43B3-948B-1728B52AA6E4}">
                <adec:decorative xmlns:adec="http://schemas.microsoft.com/office/drawing/2017/decorative" val="1"/>
              </a:ext>
            </a:extLst>
          </p:cNvPr>
          <p:cNvSpPr txBox="1"/>
          <p:nvPr userDrawn="1"/>
        </p:nvSpPr>
        <p:spPr>
          <a:xfrm>
            <a:off x="12586321" y="3754563"/>
            <a:ext cx="182742"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2/4</a:t>
            </a:r>
          </a:p>
        </p:txBody>
      </p:sp>
      <p:sp>
        <p:nvSpPr>
          <p:cNvPr id="34" name="3/4">
            <a:extLst>
              <a:ext uri="{FF2B5EF4-FFF2-40B4-BE49-F238E27FC236}">
                <a16:creationId xmlns:a16="http://schemas.microsoft.com/office/drawing/2014/main" id="{F2D0D8E2-527A-4BB8-6B7E-6D57BEB7FA78}"/>
              </a:ext>
              <a:ext uri="{C183D7F6-B498-43B3-948B-1728B52AA6E4}">
                <adec:decorative xmlns:adec="http://schemas.microsoft.com/office/drawing/2017/decorative" val="1"/>
              </a:ext>
            </a:extLst>
          </p:cNvPr>
          <p:cNvSpPr txBox="1"/>
          <p:nvPr userDrawn="1"/>
        </p:nvSpPr>
        <p:spPr>
          <a:xfrm>
            <a:off x="12644053" y="498753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35" name="1/4 arrow">
            <a:extLst>
              <a:ext uri="{FF2B5EF4-FFF2-40B4-BE49-F238E27FC236}">
                <a16:creationId xmlns:a16="http://schemas.microsoft.com/office/drawing/2014/main" id="{A418B525-C17C-C5AB-54B3-D48D2031FC62}"/>
              </a:ext>
              <a:ext uri="{C183D7F6-B498-43B3-948B-1728B52AA6E4}">
                <adec:decorative xmlns:adec="http://schemas.microsoft.com/office/drawing/2017/decorative" val="1"/>
              </a:ext>
            </a:extLst>
          </p:cNvPr>
          <p:cNvCxnSpPr>
            <a:cxnSpLocks/>
          </p:cNvCxnSpPr>
          <p:nvPr userDrawn="1"/>
        </p:nvCxnSpPr>
        <p:spPr>
          <a:xfrm flipH="1">
            <a:off x="12278498" y="258086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0" name="1/4 arrow">
            <a:extLst>
              <a:ext uri="{FF2B5EF4-FFF2-40B4-BE49-F238E27FC236}">
                <a16:creationId xmlns:a16="http://schemas.microsoft.com/office/drawing/2014/main" id="{9832C6B5-4860-2934-2206-0B5B7FF6B0DA}"/>
              </a:ext>
              <a:ext uri="{C183D7F6-B498-43B3-948B-1728B52AA6E4}">
                <adec:decorative xmlns:adec="http://schemas.microsoft.com/office/drawing/2017/decorative" val="1"/>
              </a:ext>
            </a:extLst>
          </p:cNvPr>
          <p:cNvCxnSpPr>
            <a:cxnSpLocks/>
          </p:cNvCxnSpPr>
          <p:nvPr userDrawn="1"/>
        </p:nvCxnSpPr>
        <p:spPr>
          <a:xfrm flipH="1">
            <a:off x="12278498" y="133432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 name="1/4 arrow">
            <a:extLst>
              <a:ext uri="{FF2B5EF4-FFF2-40B4-BE49-F238E27FC236}">
                <a16:creationId xmlns:a16="http://schemas.microsoft.com/office/drawing/2014/main" id="{0F8F2023-3069-3524-187F-DCC6A0F9C743}"/>
              </a:ext>
              <a:ext uri="{C183D7F6-B498-43B3-948B-1728B52AA6E4}">
                <adec:decorative xmlns:adec="http://schemas.microsoft.com/office/drawing/2017/decorative" val="1"/>
              </a:ext>
            </a:extLst>
          </p:cNvPr>
          <p:cNvCxnSpPr>
            <a:cxnSpLocks/>
          </p:cNvCxnSpPr>
          <p:nvPr userDrawn="1"/>
        </p:nvCxnSpPr>
        <p:spPr>
          <a:xfrm flipH="1">
            <a:off x="12278498" y="507395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 name="1/4 arrow">
            <a:extLst>
              <a:ext uri="{FF2B5EF4-FFF2-40B4-BE49-F238E27FC236}">
                <a16:creationId xmlns:a16="http://schemas.microsoft.com/office/drawing/2014/main" id="{A8ED2DAB-B3D9-1EA2-514C-8A23C04556CE}"/>
              </a:ext>
              <a:ext uri="{C183D7F6-B498-43B3-948B-1728B52AA6E4}">
                <adec:decorative xmlns:adec="http://schemas.microsoft.com/office/drawing/2017/decorative" val="1"/>
              </a:ext>
            </a:extLst>
          </p:cNvPr>
          <p:cNvCxnSpPr>
            <a:cxnSpLocks/>
          </p:cNvCxnSpPr>
          <p:nvPr userDrawn="1"/>
        </p:nvCxnSpPr>
        <p:spPr>
          <a:xfrm flipH="1">
            <a:off x="12278498" y="3827414"/>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4" name="1/4">
            <a:extLst>
              <a:ext uri="{FF2B5EF4-FFF2-40B4-BE49-F238E27FC236}">
                <a16:creationId xmlns:a16="http://schemas.microsoft.com/office/drawing/2014/main" id="{C8CA6760-80AA-0257-95D3-4B4DE6DE78FD}"/>
              </a:ext>
              <a:ext uri="{C183D7F6-B498-43B3-948B-1728B52AA6E4}">
                <adec:decorative xmlns:adec="http://schemas.microsoft.com/office/drawing/2017/decorative" val="1"/>
              </a:ext>
            </a:extLst>
          </p:cNvPr>
          <p:cNvSpPr txBox="1"/>
          <p:nvPr userDrawn="1"/>
        </p:nvSpPr>
        <p:spPr>
          <a:xfrm>
            <a:off x="12529255" y="1281865"/>
            <a:ext cx="290143"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HEADER</a:t>
            </a:r>
          </a:p>
        </p:txBody>
      </p:sp>
      <p:cxnSp>
        <p:nvCxnSpPr>
          <p:cNvPr id="45" name="1/4 arrow">
            <a:extLst>
              <a:ext uri="{FF2B5EF4-FFF2-40B4-BE49-F238E27FC236}">
                <a16:creationId xmlns:a16="http://schemas.microsoft.com/office/drawing/2014/main" id="{74375429-3C84-68A9-2613-B48F5A529F30}"/>
              </a:ext>
              <a:ext uri="{C183D7F6-B498-43B3-948B-1728B52AA6E4}">
                <adec:decorative xmlns:adec="http://schemas.microsoft.com/office/drawing/2017/decorative" val="1"/>
              </a:ext>
            </a:extLst>
          </p:cNvPr>
          <p:cNvCxnSpPr>
            <a:cxnSpLocks/>
          </p:cNvCxnSpPr>
          <p:nvPr userDrawn="1"/>
        </p:nvCxnSpPr>
        <p:spPr>
          <a:xfrm flipH="1">
            <a:off x="12278498" y="632050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6" name="1/4">
            <a:extLst>
              <a:ext uri="{FF2B5EF4-FFF2-40B4-BE49-F238E27FC236}">
                <a16:creationId xmlns:a16="http://schemas.microsoft.com/office/drawing/2014/main" id="{1B81506B-B5BB-D6F5-CFE5-02E97E3AFEF1}"/>
              </a:ext>
              <a:ext uri="{C183D7F6-B498-43B3-948B-1728B52AA6E4}">
                <adec:decorative xmlns:adec="http://schemas.microsoft.com/office/drawing/2017/decorative" val="1"/>
              </a:ext>
            </a:extLst>
          </p:cNvPr>
          <p:cNvSpPr txBox="1"/>
          <p:nvPr userDrawn="1"/>
        </p:nvSpPr>
        <p:spPr>
          <a:xfrm>
            <a:off x="12532460" y="6268045"/>
            <a:ext cx="283732"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FOOTER</a:t>
            </a:r>
          </a:p>
        </p:txBody>
      </p:sp>
      <p:cxnSp>
        <p:nvCxnSpPr>
          <p:cNvPr id="24" name="1/4 arrow">
            <a:extLst>
              <a:ext uri="{FF2B5EF4-FFF2-40B4-BE49-F238E27FC236}">
                <a16:creationId xmlns:a16="http://schemas.microsoft.com/office/drawing/2014/main" id="{FA5D0519-5451-A608-D797-03460DF8E37A}"/>
              </a:ext>
              <a:ext uri="{C183D7F6-B498-43B3-948B-1728B52AA6E4}">
                <adec:decorative xmlns:adec="http://schemas.microsoft.com/office/drawing/2017/decorative" val="1"/>
              </a:ext>
            </a:extLst>
          </p:cNvPr>
          <p:cNvCxnSpPr>
            <a:cxnSpLocks/>
          </p:cNvCxnSpPr>
          <p:nvPr userDrawn="1"/>
        </p:nvCxnSpPr>
        <p:spPr>
          <a:xfrm>
            <a:off x="609600"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 name="3/4 arrow">
            <a:extLst>
              <a:ext uri="{FF2B5EF4-FFF2-40B4-BE49-F238E27FC236}">
                <a16:creationId xmlns:a16="http://schemas.microsoft.com/office/drawing/2014/main" id="{434EAFBE-DCAD-A7F5-09D7-04281AF8FDF5}"/>
              </a:ext>
              <a:ext uri="{C183D7F6-B498-43B3-948B-1728B52AA6E4}">
                <adec:decorative xmlns:adec="http://schemas.microsoft.com/office/drawing/2017/decorative" val="1"/>
              </a:ext>
            </a:extLst>
          </p:cNvPr>
          <p:cNvCxnSpPr>
            <a:cxnSpLocks/>
          </p:cNvCxnSpPr>
          <p:nvPr userDrawn="1"/>
        </p:nvCxnSpPr>
        <p:spPr>
          <a:xfrm>
            <a:off x="11580018"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7" name="1/4">
            <a:extLst>
              <a:ext uri="{FF2B5EF4-FFF2-40B4-BE49-F238E27FC236}">
                <a16:creationId xmlns:a16="http://schemas.microsoft.com/office/drawing/2014/main" id="{B26847F7-BAAC-4F5F-C73B-C98C0D60DBDC}"/>
              </a:ext>
              <a:ext uri="{C183D7F6-B498-43B3-948B-1728B52AA6E4}">
                <adec:decorative xmlns:adec="http://schemas.microsoft.com/office/drawing/2017/decorative" val="1"/>
              </a:ext>
            </a:extLst>
          </p:cNvPr>
          <p:cNvSpPr txBox="1"/>
          <p:nvPr userDrawn="1"/>
        </p:nvSpPr>
        <p:spPr>
          <a:xfrm>
            <a:off x="370754" y="-532724"/>
            <a:ext cx="477695"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LEFT MARGIN</a:t>
            </a:r>
          </a:p>
        </p:txBody>
      </p:sp>
      <p:sp>
        <p:nvSpPr>
          <p:cNvPr id="28" name="1/4">
            <a:extLst>
              <a:ext uri="{FF2B5EF4-FFF2-40B4-BE49-F238E27FC236}">
                <a16:creationId xmlns:a16="http://schemas.microsoft.com/office/drawing/2014/main" id="{C37489DE-748C-5EF5-A2DC-16A403A0AC9F}"/>
              </a:ext>
              <a:ext uri="{C183D7F6-B498-43B3-948B-1728B52AA6E4}">
                <adec:decorative xmlns:adec="http://schemas.microsoft.com/office/drawing/2017/decorative" val="1"/>
              </a:ext>
            </a:extLst>
          </p:cNvPr>
          <p:cNvSpPr txBox="1"/>
          <p:nvPr userDrawn="1"/>
        </p:nvSpPr>
        <p:spPr>
          <a:xfrm>
            <a:off x="11314721" y="-532724"/>
            <a:ext cx="530594"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RIGHT MARGIN</a:t>
            </a:r>
          </a:p>
        </p:txBody>
      </p:sp>
      <p:pic>
        <p:nvPicPr>
          <p:cNvPr id="5" name="Picture 4" descr="A red and black number&#10;&#10;Description automatically generated">
            <a:extLst>
              <a:ext uri="{FF2B5EF4-FFF2-40B4-BE49-F238E27FC236}">
                <a16:creationId xmlns:a16="http://schemas.microsoft.com/office/drawing/2014/main" id="{BC5F0A58-FE33-76B2-3F7A-9C1774D79C5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600" y="6518398"/>
            <a:ext cx="603504" cy="145847"/>
          </a:xfrm>
          <a:prstGeom prst="rect">
            <a:avLst/>
          </a:prstGeom>
        </p:spPr>
      </p:pic>
      <p:sp>
        <p:nvSpPr>
          <p:cNvPr id="20" name="TextBox 19">
            <a:extLst>
              <a:ext uri="{FF2B5EF4-FFF2-40B4-BE49-F238E27FC236}">
                <a16:creationId xmlns:a16="http://schemas.microsoft.com/office/drawing/2014/main" id="{1D280501-5475-8F71-54E3-A05EA26A625F}"/>
              </a:ext>
            </a:extLst>
          </p:cNvPr>
          <p:cNvSpPr txBox="1"/>
          <p:nvPr userDrawn="1">
            <p:extLst>
              <p:ext uri="{1162E1C5-73C7-4A58-AE30-91384D911F3F}">
                <p184:classification xmlns:p184="http://schemas.microsoft.com/office/powerpoint/2018/4/main" val="ftr"/>
              </p:ext>
            </p:extLst>
          </p:nvPr>
        </p:nvSpPr>
        <p:spPr>
          <a:xfrm>
            <a:off x="5576062" y="6642100"/>
            <a:ext cx="1068388"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cs typeface="Calibri" panose="020F0502020204030204" pitchFamily="34" charset="0"/>
              </a:rPr>
              <a:t>Adobe Internal Data</a:t>
            </a:r>
          </a:p>
        </p:txBody>
      </p:sp>
    </p:spTree>
    <p:extLst>
      <p:ext uri="{BB962C8B-B14F-4D97-AF65-F5344CB8AC3E}">
        <p14:creationId xmlns:p14="http://schemas.microsoft.com/office/powerpoint/2010/main" val="186278339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8" r:id="rId5"/>
    <p:sldLayoutId id="2147483799" r:id="rId6"/>
  </p:sldLayoutIdLst>
  <p:hf sldNum="0" hdr="0" ftr="0" dt="0"/>
  <p:txStyles>
    <p:titleStyle>
      <a:lvl1pPr algn="l" defTabSz="914126" rtl="0" eaLnBrk="1" latinLnBrk="0" hangingPunct="1">
        <a:lnSpc>
          <a:spcPct val="80000"/>
        </a:lnSpc>
        <a:spcBef>
          <a:spcPct val="0"/>
        </a:spcBef>
        <a:buNone/>
        <a:defRPr sz="3199" kern="1200" spc="-100" baseline="0">
          <a:gradFill>
            <a:gsLst>
              <a:gs pos="83178">
                <a:srgbClr val="000000"/>
              </a:gs>
              <a:gs pos="0">
                <a:srgbClr val="000000"/>
              </a:gs>
            </a:gsLst>
            <a:lin ang="5400000" scaled="1"/>
          </a:gradFill>
          <a:latin typeface="+mj-lt"/>
          <a:ea typeface="+mj-ea"/>
          <a:cs typeface="+mj-cs"/>
        </a:defRPr>
      </a:lvl1pPr>
    </p:titleStyle>
    <p:bodyStyle>
      <a:lvl1pPr marL="182508" indent="-182508" algn="l" defTabSz="914126" rtl="0" eaLnBrk="1" latinLnBrk="0" hangingPunct="1">
        <a:lnSpc>
          <a:spcPct val="110000"/>
        </a:lnSpc>
        <a:spcBef>
          <a:spcPts val="1200"/>
        </a:spcBef>
        <a:spcAft>
          <a:spcPts val="0"/>
        </a:spcAft>
        <a:buSzPct val="70000"/>
        <a:buFont typeface="Wingdings" panose="05000000000000000000" pitchFamily="2" charset="2"/>
        <a:buChar char="§"/>
        <a:defRPr sz="1799" kern="1200">
          <a:gradFill>
            <a:gsLst>
              <a:gs pos="83178">
                <a:srgbClr val="000000"/>
              </a:gs>
              <a:gs pos="0">
                <a:srgbClr val="000000"/>
              </a:gs>
            </a:gsLst>
            <a:lin ang="5400000" scaled="1"/>
          </a:gradFill>
          <a:latin typeface="+mn-lt"/>
          <a:ea typeface="+mn-ea"/>
          <a:cs typeface="+mn-cs"/>
        </a:defRPr>
      </a:lvl1pPr>
      <a:lvl2pPr marL="382473" indent="-157116" algn="l" defTabSz="914126" rtl="0" eaLnBrk="1" latinLnBrk="0" hangingPunct="1">
        <a:lnSpc>
          <a:spcPct val="110000"/>
        </a:lnSpc>
        <a:spcBef>
          <a:spcPts val="1200"/>
        </a:spcBef>
        <a:spcAft>
          <a:spcPts val="0"/>
        </a:spcAft>
        <a:buSzPct val="70000"/>
        <a:buFont typeface="Wingdings" panose="05000000000000000000" pitchFamily="2" charset="2"/>
        <a:buChar char="§"/>
        <a:defRPr sz="1600" kern="1200">
          <a:gradFill>
            <a:gsLst>
              <a:gs pos="83178">
                <a:srgbClr val="000000"/>
              </a:gs>
              <a:gs pos="0">
                <a:srgbClr val="000000"/>
              </a:gs>
            </a:gsLst>
            <a:lin ang="5400000" scaled="1"/>
          </a:gradFill>
          <a:latin typeface="+mn-lt"/>
          <a:ea typeface="+mn-ea"/>
          <a:cs typeface="+mn-cs"/>
        </a:defRPr>
      </a:lvl2pPr>
      <a:lvl3pPr marL="580851" indent="-142832" algn="l" defTabSz="914126" rtl="0" eaLnBrk="1" latinLnBrk="0" hangingPunct="1">
        <a:lnSpc>
          <a:spcPct val="110000"/>
        </a:lnSpc>
        <a:spcBef>
          <a:spcPts val="1200"/>
        </a:spcBef>
        <a:spcAft>
          <a:spcPts val="0"/>
        </a:spcAft>
        <a:buSzPct val="70000"/>
        <a:buFont typeface="Wingdings" panose="05000000000000000000" pitchFamily="2" charset="2"/>
        <a:buChar char="§"/>
        <a:defRPr sz="1400" kern="1200">
          <a:gradFill>
            <a:gsLst>
              <a:gs pos="83178">
                <a:srgbClr val="000000"/>
              </a:gs>
              <a:gs pos="0">
                <a:srgbClr val="000000"/>
              </a:gs>
            </a:gsLst>
            <a:lin ang="5400000" scaled="1"/>
          </a:gradFill>
          <a:latin typeface="+mn-lt"/>
          <a:ea typeface="+mn-ea"/>
          <a:cs typeface="+mn-cs"/>
        </a:defRPr>
      </a:lvl3pPr>
      <a:lvl4pPr marL="669724" indent="-123788" algn="l" defTabSz="914126" rtl="0" eaLnBrk="1" latinLnBrk="0" hangingPunct="1">
        <a:lnSpc>
          <a:spcPct val="110000"/>
        </a:lnSpc>
        <a:spcBef>
          <a:spcPts val="1200"/>
        </a:spcBef>
        <a:spcAft>
          <a:spcPts val="0"/>
        </a:spcAft>
        <a:buSzPct val="70000"/>
        <a:buFont typeface="Wingdings" panose="05000000000000000000" pitchFamily="2" charset="2"/>
        <a:buChar char="§"/>
        <a:defRPr sz="1400" kern="1200">
          <a:gradFill>
            <a:gsLst>
              <a:gs pos="83178">
                <a:srgbClr val="000000"/>
              </a:gs>
              <a:gs pos="0">
                <a:srgbClr val="000000"/>
              </a:gs>
            </a:gsLst>
            <a:lin ang="5400000" scaled="1"/>
          </a:gradFill>
          <a:latin typeface="+mn-lt"/>
          <a:ea typeface="+mn-ea"/>
          <a:cs typeface="+mn-cs"/>
        </a:defRPr>
      </a:lvl4pPr>
      <a:lvl5pPr marL="845884" indent="-130136" algn="l" defTabSz="914126" rtl="0" eaLnBrk="1" latinLnBrk="0" hangingPunct="1">
        <a:lnSpc>
          <a:spcPct val="110000"/>
        </a:lnSpc>
        <a:spcBef>
          <a:spcPts val="1200"/>
        </a:spcBef>
        <a:spcAft>
          <a:spcPts val="0"/>
        </a:spcAft>
        <a:buSzPct val="70000"/>
        <a:buFont typeface="Wingdings" panose="05000000000000000000" pitchFamily="2" charset="2"/>
        <a:buChar char="§"/>
        <a:defRPr sz="1200" kern="1200">
          <a:gradFill>
            <a:gsLst>
              <a:gs pos="83178">
                <a:srgbClr val="000000"/>
              </a:gs>
              <a:gs pos="0">
                <a:srgbClr val="000000"/>
              </a:gs>
            </a:gsLst>
            <a:lin ang="5400000" scaled="1"/>
          </a:gra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A4A3A4"/>
          </p15:clr>
        </p15:guide>
        <p15:guide id="2" pos="384">
          <p15:clr>
            <a:srgbClr val="A4A3A4"/>
          </p15:clr>
        </p15:guide>
        <p15:guide id="3" pos="7296">
          <p15:clr>
            <a:srgbClr val="A4A3A4"/>
          </p15:clr>
        </p15:guide>
        <p15:guide id="4" orient="horz" pos="3984">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174736" y="6493928"/>
            <a:ext cx="4700665" cy="287872"/>
          </a:xfrm>
          <a:prstGeom prst="rect">
            <a:avLst/>
          </a:prstGeom>
        </p:spPr>
        <p:txBody>
          <a:bodyPr vert="horz" lIns="0" tIns="54414" rIns="108829" bIns="54414" rtlCol="0" anchor="b"/>
          <a:lstStyle>
            <a:lvl1pPr algn="l">
              <a:defRPr sz="800">
                <a:solidFill>
                  <a:srgbClr val="808080"/>
                </a:solidFill>
              </a:defRPr>
            </a:lvl1pPr>
          </a:lstStyle>
          <a:p>
            <a:endParaRPr lang="en-US"/>
          </a:p>
        </p:txBody>
      </p:sp>
      <p:sp>
        <p:nvSpPr>
          <p:cNvPr id="6" name="Slide Number Placeholder 5"/>
          <p:cNvSpPr>
            <a:spLocks noGrp="1"/>
          </p:cNvSpPr>
          <p:nvPr>
            <p:ph type="sldNum" sz="quarter" idx="4"/>
          </p:nvPr>
        </p:nvSpPr>
        <p:spPr>
          <a:xfrm>
            <a:off x="5958560" y="6493928"/>
            <a:ext cx="565215" cy="287872"/>
          </a:xfrm>
          <a:prstGeom prst="rect">
            <a:avLst/>
          </a:prstGeom>
        </p:spPr>
        <p:txBody>
          <a:bodyPr vert="horz" lIns="108829" tIns="54414" rIns="108829" bIns="54414" rtlCol="0" anchor="b"/>
          <a:lstStyle>
            <a:lvl1pPr algn="r">
              <a:defRPr sz="800">
                <a:solidFill>
                  <a:srgbClr val="808080"/>
                </a:solidFill>
              </a:defRPr>
            </a:lvl1pPr>
          </a:lstStyle>
          <a:p>
            <a:pPr algn="ctr"/>
            <a:fld id="{90156F56-D5AE-4C6F-B826-C69D1BC521BB}" type="slidenum">
              <a:rPr lang="en-US" smtClean="0"/>
              <a:pPr algn="ctr"/>
              <a:t>‹#›</a:t>
            </a:fld>
            <a:endParaRPr lang="en-US"/>
          </a:p>
        </p:txBody>
      </p:sp>
      <p:sp>
        <p:nvSpPr>
          <p:cNvPr id="2" name="Title Placeholder 1"/>
          <p:cNvSpPr>
            <a:spLocks noGrp="1"/>
          </p:cNvSpPr>
          <p:nvPr>
            <p:ph type="title"/>
          </p:nvPr>
        </p:nvSpPr>
        <p:spPr>
          <a:xfrm>
            <a:off x="409575" y="342900"/>
            <a:ext cx="11506200" cy="584200"/>
          </a:xfrm>
          <a:prstGeom prst="rect">
            <a:avLst/>
          </a:prstGeom>
        </p:spPr>
        <p:txBody>
          <a:bodyPr vert="horz" lIns="45720" tIns="45720" rIns="45720" bIns="45720" rtlCol="0" anchor="t">
            <a:noAutofit/>
          </a:bodyPr>
          <a:lstStyle/>
          <a:p>
            <a:r>
              <a:rPr lang="en-US"/>
              <a:t>Click to edit Master title style</a:t>
            </a:r>
          </a:p>
        </p:txBody>
      </p:sp>
      <p:sp>
        <p:nvSpPr>
          <p:cNvPr id="3" name="Text Placeholder 2"/>
          <p:cNvSpPr>
            <a:spLocks noGrp="1"/>
          </p:cNvSpPr>
          <p:nvPr>
            <p:ph type="body" idx="1"/>
          </p:nvPr>
        </p:nvSpPr>
        <p:spPr>
          <a:xfrm>
            <a:off x="409575" y="1041400"/>
            <a:ext cx="11506200" cy="5231542"/>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B6B79020-5584-4269-94C4-D19498B57D19}"/>
              </a:ext>
            </a:extLst>
          </p:cNvPr>
          <p:cNvSpPr txBox="1">
            <a:spLocks/>
          </p:cNvSpPr>
          <p:nvPr userDrawn="1"/>
        </p:nvSpPr>
        <p:spPr>
          <a:xfrm>
            <a:off x="9058275" y="6494549"/>
            <a:ext cx="2790825" cy="334875"/>
          </a:xfrm>
          <a:prstGeom prst="rect">
            <a:avLst/>
          </a:prstGeom>
        </p:spPr>
        <p:txBody>
          <a:bodyPr rIns="0" anchor="ct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mn-lt"/>
              </a:rPr>
              <a:t>© 2025 Adobe. All Rights Reserved. Adobe Confidential.</a:t>
            </a:r>
          </a:p>
        </p:txBody>
      </p:sp>
      <p:sp>
        <p:nvSpPr>
          <p:cNvPr id="191" name="TextBox 190">
            <a:extLst>
              <a:ext uri="{FF2B5EF4-FFF2-40B4-BE49-F238E27FC236}">
                <a16:creationId xmlns:a16="http://schemas.microsoft.com/office/drawing/2014/main" id="{1B2B674F-BED9-47C2-A3B4-2B770DCABFF2}"/>
              </a:ext>
            </a:extLst>
          </p:cNvPr>
          <p:cNvSpPr txBox="1"/>
          <p:nvPr userDrawn="1"/>
        </p:nvSpPr>
        <p:spPr>
          <a:xfrm>
            <a:off x="-398677" y="3702100"/>
            <a:ext cx="179536" cy="153888"/>
          </a:xfrm>
          <a:prstGeom prst="rect">
            <a:avLst/>
          </a:prstGeom>
          <a:noFill/>
        </p:spPr>
        <p:txBody>
          <a:bodyPr wrap="none" lIns="0" tIns="0" rIns="0" bIns="0" rtlCol="0">
            <a:spAutoFit/>
          </a:bodyPr>
          <a:lstStyle/>
          <a:p>
            <a:pPr algn="r"/>
            <a:r>
              <a:rPr lang="en-US" sz="1000">
                <a:solidFill>
                  <a:schemeClr val="tx2">
                    <a:lumMod val="50000"/>
                    <a:lumOff val="50000"/>
                  </a:schemeClr>
                </a:solidFill>
                <a:latin typeface="+mn-lt"/>
              </a:rPr>
              <a:t>1/2</a:t>
            </a:r>
          </a:p>
        </p:txBody>
      </p:sp>
      <p:cxnSp>
        <p:nvCxnSpPr>
          <p:cNvPr id="199" name="Straight Connector 198">
            <a:extLst>
              <a:ext uri="{FF2B5EF4-FFF2-40B4-BE49-F238E27FC236}">
                <a16:creationId xmlns:a16="http://schemas.microsoft.com/office/drawing/2014/main" id="{21188983-BAB0-4F17-96EA-41E6B55B3D1E}"/>
              </a:ext>
            </a:extLst>
          </p:cNvPr>
          <p:cNvCxnSpPr>
            <a:cxnSpLocks/>
          </p:cNvCxnSpPr>
          <p:nvPr userDrawn="1"/>
        </p:nvCxnSpPr>
        <p:spPr>
          <a:xfrm>
            <a:off x="-197834" y="3778250"/>
            <a:ext cx="166687" cy="0"/>
          </a:xfrm>
          <a:prstGeom prst="line">
            <a:avLst/>
          </a:prstGeom>
          <a:ln w="6350">
            <a:solidFill>
              <a:schemeClr val="bg2">
                <a:lumMod val="75000"/>
              </a:schemeClr>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ABAE5D75-3212-432F-AAC6-B51030C68AFD}"/>
              </a:ext>
            </a:extLst>
          </p:cNvPr>
          <p:cNvSpPr txBox="1"/>
          <p:nvPr userDrawn="1"/>
        </p:nvSpPr>
        <p:spPr>
          <a:xfrm>
            <a:off x="-95456" y="-549443"/>
            <a:ext cx="2321425" cy="461665"/>
          </a:xfrm>
          <a:prstGeom prst="rect">
            <a:avLst/>
          </a:prstGeom>
          <a:noFill/>
        </p:spPr>
        <p:txBody>
          <a:bodyPr wrap="square"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217" name="Rectangle 216">
            <a:extLst>
              <a:ext uri="{FF2B5EF4-FFF2-40B4-BE49-F238E27FC236}">
                <a16:creationId xmlns:a16="http://schemas.microsoft.com/office/drawing/2014/main" id="{50C956DE-1845-43C5-9CFF-1FA78D6952A7}"/>
              </a:ext>
            </a:extLst>
          </p:cNvPr>
          <p:cNvSpPr/>
          <p:nvPr userDrawn="1"/>
        </p:nvSpPr>
        <p:spPr>
          <a:xfrm>
            <a:off x="12271999" y="342898"/>
            <a:ext cx="25200" cy="584199"/>
          </a:xfrm>
          <a:prstGeom prst="rect">
            <a:avLst/>
          </a:prstGeom>
          <a:solidFill>
            <a:schemeClr val="tx2">
              <a:lumMod val="25000"/>
              <a:lumOff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19" name="Rectangle 218">
            <a:extLst>
              <a:ext uri="{FF2B5EF4-FFF2-40B4-BE49-F238E27FC236}">
                <a16:creationId xmlns:a16="http://schemas.microsoft.com/office/drawing/2014/main" id="{3EE9D02B-518C-42CD-956B-2AEF6B675D51}"/>
              </a:ext>
            </a:extLst>
          </p:cNvPr>
          <p:cNvSpPr/>
          <p:nvPr userDrawn="1"/>
        </p:nvSpPr>
        <p:spPr>
          <a:xfrm>
            <a:off x="12271999" y="1041401"/>
            <a:ext cx="25200" cy="5473698"/>
          </a:xfrm>
          <a:prstGeom prst="rect">
            <a:avLst/>
          </a:prstGeom>
          <a:solidFill>
            <a:schemeClr val="tx2">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20" name="TextBox 219">
            <a:extLst>
              <a:ext uri="{FF2B5EF4-FFF2-40B4-BE49-F238E27FC236}">
                <a16:creationId xmlns:a16="http://schemas.microsoft.com/office/drawing/2014/main" id="{5839C14C-9C01-41FD-BDDF-AF38E4DC7A10}"/>
              </a:ext>
            </a:extLst>
          </p:cNvPr>
          <p:cNvSpPr txBox="1"/>
          <p:nvPr userDrawn="1"/>
        </p:nvSpPr>
        <p:spPr>
          <a:xfrm>
            <a:off x="12335443" y="558055"/>
            <a:ext cx="676640" cy="153888"/>
          </a:xfrm>
          <a:prstGeom prst="rect">
            <a:avLst/>
          </a:prstGeom>
          <a:noFill/>
        </p:spPr>
        <p:txBody>
          <a:bodyPr wrap="square" lIns="0" tIns="0" rIns="0" bIns="0" rtlCol="0" anchor="ctr">
            <a:spAutoFit/>
          </a:bodyPr>
          <a:lstStyle/>
          <a:p>
            <a:pPr marL="0" algn="l" defTabSz="914400" rtl="0" eaLnBrk="1" latinLnBrk="0" hangingPunct="1"/>
            <a:r>
              <a:rPr lang="en-US" sz="1000" kern="1200">
                <a:solidFill>
                  <a:schemeClr val="tx2">
                    <a:lumMod val="50000"/>
                    <a:lumOff val="50000"/>
                  </a:schemeClr>
                </a:solidFill>
                <a:latin typeface="+mn-lt"/>
                <a:ea typeface="+mn-ea"/>
                <a:cs typeface="+mn-cs"/>
              </a:rPr>
              <a:t>Title area</a:t>
            </a:r>
          </a:p>
        </p:txBody>
      </p:sp>
      <p:sp>
        <p:nvSpPr>
          <p:cNvPr id="222" name="TextBox 221">
            <a:extLst>
              <a:ext uri="{FF2B5EF4-FFF2-40B4-BE49-F238E27FC236}">
                <a16:creationId xmlns:a16="http://schemas.microsoft.com/office/drawing/2014/main" id="{CB4FB7FD-CED9-4283-BE20-5FFDBC6FB769}"/>
              </a:ext>
            </a:extLst>
          </p:cNvPr>
          <p:cNvSpPr txBox="1"/>
          <p:nvPr userDrawn="1"/>
        </p:nvSpPr>
        <p:spPr>
          <a:xfrm>
            <a:off x="12335444" y="3701307"/>
            <a:ext cx="770957" cy="153888"/>
          </a:xfrm>
          <a:prstGeom prst="rect">
            <a:avLst/>
          </a:prstGeom>
          <a:noFill/>
        </p:spPr>
        <p:txBody>
          <a:bodyPr wrap="square" lIns="0" tIns="0" rIns="0" bIns="0" rtlCol="0">
            <a:spAutoFit/>
          </a:bodyPr>
          <a:lstStyle/>
          <a:p>
            <a:pPr marL="0" algn="l" defTabSz="914400" rtl="0" eaLnBrk="1" latinLnBrk="0" hangingPunct="1"/>
            <a:r>
              <a:rPr lang="en-US" sz="1000" kern="1200">
                <a:solidFill>
                  <a:schemeClr val="tx2">
                    <a:lumMod val="50000"/>
                    <a:lumOff val="50000"/>
                  </a:schemeClr>
                </a:solidFill>
                <a:latin typeface="+mn-lt"/>
                <a:ea typeface="+mn-ea"/>
                <a:cs typeface="+mn-cs"/>
              </a:rPr>
              <a:t>Content area</a:t>
            </a:r>
          </a:p>
        </p:txBody>
      </p:sp>
      <p:grpSp>
        <p:nvGrpSpPr>
          <p:cNvPr id="128" name="Group 127">
            <a:extLst>
              <a:ext uri="{FF2B5EF4-FFF2-40B4-BE49-F238E27FC236}">
                <a16:creationId xmlns:a16="http://schemas.microsoft.com/office/drawing/2014/main" id="{5D50BB32-E078-E270-AA81-8EF0E568C151}"/>
              </a:ext>
            </a:extLst>
          </p:cNvPr>
          <p:cNvGrpSpPr/>
          <p:nvPr userDrawn="1"/>
        </p:nvGrpSpPr>
        <p:grpSpPr>
          <a:xfrm>
            <a:off x="6085731" y="-337147"/>
            <a:ext cx="153888" cy="305664"/>
            <a:chOff x="6014294" y="-337147"/>
            <a:chExt cx="153888" cy="305664"/>
          </a:xfrm>
        </p:grpSpPr>
        <p:sp>
          <p:nvSpPr>
            <p:cNvPr id="189" name="TextBox 188">
              <a:extLst>
                <a:ext uri="{FF2B5EF4-FFF2-40B4-BE49-F238E27FC236}">
                  <a16:creationId xmlns:a16="http://schemas.microsoft.com/office/drawing/2014/main" id="{EF79B6FC-246B-452A-B1E0-51F12110C936}"/>
                </a:ext>
              </a:extLst>
            </p:cNvPr>
            <p:cNvSpPr txBox="1"/>
            <p:nvPr userDrawn="1"/>
          </p:nvSpPr>
          <p:spPr>
            <a:xfrm rot="16200000">
              <a:off x="6001470" y="-324323"/>
              <a:ext cx="179536" cy="153888"/>
            </a:xfrm>
            <a:prstGeom prst="rect">
              <a:avLst/>
            </a:prstGeom>
            <a:noFill/>
          </p:spPr>
          <p:txBody>
            <a:bodyPr wrap="none" lIns="0" tIns="0" rIns="0" bIns="0" rtlCol="0" anchor="b">
              <a:spAutoFit/>
            </a:bodyPr>
            <a:lstStyle/>
            <a:p>
              <a:pPr marL="0" algn="l" defTabSz="914400" rtl="0" eaLnBrk="1" latinLnBrk="0" hangingPunct="1"/>
              <a:r>
                <a:rPr lang="en-US" sz="1000" kern="1200">
                  <a:solidFill>
                    <a:schemeClr val="tx2">
                      <a:lumMod val="50000"/>
                      <a:lumOff val="50000"/>
                    </a:schemeClr>
                  </a:solidFill>
                  <a:latin typeface="+mn-lt"/>
                  <a:ea typeface="+mn-ea"/>
                  <a:cs typeface="+mn-cs"/>
                </a:rPr>
                <a:t>2/4</a:t>
              </a:r>
            </a:p>
          </p:txBody>
        </p:sp>
        <p:cxnSp>
          <p:nvCxnSpPr>
            <p:cNvPr id="197" name="Straight Connector 196">
              <a:extLst>
                <a:ext uri="{FF2B5EF4-FFF2-40B4-BE49-F238E27FC236}">
                  <a16:creationId xmlns:a16="http://schemas.microsoft.com/office/drawing/2014/main" id="{5F5478E3-B63F-47B4-AF8A-14C4CACBCD3F}"/>
                </a:ext>
              </a:extLst>
            </p:cNvPr>
            <p:cNvCxnSpPr>
              <a:cxnSpLocks/>
            </p:cNvCxnSpPr>
            <p:nvPr userDrawn="1"/>
          </p:nvCxnSpPr>
          <p:spPr>
            <a:xfrm>
              <a:off x="6095999" y="-143139"/>
              <a:ext cx="0" cy="111656"/>
            </a:xfrm>
            <a:prstGeom prst="line">
              <a:avLst/>
            </a:prstGeom>
            <a:ln w="6350">
              <a:solidFill>
                <a:schemeClr val="bg2">
                  <a:lumMod val="75000"/>
                </a:schemeClr>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59280948-CAEF-1FF6-5839-C345774F8392}"/>
              </a:ext>
            </a:extLst>
          </p:cNvPr>
          <p:cNvGrpSpPr/>
          <p:nvPr userDrawn="1"/>
        </p:nvGrpSpPr>
        <p:grpSpPr>
          <a:xfrm>
            <a:off x="9175200" y="-337147"/>
            <a:ext cx="153888" cy="305664"/>
            <a:chOff x="6014294" y="-337147"/>
            <a:chExt cx="153888" cy="305664"/>
          </a:xfrm>
        </p:grpSpPr>
        <p:sp>
          <p:nvSpPr>
            <p:cNvPr id="130" name="TextBox 129">
              <a:extLst>
                <a:ext uri="{FF2B5EF4-FFF2-40B4-BE49-F238E27FC236}">
                  <a16:creationId xmlns:a16="http://schemas.microsoft.com/office/drawing/2014/main" id="{EB9DE566-E51C-A03C-ECE2-9CEBF8F6D056}"/>
                </a:ext>
              </a:extLst>
            </p:cNvPr>
            <p:cNvSpPr txBox="1"/>
            <p:nvPr userDrawn="1"/>
          </p:nvSpPr>
          <p:spPr>
            <a:xfrm rot="16200000">
              <a:off x="6001470" y="-324323"/>
              <a:ext cx="179536" cy="153888"/>
            </a:xfrm>
            <a:prstGeom prst="rect">
              <a:avLst/>
            </a:prstGeom>
            <a:noFill/>
          </p:spPr>
          <p:txBody>
            <a:bodyPr wrap="none" lIns="0" tIns="0" rIns="0" bIns="0" rtlCol="0" anchor="b">
              <a:spAutoFit/>
            </a:bodyPr>
            <a:lstStyle/>
            <a:p>
              <a:pPr marL="0" algn="l" defTabSz="914400" rtl="0" eaLnBrk="1" latinLnBrk="0" hangingPunct="1"/>
              <a:r>
                <a:rPr lang="en-US" sz="1000" kern="1200">
                  <a:solidFill>
                    <a:schemeClr val="tx2">
                      <a:lumMod val="50000"/>
                      <a:lumOff val="50000"/>
                    </a:schemeClr>
                  </a:solidFill>
                  <a:latin typeface="+mn-lt"/>
                  <a:ea typeface="+mn-ea"/>
                  <a:cs typeface="+mn-cs"/>
                </a:rPr>
                <a:t>3/4</a:t>
              </a:r>
            </a:p>
          </p:txBody>
        </p:sp>
        <p:cxnSp>
          <p:nvCxnSpPr>
            <p:cNvPr id="131" name="Straight Connector 130">
              <a:extLst>
                <a:ext uri="{FF2B5EF4-FFF2-40B4-BE49-F238E27FC236}">
                  <a16:creationId xmlns:a16="http://schemas.microsoft.com/office/drawing/2014/main" id="{EF2BD018-B4DB-8158-0344-80D9FEFCFD3B}"/>
                </a:ext>
              </a:extLst>
            </p:cNvPr>
            <p:cNvCxnSpPr>
              <a:cxnSpLocks/>
            </p:cNvCxnSpPr>
            <p:nvPr userDrawn="1"/>
          </p:nvCxnSpPr>
          <p:spPr>
            <a:xfrm>
              <a:off x="6095999" y="-143139"/>
              <a:ext cx="0" cy="111656"/>
            </a:xfrm>
            <a:prstGeom prst="line">
              <a:avLst/>
            </a:prstGeom>
            <a:ln w="6350">
              <a:solidFill>
                <a:schemeClr val="bg2">
                  <a:lumMod val="75000"/>
                </a:schemeClr>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DA53D6A0-85C0-B1D1-C2A9-AAF9F8517ADC}"/>
              </a:ext>
            </a:extLst>
          </p:cNvPr>
          <p:cNvGrpSpPr/>
          <p:nvPr userDrawn="1"/>
        </p:nvGrpSpPr>
        <p:grpSpPr>
          <a:xfrm>
            <a:off x="2996262" y="-337147"/>
            <a:ext cx="153888" cy="305664"/>
            <a:chOff x="6014294" y="-337147"/>
            <a:chExt cx="153888" cy="305664"/>
          </a:xfrm>
        </p:grpSpPr>
        <p:sp>
          <p:nvSpPr>
            <p:cNvPr id="133" name="TextBox 132">
              <a:extLst>
                <a:ext uri="{FF2B5EF4-FFF2-40B4-BE49-F238E27FC236}">
                  <a16:creationId xmlns:a16="http://schemas.microsoft.com/office/drawing/2014/main" id="{E9F60622-815E-5589-59ED-2FCF04C2FE41}"/>
                </a:ext>
              </a:extLst>
            </p:cNvPr>
            <p:cNvSpPr txBox="1"/>
            <p:nvPr userDrawn="1"/>
          </p:nvSpPr>
          <p:spPr>
            <a:xfrm rot="16200000">
              <a:off x="6001470" y="-324323"/>
              <a:ext cx="179536" cy="153888"/>
            </a:xfrm>
            <a:prstGeom prst="rect">
              <a:avLst/>
            </a:prstGeom>
            <a:noFill/>
          </p:spPr>
          <p:txBody>
            <a:bodyPr wrap="none" lIns="0" tIns="0" rIns="0" bIns="0" rtlCol="0" anchor="b">
              <a:spAutoFit/>
            </a:bodyPr>
            <a:lstStyle/>
            <a:p>
              <a:pPr marL="0" algn="l" defTabSz="914400" rtl="0" eaLnBrk="1" latinLnBrk="0" hangingPunct="1"/>
              <a:r>
                <a:rPr lang="en-US" sz="1000" kern="1200">
                  <a:solidFill>
                    <a:schemeClr val="tx2">
                      <a:lumMod val="50000"/>
                      <a:lumOff val="50000"/>
                    </a:schemeClr>
                  </a:solidFill>
                  <a:latin typeface="+mn-lt"/>
                  <a:ea typeface="+mn-ea"/>
                  <a:cs typeface="+mn-cs"/>
                </a:rPr>
                <a:t>1/4</a:t>
              </a:r>
            </a:p>
          </p:txBody>
        </p:sp>
        <p:cxnSp>
          <p:nvCxnSpPr>
            <p:cNvPr id="134" name="Straight Connector 133">
              <a:extLst>
                <a:ext uri="{FF2B5EF4-FFF2-40B4-BE49-F238E27FC236}">
                  <a16:creationId xmlns:a16="http://schemas.microsoft.com/office/drawing/2014/main" id="{EDFAAF84-B21B-F402-38DB-C6DB92DB8BE1}"/>
                </a:ext>
              </a:extLst>
            </p:cNvPr>
            <p:cNvCxnSpPr>
              <a:cxnSpLocks/>
            </p:cNvCxnSpPr>
            <p:nvPr userDrawn="1"/>
          </p:nvCxnSpPr>
          <p:spPr>
            <a:xfrm>
              <a:off x="6095999" y="-143139"/>
              <a:ext cx="0" cy="111656"/>
            </a:xfrm>
            <a:prstGeom prst="line">
              <a:avLst/>
            </a:prstGeom>
            <a:ln w="6350">
              <a:solidFill>
                <a:schemeClr val="bg2">
                  <a:lumMod val="75000"/>
                </a:schemeClr>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58FF8695-4F4A-441D-8866-D5700C9EC7B5}"/>
              </a:ext>
            </a:extLst>
          </p:cNvPr>
          <p:cNvGrpSpPr/>
          <p:nvPr userDrawn="1"/>
        </p:nvGrpSpPr>
        <p:grpSpPr>
          <a:xfrm>
            <a:off x="3997062" y="-396678"/>
            <a:ext cx="153888" cy="365195"/>
            <a:chOff x="6014294" y="-396678"/>
            <a:chExt cx="153888" cy="365195"/>
          </a:xfrm>
        </p:grpSpPr>
        <p:sp>
          <p:nvSpPr>
            <p:cNvPr id="136" name="TextBox 135">
              <a:extLst>
                <a:ext uri="{FF2B5EF4-FFF2-40B4-BE49-F238E27FC236}">
                  <a16:creationId xmlns:a16="http://schemas.microsoft.com/office/drawing/2014/main" id="{6861628C-95A7-72D7-83A0-1085E0ECF714}"/>
                </a:ext>
              </a:extLst>
            </p:cNvPr>
            <p:cNvSpPr txBox="1"/>
            <p:nvPr userDrawn="1"/>
          </p:nvSpPr>
          <p:spPr>
            <a:xfrm rot="16200000">
              <a:off x="6001470" y="-383854"/>
              <a:ext cx="179536" cy="153888"/>
            </a:xfrm>
            <a:prstGeom prst="rect">
              <a:avLst/>
            </a:prstGeom>
            <a:noFill/>
          </p:spPr>
          <p:txBody>
            <a:bodyPr wrap="none" lIns="0" tIns="0" rIns="0" bIns="0" rtlCol="0" anchor="b">
              <a:spAutoFit/>
            </a:bodyPr>
            <a:lstStyle/>
            <a:p>
              <a:pPr marL="0" algn="l" defTabSz="914400" rtl="0" eaLnBrk="1" latinLnBrk="0" hangingPunct="1"/>
              <a:r>
                <a:rPr lang="en-US" sz="1000" kern="1200">
                  <a:solidFill>
                    <a:schemeClr val="tx2">
                      <a:lumMod val="50000"/>
                      <a:lumOff val="50000"/>
                    </a:schemeClr>
                  </a:solidFill>
                  <a:latin typeface="+mn-lt"/>
                  <a:ea typeface="+mn-ea"/>
                  <a:cs typeface="+mn-cs"/>
                </a:rPr>
                <a:t>1/3</a:t>
              </a:r>
            </a:p>
          </p:txBody>
        </p:sp>
        <p:cxnSp>
          <p:nvCxnSpPr>
            <p:cNvPr id="137" name="Straight Connector 136">
              <a:extLst>
                <a:ext uri="{FF2B5EF4-FFF2-40B4-BE49-F238E27FC236}">
                  <a16:creationId xmlns:a16="http://schemas.microsoft.com/office/drawing/2014/main" id="{F33CEEEC-A3DE-CC43-62FB-10E051AC828C}"/>
                </a:ext>
              </a:extLst>
            </p:cNvPr>
            <p:cNvCxnSpPr>
              <a:cxnSpLocks/>
            </p:cNvCxnSpPr>
            <p:nvPr userDrawn="1"/>
          </p:nvCxnSpPr>
          <p:spPr>
            <a:xfrm>
              <a:off x="6095999" y="-204788"/>
              <a:ext cx="0" cy="173305"/>
            </a:xfrm>
            <a:prstGeom prst="line">
              <a:avLst/>
            </a:prstGeom>
            <a:ln w="6350">
              <a:solidFill>
                <a:schemeClr val="bg2">
                  <a:lumMod val="75000"/>
                </a:schemeClr>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F1C15CD7-F608-1686-2967-EFFFE74813B2}"/>
              </a:ext>
            </a:extLst>
          </p:cNvPr>
          <p:cNvGrpSpPr/>
          <p:nvPr userDrawn="1"/>
        </p:nvGrpSpPr>
        <p:grpSpPr>
          <a:xfrm>
            <a:off x="8174400" y="-396678"/>
            <a:ext cx="153888" cy="365195"/>
            <a:chOff x="6014294" y="-396678"/>
            <a:chExt cx="153888" cy="365195"/>
          </a:xfrm>
        </p:grpSpPr>
        <p:sp>
          <p:nvSpPr>
            <p:cNvPr id="140" name="TextBox 139">
              <a:extLst>
                <a:ext uri="{FF2B5EF4-FFF2-40B4-BE49-F238E27FC236}">
                  <a16:creationId xmlns:a16="http://schemas.microsoft.com/office/drawing/2014/main" id="{87C32334-7BFF-FED2-36B1-99312FD6E56B}"/>
                </a:ext>
              </a:extLst>
            </p:cNvPr>
            <p:cNvSpPr txBox="1"/>
            <p:nvPr userDrawn="1"/>
          </p:nvSpPr>
          <p:spPr>
            <a:xfrm rot="16200000">
              <a:off x="6001470" y="-383854"/>
              <a:ext cx="179536" cy="153888"/>
            </a:xfrm>
            <a:prstGeom prst="rect">
              <a:avLst/>
            </a:prstGeom>
            <a:noFill/>
          </p:spPr>
          <p:txBody>
            <a:bodyPr wrap="none" lIns="0" tIns="0" rIns="0" bIns="0" rtlCol="0" anchor="b">
              <a:spAutoFit/>
            </a:bodyPr>
            <a:lstStyle/>
            <a:p>
              <a:pPr marL="0" algn="l" defTabSz="914400" rtl="0" eaLnBrk="1" latinLnBrk="0" hangingPunct="1"/>
              <a:r>
                <a:rPr lang="en-US" sz="1000" kern="1200">
                  <a:solidFill>
                    <a:schemeClr val="tx2">
                      <a:lumMod val="50000"/>
                      <a:lumOff val="50000"/>
                    </a:schemeClr>
                  </a:solidFill>
                  <a:latin typeface="+mn-lt"/>
                  <a:ea typeface="+mn-ea"/>
                  <a:cs typeface="+mn-cs"/>
                </a:rPr>
                <a:t>2/3</a:t>
              </a:r>
            </a:p>
          </p:txBody>
        </p:sp>
        <p:cxnSp>
          <p:nvCxnSpPr>
            <p:cNvPr id="141" name="Straight Connector 140">
              <a:extLst>
                <a:ext uri="{FF2B5EF4-FFF2-40B4-BE49-F238E27FC236}">
                  <a16:creationId xmlns:a16="http://schemas.microsoft.com/office/drawing/2014/main" id="{D2F691E3-D29D-26DD-7401-F450DD8CAC56}"/>
                </a:ext>
              </a:extLst>
            </p:cNvPr>
            <p:cNvCxnSpPr>
              <a:cxnSpLocks/>
            </p:cNvCxnSpPr>
            <p:nvPr userDrawn="1"/>
          </p:nvCxnSpPr>
          <p:spPr>
            <a:xfrm>
              <a:off x="6095999" y="-204788"/>
              <a:ext cx="0" cy="173305"/>
            </a:xfrm>
            <a:prstGeom prst="line">
              <a:avLst/>
            </a:prstGeom>
            <a:ln w="6350">
              <a:solidFill>
                <a:schemeClr val="bg2">
                  <a:lumMod val="75000"/>
                </a:schemeClr>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pic>
        <p:nvPicPr>
          <p:cNvPr id="149" name="Picture 148" descr="A red and black number&#10;&#10;Description automatically generated">
            <a:extLst>
              <a:ext uri="{FF2B5EF4-FFF2-40B4-BE49-F238E27FC236}">
                <a16:creationId xmlns:a16="http://schemas.microsoft.com/office/drawing/2014/main" id="{A7AAF30A-C5CD-1E9C-BCE9-3D5DC3464622}"/>
              </a:ext>
            </a:extLst>
          </p:cNvPr>
          <p:cNvPicPr>
            <a:picLocks noChangeAspect="1"/>
          </p:cNvPicPr>
          <p:nvPr userDrawn="1"/>
        </p:nvPicPr>
        <p:blipFill>
          <a:blip r:embed="rId49"/>
          <a:stretch>
            <a:fillRect/>
          </a:stretch>
        </p:blipFill>
        <p:spPr>
          <a:xfrm>
            <a:off x="371474" y="6554353"/>
            <a:ext cx="604273" cy="151247"/>
          </a:xfrm>
          <a:prstGeom prst="rect">
            <a:avLst/>
          </a:prstGeom>
        </p:spPr>
      </p:pic>
      <p:sp>
        <p:nvSpPr>
          <p:cNvPr id="26" name="Rectangle 25">
            <a:extLst>
              <a:ext uri="{FF2B5EF4-FFF2-40B4-BE49-F238E27FC236}">
                <a16:creationId xmlns:a16="http://schemas.microsoft.com/office/drawing/2014/main" id="{8DDC0EB9-D4F9-F4B2-AB30-65674BFE755B}"/>
              </a:ext>
            </a:extLst>
          </p:cNvPr>
          <p:cNvSpPr/>
          <p:nvPr userDrawn="1"/>
        </p:nvSpPr>
        <p:spPr>
          <a:xfrm>
            <a:off x="3860963" y="7002786"/>
            <a:ext cx="1015225" cy="461665"/>
          </a:xfrm>
          <a:prstGeom prst="rect">
            <a:avLst/>
          </a:prstGeom>
          <a:solidFill>
            <a:srgbClr val="3B62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1200"/>
              </a:spcBef>
            </a:pPr>
            <a:r>
              <a:rPr lang="en-US" sz="1050">
                <a:gradFill>
                  <a:gsLst>
                    <a:gs pos="0">
                      <a:schemeClr val="bg1"/>
                    </a:gs>
                    <a:gs pos="100000">
                      <a:schemeClr val="bg1"/>
                    </a:gs>
                  </a:gsLst>
                  <a:lin ang="5400000" scaled="1"/>
                </a:gradFill>
              </a:rPr>
              <a:t>#3B62FB</a:t>
            </a:r>
          </a:p>
        </p:txBody>
      </p:sp>
      <p:sp>
        <p:nvSpPr>
          <p:cNvPr id="27" name="Rectangle 26">
            <a:extLst>
              <a:ext uri="{FF2B5EF4-FFF2-40B4-BE49-F238E27FC236}">
                <a16:creationId xmlns:a16="http://schemas.microsoft.com/office/drawing/2014/main" id="{511BE742-2EFE-97F8-6D40-AD4DBDBD7AE0}"/>
              </a:ext>
            </a:extLst>
          </p:cNvPr>
          <p:cNvSpPr/>
          <p:nvPr userDrawn="1"/>
        </p:nvSpPr>
        <p:spPr>
          <a:xfrm>
            <a:off x="5080265" y="7002786"/>
            <a:ext cx="1015225" cy="461665"/>
          </a:xfrm>
          <a:prstGeom prst="rect">
            <a:avLst/>
          </a:prstGeom>
          <a:solidFill>
            <a:srgbClr val="FF488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1200"/>
              </a:spcBef>
            </a:pPr>
            <a:r>
              <a:rPr lang="en-US" sz="1050">
                <a:gradFill>
                  <a:gsLst>
                    <a:gs pos="0">
                      <a:schemeClr val="bg1"/>
                    </a:gs>
                    <a:gs pos="100000">
                      <a:schemeClr val="bg1"/>
                    </a:gs>
                  </a:gsLst>
                  <a:lin ang="5400000" scaled="1"/>
                </a:gradFill>
              </a:rPr>
              <a:t>#FF4885</a:t>
            </a:r>
          </a:p>
        </p:txBody>
      </p:sp>
      <p:sp>
        <p:nvSpPr>
          <p:cNvPr id="28" name="Rectangle 27">
            <a:extLst>
              <a:ext uri="{FF2B5EF4-FFF2-40B4-BE49-F238E27FC236}">
                <a16:creationId xmlns:a16="http://schemas.microsoft.com/office/drawing/2014/main" id="{AF75BC07-E4B6-791E-7E2D-20F823E4D7BC}"/>
              </a:ext>
            </a:extLst>
          </p:cNvPr>
          <p:cNvSpPr/>
          <p:nvPr userDrawn="1"/>
        </p:nvSpPr>
        <p:spPr>
          <a:xfrm>
            <a:off x="6299566" y="7002786"/>
            <a:ext cx="1015225" cy="461665"/>
          </a:xfrm>
          <a:prstGeom prst="rect">
            <a:avLst/>
          </a:prstGeom>
          <a:solidFill>
            <a:srgbClr val="5DB41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1200"/>
              </a:spcBef>
            </a:pPr>
            <a:r>
              <a:rPr lang="en-US" sz="1050">
                <a:gradFill>
                  <a:gsLst>
                    <a:gs pos="0">
                      <a:schemeClr val="bg1"/>
                    </a:gs>
                    <a:gs pos="100000">
                      <a:schemeClr val="bg1"/>
                    </a:gs>
                  </a:gsLst>
                  <a:lin ang="5400000" scaled="1"/>
                </a:gradFill>
              </a:rPr>
              <a:t>#5DB41F</a:t>
            </a:r>
          </a:p>
        </p:txBody>
      </p:sp>
      <p:sp>
        <p:nvSpPr>
          <p:cNvPr id="29" name="Rectangle 28">
            <a:extLst>
              <a:ext uri="{FF2B5EF4-FFF2-40B4-BE49-F238E27FC236}">
                <a16:creationId xmlns:a16="http://schemas.microsoft.com/office/drawing/2014/main" id="{97933A52-D094-51EC-8C75-ED47BF7300F5}"/>
              </a:ext>
            </a:extLst>
          </p:cNvPr>
          <p:cNvSpPr/>
          <p:nvPr userDrawn="1"/>
        </p:nvSpPr>
        <p:spPr>
          <a:xfrm>
            <a:off x="7518868" y="7002786"/>
            <a:ext cx="1015225" cy="461665"/>
          </a:xfrm>
          <a:prstGeom prst="rect">
            <a:avLst/>
          </a:prstGeom>
          <a:solidFill>
            <a:srgbClr val="FFA21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1200"/>
              </a:spcBef>
            </a:pPr>
            <a:r>
              <a:rPr lang="en-US" sz="1050">
                <a:gradFill>
                  <a:gsLst>
                    <a:gs pos="0">
                      <a:schemeClr val="bg1"/>
                    </a:gs>
                    <a:gs pos="100000">
                      <a:schemeClr val="bg1"/>
                    </a:gs>
                  </a:gsLst>
                  <a:lin ang="5400000" scaled="1"/>
                </a:gradFill>
              </a:rPr>
              <a:t>#FFA213</a:t>
            </a:r>
          </a:p>
        </p:txBody>
      </p:sp>
      <p:sp>
        <p:nvSpPr>
          <p:cNvPr id="30" name="Rectangle 29">
            <a:extLst>
              <a:ext uri="{FF2B5EF4-FFF2-40B4-BE49-F238E27FC236}">
                <a16:creationId xmlns:a16="http://schemas.microsoft.com/office/drawing/2014/main" id="{CA6DD8B2-63A4-5822-8A94-647416DF3FA0}"/>
              </a:ext>
            </a:extLst>
          </p:cNvPr>
          <p:cNvSpPr/>
          <p:nvPr userDrawn="1"/>
        </p:nvSpPr>
        <p:spPr>
          <a:xfrm>
            <a:off x="8738169" y="7002786"/>
            <a:ext cx="1015225" cy="461665"/>
          </a:xfrm>
          <a:prstGeom prst="rect">
            <a:avLst/>
          </a:prstGeom>
          <a:solidFill>
            <a:srgbClr val="9A47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1200"/>
              </a:spcBef>
            </a:pPr>
            <a:r>
              <a:rPr lang="en-US" sz="1050">
                <a:gradFill>
                  <a:gsLst>
                    <a:gs pos="0">
                      <a:schemeClr val="bg1"/>
                    </a:gs>
                    <a:gs pos="100000">
                      <a:schemeClr val="bg1"/>
                    </a:gs>
                  </a:gsLst>
                  <a:lin ang="5400000" scaled="1"/>
                </a:gradFill>
              </a:rPr>
              <a:t>#9A47E2</a:t>
            </a:r>
          </a:p>
        </p:txBody>
      </p:sp>
      <p:sp>
        <p:nvSpPr>
          <p:cNvPr id="31" name="Rectangle 30">
            <a:extLst>
              <a:ext uri="{FF2B5EF4-FFF2-40B4-BE49-F238E27FC236}">
                <a16:creationId xmlns:a16="http://schemas.microsoft.com/office/drawing/2014/main" id="{B325A7EE-171B-991E-AE3B-EFB1B3E19362}"/>
              </a:ext>
            </a:extLst>
          </p:cNvPr>
          <p:cNvSpPr/>
          <p:nvPr userDrawn="1"/>
        </p:nvSpPr>
        <p:spPr>
          <a:xfrm>
            <a:off x="9957470" y="7002786"/>
            <a:ext cx="1015225" cy="461665"/>
          </a:xfrm>
          <a:prstGeom prst="rect">
            <a:avLst/>
          </a:prstGeom>
          <a:solidFill>
            <a:srgbClr val="F5C7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1200"/>
              </a:spcBef>
            </a:pPr>
            <a:r>
              <a:rPr lang="en-US" sz="1050">
                <a:gradFill>
                  <a:gsLst>
                    <a:gs pos="0">
                      <a:schemeClr val="bg1"/>
                    </a:gs>
                    <a:gs pos="100000">
                      <a:schemeClr val="bg1"/>
                    </a:gs>
                  </a:gsLst>
                  <a:lin ang="5400000" scaled="1"/>
                </a:gradFill>
              </a:rPr>
              <a:t>#F5C700</a:t>
            </a:r>
          </a:p>
        </p:txBody>
      </p:sp>
      <p:sp>
        <p:nvSpPr>
          <p:cNvPr id="32" name="Rectangle 31">
            <a:extLst>
              <a:ext uri="{FF2B5EF4-FFF2-40B4-BE49-F238E27FC236}">
                <a16:creationId xmlns:a16="http://schemas.microsoft.com/office/drawing/2014/main" id="{FC4B36AE-4AAB-794F-32D1-0F2C7AA9951D}"/>
              </a:ext>
            </a:extLst>
          </p:cNvPr>
          <p:cNvSpPr/>
          <p:nvPr userDrawn="1"/>
        </p:nvSpPr>
        <p:spPr>
          <a:xfrm>
            <a:off x="11176776" y="7002786"/>
            <a:ext cx="1015225" cy="461665"/>
          </a:xfrm>
          <a:prstGeom prst="rect">
            <a:avLst/>
          </a:prstGeom>
          <a:solidFill>
            <a:srgbClr val="27CAD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1200"/>
              </a:spcBef>
            </a:pPr>
            <a:r>
              <a:rPr lang="en-US" sz="1050">
                <a:gradFill>
                  <a:gsLst>
                    <a:gs pos="0">
                      <a:schemeClr val="bg1"/>
                    </a:gs>
                    <a:gs pos="100000">
                      <a:schemeClr val="bg1"/>
                    </a:gs>
                  </a:gsLst>
                  <a:lin ang="5400000" scaled="1"/>
                </a:gradFill>
              </a:rPr>
              <a:t>#FFA312</a:t>
            </a:r>
          </a:p>
        </p:txBody>
      </p:sp>
      <p:sp>
        <p:nvSpPr>
          <p:cNvPr id="33" name="Rectangle 32">
            <a:extLst>
              <a:ext uri="{FF2B5EF4-FFF2-40B4-BE49-F238E27FC236}">
                <a16:creationId xmlns:a16="http://schemas.microsoft.com/office/drawing/2014/main" id="{684CE6DA-BA41-D2A5-1CAD-E4EF1963C9F1}"/>
              </a:ext>
            </a:extLst>
          </p:cNvPr>
          <p:cNvSpPr/>
          <p:nvPr userDrawn="1"/>
        </p:nvSpPr>
        <p:spPr>
          <a:xfrm>
            <a:off x="0" y="7002786"/>
            <a:ext cx="1015225" cy="461665"/>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1200"/>
              </a:spcBef>
            </a:pPr>
            <a:r>
              <a:rPr lang="en-US" sz="1050">
                <a:gradFill>
                  <a:gsLst>
                    <a:gs pos="0">
                      <a:schemeClr val="bg1"/>
                    </a:gs>
                    <a:gs pos="100000">
                      <a:schemeClr val="bg1"/>
                    </a:gs>
                  </a:gsLst>
                  <a:lin ang="5400000" scaled="1"/>
                </a:gradFill>
              </a:rPr>
              <a:t>#EB1000</a:t>
            </a:r>
          </a:p>
        </p:txBody>
      </p:sp>
      <p:sp>
        <p:nvSpPr>
          <p:cNvPr id="34" name="Rectangle 33">
            <a:extLst>
              <a:ext uri="{FF2B5EF4-FFF2-40B4-BE49-F238E27FC236}">
                <a16:creationId xmlns:a16="http://schemas.microsoft.com/office/drawing/2014/main" id="{4101123B-76DE-42F7-2DB2-A10949C156F5}"/>
              </a:ext>
            </a:extLst>
          </p:cNvPr>
          <p:cNvSpPr/>
          <p:nvPr userDrawn="1"/>
        </p:nvSpPr>
        <p:spPr>
          <a:xfrm>
            <a:off x="1219301" y="7002786"/>
            <a:ext cx="1015225" cy="46166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1200"/>
              </a:spcBef>
            </a:pPr>
            <a:r>
              <a:rPr lang="en-US" sz="1050">
                <a:gradFill>
                  <a:gsLst>
                    <a:gs pos="0">
                      <a:schemeClr val="bg1"/>
                    </a:gs>
                    <a:gs pos="100000">
                      <a:schemeClr val="bg1"/>
                    </a:gs>
                  </a:gsLst>
                  <a:lin ang="5400000" scaled="1"/>
                </a:gradFill>
              </a:rPr>
              <a:t>#FFFFFF</a:t>
            </a:r>
          </a:p>
        </p:txBody>
      </p:sp>
      <p:sp>
        <p:nvSpPr>
          <p:cNvPr id="35" name="Rectangle 34">
            <a:extLst>
              <a:ext uri="{FF2B5EF4-FFF2-40B4-BE49-F238E27FC236}">
                <a16:creationId xmlns:a16="http://schemas.microsoft.com/office/drawing/2014/main" id="{5E7DD4BD-E2D9-38E2-7512-CF88DD766AB9}"/>
              </a:ext>
            </a:extLst>
          </p:cNvPr>
          <p:cNvSpPr/>
          <p:nvPr userDrawn="1"/>
        </p:nvSpPr>
        <p:spPr>
          <a:xfrm>
            <a:off x="2438603" y="7002786"/>
            <a:ext cx="1015225" cy="461665"/>
          </a:xfrm>
          <a:prstGeom prst="rect">
            <a:avLst/>
          </a:prstGeom>
          <a:solidFill>
            <a:srgbClr val="0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1200"/>
              </a:spcBef>
            </a:pPr>
            <a:r>
              <a:rPr lang="en-US" sz="1050">
                <a:gradFill>
                  <a:gsLst>
                    <a:gs pos="0">
                      <a:schemeClr val="bg1"/>
                    </a:gs>
                    <a:gs pos="100000">
                      <a:schemeClr val="bg1"/>
                    </a:gs>
                  </a:gsLst>
                  <a:lin ang="5400000" scaled="1"/>
                </a:gradFill>
              </a:rPr>
              <a:t>#000000</a:t>
            </a:r>
          </a:p>
        </p:txBody>
      </p:sp>
      <p:sp>
        <p:nvSpPr>
          <p:cNvPr id="40" name="TextBox 39">
            <a:extLst>
              <a:ext uri="{FF2B5EF4-FFF2-40B4-BE49-F238E27FC236}">
                <a16:creationId xmlns:a16="http://schemas.microsoft.com/office/drawing/2014/main" id="{1DD3D371-AA1B-7CC0-3B1F-6ACBE6538BE3}"/>
              </a:ext>
            </a:extLst>
          </p:cNvPr>
          <p:cNvSpPr txBox="1"/>
          <p:nvPr userDrawn="1"/>
        </p:nvSpPr>
        <p:spPr>
          <a:xfrm>
            <a:off x="4580" y="7587174"/>
            <a:ext cx="1298440" cy="153888"/>
          </a:xfrm>
          <a:prstGeom prst="rect">
            <a:avLst/>
          </a:prstGeom>
          <a:noFill/>
        </p:spPr>
        <p:txBody>
          <a:bodyPr wrap="square" lIns="0" tIns="0" rIns="0" bIns="0" rtlCol="0" anchor="ctr">
            <a:spAutoFit/>
          </a:bodyPr>
          <a:lstStyle/>
          <a:p>
            <a:pPr marL="0" algn="l" defTabSz="914400" rtl="0" eaLnBrk="1" latinLnBrk="0" hangingPunct="1"/>
            <a:r>
              <a:rPr lang="en-US" sz="1000" kern="1200">
                <a:solidFill>
                  <a:schemeClr val="tx2">
                    <a:lumMod val="50000"/>
                    <a:lumOff val="50000"/>
                  </a:schemeClr>
                </a:solidFill>
                <a:latin typeface="+mn-lt"/>
                <a:ea typeface="+mn-ea"/>
                <a:cs typeface="+mn-cs"/>
              </a:rPr>
              <a:t>Primary Colors</a:t>
            </a:r>
          </a:p>
        </p:txBody>
      </p:sp>
      <p:sp>
        <p:nvSpPr>
          <p:cNvPr id="41" name="TextBox 40">
            <a:extLst>
              <a:ext uri="{FF2B5EF4-FFF2-40B4-BE49-F238E27FC236}">
                <a16:creationId xmlns:a16="http://schemas.microsoft.com/office/drawing/2014/main" id="{6A52793E-5A17-407B-A6E6-93F40B541A06}"/>
              </a:ext>
            </a:extLst>
          </p:cNvPr>
          <p:cNvSpPr txBox="1"/>
          <p:nvPr userDrawn="1"/>
        </p:nvSpPr>
        <p:spPr>
          <a:xfrm>
            <a:off x="3860963" y="7587174"/>
            <a:ext cx="1298440" cy="153888"/>
          </a:xfrm>
          <a:prstGeom prst="rect">
            <a:avLst/>
          </a:prstGeom>
          <a:noFill/>
        </p:spPr>
        <p:txBody>
          <a:bodyPr wrap="square" lIns="0" tIns="0" rIns="0" bIns="0" rtlCol="0" anchor="ctr">
            <a:spAutoFit/>
          </a:bodyPr>
          <a:lstStyle/>
          <a:p>
            <a:pPr marL="0" algn="l" defTabSz="914400" rtl="0" eaLnBrk="1" latinLnBrk="0" hangingPunct="1"/>
            <a:r>
              <a:rPr lang="en-US" sz="1000" kern="1200">
                <a:solidFill>
                  <a:schemeClr val="tx2">
                    <a:lumMod val="50000"/>
                    <a:lumOff val="50000"/>
                  </a:schemeClr>
                </a:solidFill>
                <a:latin typeface="+mn-lt"/>
                <a:ea typeface="+mn-ea"/>
                <a:cs typeface="+mn-cs"/>
              </a:rPr>
              <a:t>Secondary Colors</a:t>
            </a:r>
          </a:p>
        </p:txBody>
      </p:sp>
      <p:cxnSp>
        <p:nvCxnSpPr>
          <p:cNvPr id="42" name="Straight Connector 41">
            <a:extLst>
              <a:ext uri="{FF2B5EF4-FFF2-40B4-BE49-F238E27FC236}">
                <a16:creationId xmlns:a16="http://schemas.microsoft.com/office/drawing/2014/main" id="{3BFCED0B-CFC2-DE54-9AF4-DF82F10326E2}"/>
              </a:ext>
            </a:extLst>
          </p:cNvPr>
          <p:cNvCxnSpPr>
            <a:cxnSpLocks/>
          </p:cNvCxnSpPr>
          <p:nvPr userDrawn="1"/>
        </p:nvCxnSpPr>
        <p:spPr>
          <a:xfrm flipV="1">
            <a:off x="3654012" y="6990080"/>
            <a:ext cx="0" cy="751840"/>
          </a:xfrm>
          <a:prstGeom prst="line">
            <a:avLst/>
          </a:prstGeom>
          <a:ln w="6350">
            <a:solidFill>
              <a:schemeClr val="bg2">
                <a:lumMod val="75000"/>
              </a:schemeClr>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92A891D-25EB-32CF-487F-102CB62949C1}"/>
              </a:ext>
            </a:extLst>
          </p:cNvPr>
          <p:cNvSpPr/>
          <p:nvPr userDrawn="1"/>
        </p:nvSpPr>
        <p:spPr>
          <a:xfrm>
            <a:off x="0" y="0"/>
            <a:ext cx="133350" cy="6858000"/>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rmAutofit/>
          </a:bodyPr>
          <a:lstStyle/>
          <a:p>
            <a:pPr algn="l">
              <a:spcBef>
                <a:spcPts val="1200"/>
              </a:spcBef>
            </a:pPr>
            <a:endParaRPr lang="en-GB" sz="1400">
              <a:solidFill>
                <a:schemeClr val="tx1"/>
              </a:solidFill>
            </a:endParaRPr>
          </a:p>
        </p:txBody>
      </p:sp>
      <p:sp>
        <p:nvSpPr>
          <p:cNvPr id="8" name="TextBox 7">
            <a:extLst>
              <a:ext uri="{FF2B5EF4-FFF2-40B4-BE49-F238E27FC236}">
                <a16:creationId xmlns:a16="http://schemas.microsoft.com/office/drawing/2014/main" id="{08C3F18A-D04F-0690-59BD-B70528F16118}"/>
              </a:ext>
            </a:extLst>
          </p:cNvPr>
          <p:cNvSpPr txBox="1"/>
          <p:nvPr userDrawn="1">
            <p:extLst>
              <p:ext uri="{1162E1C5-73C7-4A58-AE30-91384D911F3F}">
                <p184:classification xmlns:p184="http://schemas.microsoft.com/office/powerpoint/2018/4/main" val="ftr"/>
              </p:ext>
            </p:extLst>
          </p:nvPr>
        </p:nvSpPr>
        <p:spPr>
          <a:xfrm>
            <a:off x="5576062" y="6642100"/>
            <a:ext cx="1068388"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cs typeface="Calibri" panose="020F0502020204030204" pitchFamily="34" charset="0"/>
              </a:rPr>
              <a:t>Adobe Internal Data</a:t>
            </a:r>
          </a:p>
        </p:txBody>
      </p:sp>
    </p:spTree>
    <p:extLst>
      <p:ext uri="{BB962C8B-B14F-4D97-AF65-F5344CB8AC3E}">
        <p14:creationId xmlns:p14="http://schemas.microsoft.com/office/powerpoint/2010/main" val="315845023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 id="2147483891" r:id="rId34"/>
    <p:sldLayoutId id="2147483892" r:id="rId35"/>
    <p:sldLayoutId id="2147483893" r:id="rId36"/>
    <p:sldLayoutId id="2147483894" r:id="rId37"/>
    <p:sldLayoutId id="2147483895" r:id="rId38"/>
    <p:sldLayoutId id="2147483896" r:id="rId39"/>
    <p:sldLayoutId id="2147483897" r:id="rId40"/>
    <p:sldLayoutId id="2147483898" r:id="rId41"/>
    <p:sldLayoutId id="2147483899" r:id="rId42"/>
    <p:sldLayoutId id="2147483900" r:id="rId43"/>
    <p:sldLayoutId id="2147483901" r:id="rId44"/>
    <p:sldLayoutId id="2147483902" r:id="rId45"/>
    <p:sldLayoutId id="2147483903" r:id="rId46"/>
    <p:sldLayoutId id="2147483904" r:id="rId47"/>
  </p:sldLayoutIdLst>
  <p:hf sldNum="0" hdr="0" ftr="0" dt="0"/>
  <p:txStyles>
    <p:titleStyle>
      <a:lvl1pPr algn="l" defTabSz="1088291" rtl="0" eaLnBrk="1" latinLnBrk="0" hangingPunct="1">
        <a:lnSpc>
          <a:spcPct val="90000"/>
        </a:lnSpc>
        <a:spcBef>
          <a:spcPct val="0"/>
        </a:spcBef>
        <a:buNone/>
        <a:defRPr sz="2800" b="0" i="0" u="none" kern="1200">
          <a:solidFill>
            <a:schemeClr val="tx1"/>
          </a:solidFill>
          <a:latin typeface="+mj-lt"/>
          <a:ea typeface="+mj-ea"/>
          <a:cs typeface="+mj-cs"/>
        </a:defRPr>
      </a:lvl1pPr>
    </p:titleStyle>
    <p:bodyStyle>
      <a:lvl1pPr marL="0" indent="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None/>
        <a:defRPr sz="2000" kern="1200">
          <a:solidFill>
            <a:schemeClr val="tx1"/>
          </a:solidFill>
          <a:latin typeface="+mn-lt"/>
          <a:ea typeface="+mn-ea"/>
          <a:cs typeface="+mn-cs"/>
        </a:defRPr>
      </a:lvl1pPr>
      <a:lvl2pPr marL="177800" indent="-1778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2pPr>
      <a:lvl3pPr marL="354013" indent="-176213"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3pPr>
      <a:lvl4pPr marL="108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4pPr>
      <a:lvl5pPr marL="144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C0C1FF"/>
          </p15:clr>
        </p15:guide>
        <p15:guide id="2" pos="7680">
          <p15:clr>
            <a:srgbClr val="C0C1FF"/>
          </p15:clr>
        </p15:guide>
        <p15:guide id="3" pos="216">
          <p15:clr>
            <a:srgbClr val="C0C1FF"/>
          </p15:clr>
        </p15:guide>
        <p15:guide id="4" pos="754">
          <p15:clr>
            <a:srgbClr val="C0C1FF"/>
          </p15:clr>
        </p15:guide>
        <p15:guide id="5" pos="826">
          <p15:clr>
            <a:srgbClr val="C0C1FF"/>
          </p15:clr>
        </p15:guide>
        <p15:guide id="6" pos="1364">
          <p15:clr>
            <a:srgbClr val="C0C1FF"/>
          </p15:clr>
        </p15:guide>
        <p15:guide id="7" pos="1436">
          <p15:clr>
            <a:srgbClr val="C0C1FF"/>
          </p15:clr>
        </p15:guide>
        <p15:guide id="8" pos="1974">
          <p15:clr>
            <a:srgbClr val="C0C1FF"/>
          </p15:clr>
        </p15:guide>
        <p15:guide id="9" pos="2046">
          <p15:clr>
            <a:srgbClr val="C0C1FF"/>
          </p15:clr>
        </p15:guide>
        <p15:guide id="10" pos="2584">
          <p15:clr>
            <a:srgbClr val="C0C1FF"/>
          </p15:clr>
        </p15:guide>
        <p15:guide id="11" pos="2656">
          <p15:clr>
            <a:srgbClr val="C0C1FF"/>
          </p15:clr>
        </p15:guide>
        <p15:guide id="12" pos="3194">
          <p15:clr>
            <a:srgbClr val="C0C1FF"/>
          </p15:clr>
        </p15:guide>
        <p15:guide id="13" pos="3266">
          <p15:clr>
            <a:srgbClr val="C0C1FF"/>
          </p15:clr>
        </p15:guide>
        <p15:guide id="14" pos="3804">
          <p15:clr>
            <a:srgbClr val="C0C1FF"/>
          </p15:clr>
        </p15:guide>
        <p15:guide id="15" pos="3876">
          <p15:clr>
            <a:srgbClr val="C0C1FF"/>
          </p15:clr>
        </p15:guide>
        <p15:guide id="16" pos="4414">
          <p15:clr>
            <a:srgbClr val="C0C1FF"/>
          </p15:clr>
        </p15:guide>
        <p15:guide id="17" pos="4486">
          <p15:clr>
            <a:srgbClr val="C0C1FF"/>
          </p15:clr>
        </p15:guide>
        <p15:guide id="18" pos="5024">
          <p15:clr>
            <a:srgbClr val="C0C1FF"/>
          </p15:clr>
        </p15:guide>
        <p15:guide id="19" pos="5096">
          <p15:clr>
            <a:srgbClr val="C0C1FF"/>
          </p15:clr>
        </p15:guide>
        <p15:guide id="20" pos="5634">
          <p15:clr>
            <a:srgbClr val="C0C1FF"/>
          </p15:clr>
        </p15:guide>
        <p15:guide id="21" pos="5706">
          <p15:clr>
            <a:srgbClr val="C0C1FF"/>
          </p15:clr>
        </p15:guide>
        <p15:guide id="22" pos="6244">
          <p15:clr>
            <a:srgbClr val="C0C1FF"/>
          </p15:clr>
        </p15:guide>
        <p15:guide id="23" pos="6316">
          <p15:clr>
            <a:srgbClr val="C0C1FF"/>
          </p15:clr>
        </p15:guide>
        <p15:guide id="24" pos="6854">
          <p15:clr>
            <a:srgbClr val="C0C1FF"/>
          </p15:clr>
        </p15:guide>
        <p15:guide id="25" pos="6926">
          <p15:clr>
            <a:srgbClr val="C0C1FF"/>
          </p15:clr>
        </p15:guide>
        <p15:guide id="26" pos="7464">
          <p15:clr>
            <a:srgbClr val="C0C1FF"/>
          </p15:clr>
        </p15:guide>
        <p15:guide id="27" orient="horz">
          <p15:clr>
            <a:srgbClr val="C0C1FF"/>
          </p15:clr>
        </p15:guide>
        <p15:guide id="28" orient="horz" pos="4320">
          <p15:clr>
            <a:srgbClr val="C0C1FF"/>
          </p15:clr>
        </p15:guide>
        <p15:guide id="29" orient="horz" pos="216">
          <p15:clr>
            <a:srgbClr val="C0C1FF"/>
          </p15:clr>
        </p15:guide>
        <p15:guide id="30" orient="horz" pos="584">
          <p15:clr>
            <a:srgbClr val="C0C1FF"/>
          </p15:clr>
        </p15:guide>
        <p15:guide id="31" orient="horz" pos="656">
          <p15:clr>
            <a:srgbClr val="C0C1FF"/>
          </p15:clr>
        </p15:guide>
        <p15:guide id="32" orient="horz" pos="1024">
          <p15:clr>
            <a:srgbClr val="C0C1FF"/>
          </p15:clr>
        </p15:guide>
        <p15:guide id="33" orient="horz" pos="1096">
          <p15:clr>
            <a:srgbClr val="C0C1FF"/>
          </p15:clr>
        </p15:guide>
        <p15:guide id="34" orient="horz" pos="1464">
          <p15:clr>
            <a:srgbClr val="C0C1FF"/>
          </p15:clr>
        </p15:guide>
        <p15:guide id="35" orient="horz" pos="1536">
          <p15:clr>
            <a:srgbClr val="C0C1FF"/>
          </p15:clr>
        </p15:guide>
        <p15:guide id="36" orient="horz" pos="1904">
          <p15:clr>
            <a:srgbClr val="C0C1FF"/>
          </p15:clr>
        </p15:guide>
        <p15:guide id="37" orient="horz" pos="1976">
          <p15:clr>
            <a:srgbClr val="C0C1FF"/>
          </p15:clr>
        </p15:guide>
        <p15:guide id="38" orient="horz" pos="2344">
          <p15:clr>
            <a:srgbClr val="C0C1FF"/>
          </p15:clr>
        </p15:guide>
        <p15:guide id="39" orient="horz" pos="2416">
          <p15:clr>
            <a:srgbClr val="C0C1FF"/>
          </p15:clr>
        </p15:guide>
        <p15:guide id="40" orient="horz" pos="2784">
          <p15:clr>
            <a:srgbClr val="C0C1FF"/>
          </p15:clr>
        </p15:guide>
        <p15:guide id="41" orient="horz" pos="2856">
          <p15:clr>
            <a:srgbClr val="C0C1FF"/>
          </p15:clr>
        </p15:guide>
        <p15:guide id="42" orient="horz" pos="3224">
          <p15:clr>
            <a:srgbClr val="C0C1FF"/>
          </p15:clr>
        </p15:guide>
        <p15:guide id="43" orient="horz" pos="3296">
          <p15:clr>
            <a:srgbClr val="C0C1FF"/>
          </p15:clr>
        </p15:guide>
        <p15:guide id="44" orient="horz" pos="3664">
          <p15:clr>
            <a:srgbClr val="C0C1FF"/>
          </p15:clr>
        </p15:guide>
        <p15:guide id="45" orient="horz" pos="3736">
          <p15:clr>
            <a:srgbClr val="C0C1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45EA-3A36-A1B0-F4D6-B5751DC84C6C}"/>
              </a:ext>
            </a:extLst>
          </p:cNvPr>
          <p:cNvSpPr>
            <a:spLocks noGrp="1"/>
          </p:cNvSpPr>
          <p:nvPr>
            <p:ph type="ctrTitle"/>
          </p:nvPr>
        </p:nvSpPr>
        <p:spPr>
          <a:xfrm>
            <a:off x="628261" y="2316682"/>
            <a:ext cx="10972800" cy="2387600"/>
          </a:xfrm>
        </p:spPr>
        <p:txBody>
          <a:bodyPr/>
          <a:lstStyle/>
          <a:p>
            <a:r>
              <a:rPr lang="en-US" sz="4000" dirty="0"/>
              <a:t> Achieving Accessibility: Streamlining PDF Compliance in Higher Education</a:t>
            </a:r>
            <a:br>
              <a:rPr lang="en-US" sz="4000" dirty="0"/>
            </a:br>
            <a:endParaRPr lang="en-US" sz="4000" dirty="0">
              <a:latin typeface="+mn-lt"/>
            </a:endParaRPr>
          </a:p>
        </p:txBody>
      </p:sp>
    </p:spTree>
    <p:extLst>
      <p:ext uri="{BB962C8B-B14F-4D97-AF65-F5344CB8AC3E}">
        <p14:creationId xmlns:p14="http://schemas.microsoft.com/office/powerpoint/2010/main" val="4095308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772B414-DAFE-557E-6F72-1F87F6D1D8F2}"/>
              </a:ext>
            </a:extLst>
          </p:cNvPr>
          <p:cNvSpPr txBox="1">
            <a:spLocks/>
          </p:cNvSpPr>
          <p:nvPr/>
        </p:nvSpPr>
        <p:spPr>
          <a:xfrm>
            <a:off x="5392308" y="1406470"/>
            <a:ext cx="6197586" cy="786421"/>
          </a:xfrm>
          <a:prstGeom prst="rect">
            <a:avLst/>
          </a:prstGeom>
          <a:solidFill>
            <a:schemeClr val="bg1"/>
          </a:solidFill>
          <a:ln w="63500">
            <a:solidFill>
              <a:schemeClr val="bg2"/>
            </a:solidFill>
          </a:ln>
        </p:spPr>
        <p:txBody>
          <a:bodyPr vert="horz" wrap="square" lIns="539859" tIns="45708" rIns="45708" bIns="45708" rtlCol="0" anchor="ctr">
            <a:normAutofit/>
          </a:bodyPr>
          <a:lstStyle>
            <a:lvl1pPr marL="0" indent="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None/>
              <a:defRPr lang="en-AU" sz="2000" b="1" kern="1200" dirty="0">
                <a:solidFill>
                  <a:schemeClr val="tx2"/>
                </a:solidFill>
                <a:latin typeface="+mn-lt"/>
                <a:ea typeface="+mn-ea"/>
                <a:cs typeface="+mn-cs"/>
              </a:defRPr>
            </a:lvl1pPr>
            <a:lvl2pPr marL="177800" indent="-1778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2pPr>
            <a:lvl3pPr marL="354013" indent="-176213"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3pPr>
            <a:lvl4pPr marL="108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4pPr>
            <a:lvl5pPr marL="144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7965">
              <a:buClr>
                <a:srgbClr val="000000"/>
              </a:buClr>
            </a:pPr>
            <a:r>
              <a:rPr lang="en-GB" sz="1999" dirty="0">
                <a:gradFill>
                  <a:gsLst>
                    <a:gs pos="14019">
                      <a:srgbClr val="000000"/>
                    </a:gs>
                    <a:gs pos="37000">
                      <a:srgbClr val="000000"/>
                    </a:gs>
                  </a:gsLst>
                  <a:lin ang="0" scaled="0"/>
                </a:gradFill>
                <a:latin typeface="Adobe Clean ExtraBold" panose="020B0503020404020204" pitchFamily="34" charset="0"/>
              </a:rPr>
              <a:t>The Case for Accessibility</a:t>
            </a:r>
          </a:p>
        </p:txBody>
      </p:sp>
      <p:sp>
        <p:nvSpPr>
          <p:cNvPr id="4" name="Text Placeholder 125">
            <a:extLst>
              <a:ext uri="{FF2B5EF4-FFF2-40B4-BE49-F238E27FC236}">
                <a16:creationId xmlns:a16="http://schemas.microsoft.com/office/drawing/2014/main" id="{871DF8FA-63E7-6D4C-FEE4-9C8973F066BD}"/>
              </a:ext>
            </a:extLst>
          </p:cNvPr>
          <p:cNvSpPr txBox="1">
            <a:spLocks/>
          </p:cNvSpPr>
          <p:nvPr/>
        </p:nvSpPr>
        <p:spPr>
          <a:xfrm>
            <a:off x="5392308" y="2460446"/>
            <a:ext cx="6197586" cy="786421"/>
          </a:xfrm>
          <a:prstGeom prst="rect">
            <a:avLst/>
          </a:prstGeom>
          <a:solidFill>
            <a:schemeClr val="bg1"/>
          </a:solidFill>
          <a:ln w="63500">
            <a:solidFill>
              <a:schemeClr val="bg2"/>
            </a:solidFill>
          </a:ln>
        </p:spPr>
        <p:txBody>
          <a:bodyPr vert="horz" wrap="square" lIns="539859" tIns="45708" rIns="45708" bIns="45708" rtlCol="0" anchor="ctr">
            <a:normAutofit/>
          </a:bodyPr>
          <a:lstStyle>
            <a:lvl1pPr marL="0" indent="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None/>
              <a:defRPr lang="en-AU" sz="2000" b="1" kern="1200" dirty="0">
                <a:solidFill>
                  <a:schemeClr val="tx2"/>
                </a:solidFill>
                <a:latin typeface="+mn-lt"/>
                <a:ea typeface="+mn-ea"/>
                <a:cs typeface="+mn-cs"/>
              </a:defRPr>
            </a:lvl1pPr>
            <a:lvl2pPr marL="177800" indent="-1778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2pPr>
            <a:lvl3pPr marL="354013" indent="-176213"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3pPr>
            <a:lvl4pPr marL="108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4pPr>
            <a:lvl5pPr marL="144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7965">
              <a:buClr>
                <a:srgbClr val="000000"/>
              </a:buClr>
            </a:pPr>
            <a:r>
              <a:rPr lang="en-GB" sz="1950" dirty="0">
                <a:gradFill>
                  <a:gsLst>
                    <a:gs pos="14019">
                      <a:srgbClr val="000000"/>
                    </a:gs>
                    <a:gs pos="37000">
                      <a:srgbClr val="000000"/>
                    </a:gs>
                  </a:gsLst>
                  <a:lin ang="0" scaled="0"/>
                </a:gradFill>
                <a:latin typeface="Adobe Clean ExtraBold"/>
              </a:rPr>
              <a:t>Adobe’s Accessibility roadmap - Rob Haverty</a:t>
            </a:r>
            <a:endParaRPr lang="en-GB" sz="1999" dirty="0">
              <a:gradFill>
                <a:gsLst>
                  <a:gs pos="14019">
                    <a:srgbClr val="000000"/>
                  </a:gs>
                  <a:gs pos="37000">
                    <a:srgbClr val="000000"/>
                  </a:gs>
                </a:gsLst>
                <a:lin ang="0" scaled="0"/>
              </a:gradFill>
              <a:latin typeface="Adobe Clean ExtraBold" panose="020B0503020404020204" pitchFamily="34" charset="0"/>
            </a:endParaRPr>
          </a:p>
        </p:txBody>
      </p:sp>
      <p:sp>
        <p:nvSpPr>
          <p:cNvPr id="5" name="Text Placeholder 149">
            <a:extLst>
              <a:ext uri="{FF2B5EF4-FFF2-40B4-BE49-F238E27FC236}">
                <a16:creationId xmlns:a16="http://schemas.microsoft.com/office/drawing/2014/main" id="{C030DE65-BFF8-FBA6-7ADA-8441BA6F840D}"/>
              </a:ext>
            </a:extLst>
          </p:cNvPr>
          <p:cNvSpPr txBox="1">
            <a:spLocks/>
          </p:cNvSpPr>
          <p:nvPr/>
        </p:nvSpPr>
        <p:spPr>
          <a:xfrm>
            <a:off x="5392308" y="3514423"/>
            <a:ext cx="6197586" cy="786421"/>
          </a:xfrm>
          <a:prstGeom prst="rect">
            <a:avLst/>
          </a:prstGeom>
          <a:solidFill>
            <a:schemeClr val="bg1"/>
          </a:solidFill>
          <a:ln w="63500">
            <a:solidFill>
              <a:schemeClr val="bg2"/>
            </a:solidFill>
          </a:ln>
        </p:spPr>
        <p:txBody>
          <a:bodyPr vert="horz" wrap="square" lIns="539859" tIns="45708" rIns="45708" bIns="45708" rtlCol="0" anchor="ctr">
            <a:normAutofit/>
          </a:bodyPr>
          <a:lstStyle>
            <a:lvl1pPr marL="0" indent="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None/>
              <a:defRPr lang="en-AU" sz="2000" b="1" kern="1200" dirty="0">
                <a:solidFill>
                  <a:schemeClr val="tx2"/>
                </a:solidFill>
                <a:latin typeface="+mn-lt"/>
                <a:ea typeface="+mn-ea"/>
                <a:cs typeface="+mn-cs"/>
              </a:defRPr>
            </a:lvl1pPr>
            <a:lvl2pPr marL="177800" indent="-1778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2pPr>
            <a:lvl3pPr marL="354013" indent="-176213"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3pPr>
            <a:lvl4pPr marL="108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4pPr>
            <a:lvl5pPr marL="144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7965">
              <a:buClr>
                <a:srgbClr val="000000"/>
              </a:buClr>
            </a:pPr>
            <a:r>
              <a:rPr lang="en-GB" sz="1999" dirty="0">
                <a:gradFill>
                  <a:gsLst>
                    <a:gs pos="14019">
                      <a:srgbClr val="000000"/>
                    </a:gs>
                    <a:gs pos="37000">
                      <a:srgbClr val="000000"/>
                    </a:gs>
                  </a:gsLst>
                  <a:lin ang="0" scaled="0"/>
                </a:gradFill>
                <a:latin typeface="Adobe Clean ExtraBold" panose="020B0503020404020204" pitchFamily="34" charset="0"/>
              </a:rPr>
              <a:t>PDF Remediation at Ohio State University – Cory Tressler  </a:t>
            </a:r>
          </a:p>
        </p:txBody>
      </p:sp>
      <p:sp>
        <p:nvSpPr>
          <p:cNvPr id="6" name="Text Placeholder 150">
            <a:extLst>
              <a:ext uri="{FF2B5EF4-FFF2-40B4-BE49-F238E27FC236}">
                <a16:creationId xmlns:a16="http://schemas.microsoft.com/office/drawing/2014/main" id="{2A4302E2-FE2B-CE6A-A311-DD307223F092}"/>
              </a:ext>
            </a:extLst>
          </p:cNvPr>
          <p:cNvSpPr txBox="1">
            <a:spLocks/>
          </p:cNvSpPr>
          <p:nvPr/>
        </p:nvSpPr>
        <p:spPr>
          <a:xfrm>
            <a:off x="5392308" y="4568399"/>
            <a:ext cx="6197586" cy="786421"/>
          </a:xfrm>
          <a:prstGeom prst="rect">
            <a:avLst/>
          </a:prstGeom>
          <a:solidFill>
            <a:schemeClr val="bg1"/>
          </a:solidFill>
          <a:ln w="63500">
            <a:solidFill>
              <a:schemeClr val="bg2"/>
            </a:solidFill>
          </a:ln>
        </p:spPr>
        <p:txBody>
          <a:bodyPr vert="horz" wrap="square" lIns="539859" tIns="45708" rIns="45708" bIns="45708" rtlCol="0" anchor="ctr">
            <a:normAutofit/>
          </a:bodyPr>
          <a:lstStyle>
            <a:lvl1pPr marL="0" indent="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None/>
              <a:defRPr lang="en-AU" sz="2000" b="1" kern="1200" dirty="0">
                <a:solidFill>
                  <a:schemeClr val="tx2"/>
                </a:solidFill>
                <a:latin typeface="+mn-lt"/>
                <a:ea typeface="+mn-ea"/>
                <a:cs typeface="+mn-cs"/>
              </a:defRPr>
            </a:lvl1pPr>
            <a:lvl2pPr marL="177800" indent="-1778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2pPr>
            <a:lvl3pPr marL="354013" indent="-176213"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3pPr>
            <a:lvl4pPr marL="108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4pPr>
            <a:lvl5pPr marL="1440000" indent="-144000" algn="l" defTabSz="1088291" rtl="0" eaLnBrk="1" latinLnBrk="0" hangingPunct="1">
              <a:lnSpc>
                <a:spcPct val="110000"/>
              </a:lnSpc>
              <a:spcBef>
                <a:spcPts val="0"/>
              </a:spcBef>
              <a:spcAft>
                <a:spcPts val="600"/>
              </a:spcAft>
              <a:buClr>
                <a:schemeClr val="tx1"/>
              </a:buClr>
              <a:buSzPct val="70000"/>
              <a:buFont typeface="Arial" panose="020B0604020202020204" pitchFamily="34" charset="0"/>
              <a:buChar char="•"/>
              <a:defRPr sz="20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7965">
              <a:buClr>
                <a:srgbClr val="000000"/>
              </a:buClr>
            </a:pPr>
            <a:r>
              <a:rPr lang="en-GB" sz="1999" dirty="0">
                <a:gradFill>
                  <a:gsLst>
                    <a:gs pos="14019">
                      <a:srgbClr val="000000"/>
                    </a:gs>
                    <a:gs pos="37000">
                      <a:srgbClr val="000000"/>
                    </a:gs>
                  </a:gsLst>
                  <a:lin ang="0" scaled="0"/>
                </a:gradFill>
                <a:latin typeface="Adobe Clean ExtraBold" panose="020B0503020404020204" pitchFamily="34" charset="0"/>
              </a:rPr>
              <a:t>Adobe and our partners are here to help</a:t>
            </a:r>
          </a:p>
        </p:txBody>
      </p:sp>
      <p:sp>
        <p:nvSpPr>
          <p:cNvPr id="8" name="Title 13">
            <a:extLst>
              <a:ext uri="{FF2B5EF4-FFF2-40B4-BE49-F238E27FC236}">
                <a16:creationId xmlns:a16="http://schemas.microsoft.com/office/drawing/2014/main" id="{114022E6-1D9A-3379-33A9-43F2726EDADE}"/>
              </a:ext>
            </a:extLst>
          </p:cNvPr>
          <p:cNvSpPr txBox="1">
            <a:spLocks/>
          </p:cNvSpPr>
          <p:nvPr/>
        </p:nvSpPr>
        <p:spPr>
          <a:xfrm>
            <a:off x="521234" y="2825000"/>
            <a:ext cx="3007111" cy="584048"/>
          </a:xfrm>
          <a:prstGeom prst="rect">
            <a:avLst/>
          </a:prstGeom>
        </p:spPr>
        <p:txBody>
          <a:bodyPr/>
          <a:lstStyle>
            <a:lvl1pPr algn="l" defTabSz="914400" rtl="0" eaLnBrk="1" latinLnBrk="0" hangingPunct="1">
              <a:lnSpc>
                <a:spcPct val="80000"/>
              </a:lnSpc>
              <a:spcBef>
                <a:spcPct val="0"/>
              </a:spcBef>
              <a:buNone/>
              <a:defRPr sz="3200" kern="1200" spc="-100" baseline="0">
                <a:solidFill>
                  <a:schemeClr val="tx1"/>
                </a:solidFill>
                <a:latin typeface="+mj-lt"/>
                <a:ea typeface="+mj-ea"/>
                <a:cs typeface="+mj-cs"/>
              </a:defRPr>
            </a:lvl1pPr>
          </a:lstStyle>
          <a:p>
            <a:pPr defTabSz="914126"/>
            <a:r>
              <a:rPr lang="en-GB" sz="4799">
                <a:gradFill>
                  <a:gsLst>
                    <a:gs pos="14019">
                      <a:srgbClr val="000000"/>
                    </a:gs>
                    <a:gs pos="37000">
                      <a:srgbClr val="000000"/>
                    </a:gs>
                  </a:gsLst>
                  <a:lin ang="0" scaled="0"/>
                </a:gradFill>
                <a:latin typeface="Adobe Clean Black"/>
              </a:rPr>
              <a:t>Aɡenda</a:t>
            </a:r>
          </a:p>
        </p:txBody>
      </p:sp>
      <p:sp>
        <p:nvSpPr>
          <p:cNvPr id="9" name="Text Placeholder 124">
            <a:extLst>
              <a:ext uri="{FF2B5EF4-FFF2-40B4-BE49-F238E27FC236}">
                <a16:creationId xmlns:a16="http://schemas.microsoft.com/office/drawing/2014/main" id="{754043BB-08DC-59A7-FD39-1A20A4FF0B7E}"/>
              </a:ext>
            </a:extLst>
          </p:cNvPr>
          <p:cNvSpPr txBox="1">
            <a:spLocks/>
          </p:cNvSpPr>
          <p:nvPr/>
        </p:nvSpPr>
        <p:spPr>
          <a:xfrm>
            <a:off x="5041409" y="1497284"/>
            <a:ext cx="612022" cy="604792"/>
          </a:xfrm>
          <a:prstGeom prst="rect">
            <a:avLst/>
          </a:prstGeom>
          <a:solidFill>
            <a:srgbClr val="EC0F00"/>
          </a:solidFill>
          <a:ln w="50800" cap="flat" cmpd="sng" algn="ctr">
            <a:noFill/>
            <a:prstDash val="solid"/>
            <a:miter lim="800000"/>
          </a:ln>
          <a:effectLst/>
        </p:spPr>
        <p:txBody>
          <a:bodyPr vert="horz" lIns="45708" tIns="45708" rIns="45708" bIns="45708" rtlCol="0" anchor="ctr">
            <a:noAutofit/>
          </a:bodyPr>
          <a:lstStyle>
            <a:defPPr>
              <a:defRPr lang="en-US"/>
            </a:defPPr>
            <a:lvl1pPr indent="0" algn="ctr" defTabSz="1088291">
              <a:lnSpc>
                <a:spcPct val="110000"/>
              </a:lnSpc>
              <a:spcBef>
                <a:spcPts val="0"/>
              </a:spcBef>
              <a:spcAft>
                <a:spcPts val="600"/>
              </a:spcAft>
              <a:buClr>
                <a:schemeClr val="tx1"/>
              </a:buClr>
              <a:buSzPct val="70000"/>
              <a:buFont typeface="Arial" panose="020B0604020202020204" pitchFamily="34" charset="0"/>
              <a:buNone/>
              <a:defRPr kumimoji="0" sz="2800" b="1" i="0" u="none" strike="noStrike" cap="none" spc="0" normalizeH="0" baseline="0">
                <a:ln>
                  <a:noFill/>
                </a:ln>
                <a:gradFill>
                  <a:gsLst>
                    <a:gs pos="90654">
                      <a:schemeClr val="bg1"/>
                    </a:gs>
                    <a:gs pos="68000">
                      <a:schemeClr val="bg1"/>
                    </a:gs>
                  </a:gsLst>
                  <a:lin ang="5400000" scaled="1"/>
                </a:gradFill>
                <a:effectLst/>
                <a:uLnTx/>
                <a:uFillTx/>
              </a:defRPr>
            </a:lvl1pPr>
            <a:lvl2pPr marL="177800" indent="-1778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2pPr>
            <a:lvl3pPr marL="354013" indent="-176213"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3pPr>
            <a:lvl4pPr marL="1080000" indent="-1440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4pPr>
            <a:lvl5pPr marL="1440000" indent="-1440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5pPr>
            <a:lvl6pPr marL="2992799" indent="-272073" defTabSz="1088291">
              <a:spcBef>
                <a:spcPct val="20000"/>
              </a:spcBef>
              <a:buFont typeface="Arial" pitchFamily="34" charset="0"/>
              <a:buChar char="•"/>
              <a:defRPr sz="2400">
                <a:solidFill>
                  <a:schemeClr val="lt1"/>
                </a:solidFill>
              </a:defRPr>
            </a:lvl6pPr>
            <a:lvl7pPr marL="3536944" indent="-272073" defTabSz="1088291">
              <a:spcBef>
                <a:spcPct val="20000"/>
              </a:spcBef>
              <a:buFont typeface="Arial" pitchFamily="34" charset="0"/>
              <a:buChar char="•"/>
              <a:defRPr sz="2400">
                <a:solidFill>
                  <a:schemeClr val="lt1"/>
                </a:solidFill>
              </a:defRPr>
            </a:lvl7pPr>
            <a:lvl8pPr marL="4081089" indent="-272073" defTabSz="1088291">
              <a:spcBef>
                <a:spcPct val="20000"/>
              </a:spcBef>
              <a:buFont typeface="Arial" pitchFamily="34" charset="0"/>
              <a:buChar char="•"/>
              <a:defRPr sz="2400">
                <a:solidFill>
                  <a:schemeClr val="lt1"/>
                </a:solidFill>
              </a:defRPr>
            </a:lvl8pPr>
            <a:lvl9pPr marL="4625235" indent="-272073" defTabSz="1088291">
              <a:spcBef>
                <a:spcPct val="20000"/>
              </a:spcBef>
              <a:buFont typeface="Arial" pitchFamily="34" charset="0"/>
              <a:buChar char="•"/>
              <a:defRPr sz="2400">
                <a:solidFill>
                  <a:schemeClr val="lt1"/>
                </a:solidFill>
              </a:defRPr>
            </a:lvl9pPr>
          </a:lstStyle>
          <a:p>
            <a:pPr defTabSz="1087965">
              <a:buClr>
                <a:srgbClr val="000000"/>
              </a:buClr>
            </a:pPr>
            <a:r>
              <a:rPr lang="en-AU" sz="2799" dirty="0">
                <a:gradFill>
                  <a:gsLst>
                    <a:gs pos="90654">
                      <a:srgbClr val="FFFFFF"/>
                    </a:gs>
                    <a:gs pos="68000">
                      <a:srgbClr val="FFFFFF"/>
                    </a:gs>
                  </a:gsLst>
                  <a:lin ang="5400000" scaled="1"/>
                </a:gradFill>
                <a:latin typeface="Adobe Clean ExtraBold" panose="020B0503020404020204" pitchFamily="34" charset="0"/>
              </a:rPr>
              <a:t>01</a:t>
            </a:r>
          </a:p>
        </p:txBody>
      </p:sp>
      <p:sp>
        <p:nvSpPr>
          <p:cNvPr id="10" name="Text Placeholder 126">
            <a:extLst>
              <a:ext uri="{FF2B5EF4-FFF2-40B4-BE49-F238E27FC236}">
                <a16:creationId xmlns:a16="http://schemas.microsoft.com/office/drawing/2014/main" id="{8D5A6017-49D7-E7B1-6D45-4CE2D444AB02}"/>
              </a:ext>
            </a:extLst>
          </p:cNvPr>
          <p:cNvSpPr txBox="1">
            <a:spLocks/>
          </p:cNvSpPr>
          <p:nvPr/>
        </p:nvSpPr>
        <p:spPr>
          <a:xfrm>
            <a:off x="5041409" y="2551261"/>
            <a:ext cx="612022" cy="604792"/>
          </a:xfrm>
          <a:prstGeom prst="rect">
            <a:avLst/>
          </a:prstGeom>
          <a:solidFill>
            <a:srgbClr val="EC0F00"/>
          </a:solidFill>
          <a:ln w="50800" cap="flat" cmpd="sng" algn="ctr">
            <a:noFill/>
            <a:prstDash val="solid"/>
            <a:miter lim="800000"/>
          </a:ln>
          <a:effectLst/>
        </p:spPr>
        <p:txBody>
          <a:bodyPr vert="horz" lIns="45708" tIns="45708" rIns="45708" bIns="45708" rtlCol="0" anchor="ctr">
            <a:noAutofit/>
          </a:bodyPr>
          <a:lstStyle>
            <a:defPPr>
              <a:defRPr lang="en-US"/>
            </a:defPPr>
            <a:lvl1pPr indent="0" algn="ctr" defTabSz="1088291">
              <a:lnSpc>
                <a:spcPct val="110000"/>
              </a:lnSpc>
              <a:spcBef>
                <a:spcPts val="0"/>
              </a:spcBef>
              <a:spcAft>
                <a:spcPts val="600"/>
              </a:spcAft>
              <a:buClr>
                <a:schemeClr val="tx1"/>
              </a:buClr>
              <a:buSzPct val="70000"/>
              <a:buFont typeface="Arial" panose="020B0604020202020204" pitchFamily="34" charset="0"/>
              <a:buNone/>
              <a:defRPr kumimoji="0" sz="2800" b="1" i="0" u="none" strike="noStrike" cap="none" spc="0" normalizeH="0" baseline="0">
                <a:ln>
                  <a:noFill/>
                </a:ln>
                <a:gradFill>
                  <a:gsLst>
                    <a:gs pos="90654">
                      <a:schemeClr val="bg1"/>
                    </a:gs>
                    <a:gs pos="68000">
                      <a:schemeClr val="bg1"/>
                    </a:gs>
                  </a:gsLst>
                  <a:lin ang="5400000" scaled="1"/>
                </a:gradFill>
                <a:effectLst/>
                <a:uLnTx/>
                <a:uFillTx/>
              </a:defRPr>
            </a:lvl1pPr>
            <a:lvl2pPr marL="177800" indent="-1778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2pPr>
            <a:lvl3pPr marL="354013" indent="-176213"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3pPr>
            <a:lvl4pPr marL="1080000" indent="-1440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4pPr>
            <a:lvl5pPr marL="1440000" indent="-1440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5pPr>
            <a:lvl6pPr marL="2992799" indent="-272073" defTabSz="1088291">
              <a:spcBef>
                <a:spcPct val="20000"/>
              </a:spcBef>
              <a:buFont typeface="Arial" pitchFamily="34" charset="0"/>
              <a:buChar char="•"/>
              <a:defRPr sz="2400">
                <a:solidFill>
                  <a:schemeClr val="lt1"/>
                </a:solidFill>
              </a:defRPr>
            </a:lvl6pPr>
            <a:lvl7pPr marL="3536944" indent="-272073" defTabSz="1088291">
              <a:spcBef>
                <a:spcPct val="20000"/>
              </a:spcBef>
              <a:buFont typeface="Arial" pitchFamily="34" charset="0"/>
              <a:buChar char="•"/>
              <a:defRPr sz="2400">
                <a:solidFill>
                  <a:schemeClr val="lt1"/>
                </a:solidFill>
              </a:defRPr>
            </a:lvl7pPr>
            <a:lvl8pPr marL="4081089" indent="-272073" defTabSz="1088291">
              <a:spcBef>
                <a:spcPct val="20000"/>
              </a:spcBef>
              <a:buFont typeface="Arial" pitchFamily="34" charset="0"/>
              <a:buChar char="•"/>
              <a:defRPr sz="2400">
                <a:solidFill>
                  <a:schemeClr val="lt1"/>
                </a:solidFill>
              </a:defRPr>
            </a:lvl8pPr>
            <a:lvl9pPr marL="4625235" indent="-272073" defTabSz="1088291">
              <a:spcBef>
                <a:spcPct val="20000"/>
              </a:spcBef>
              <a:buFont typeface="Arial" pitchFamily="34" charset="0"/>
              <a:buChar char="•"/>
              <a:defRPr sz="2400">
                <a:solidFill>
                  <a:schemeClr val="lt1"/>
                </a:solidFill>
              </a:defRPr>
            </a:lvl9pPr>
          </a:lstStyle>
          <a:p>
            <a:pPr defTabSz="1087965">
              <a:buClr>
                <a:srgbClr val="000000"/>
              </a:buClr>
            </a:pPr>
            <a:r>
              <a:rPr lang="en-AU" sz="2799">
                <a:gradFill>
                  <a:gsLst>
                    <a:gs pos="90654">
                      <a:srgbClr val="FFFFFF"/>
                    </a:gs>
                    <a:gs pos="68000">
                      <a:srgbClr val="FFFFFF"/>
                    </a:gs>
                  </a:gsLst>
                  <a:lin ang="5400000" scaled="1"/>
                </a:gradFill>
                <a:latin typeface="Adobe Clean ExtraBold" panose="020B0503020404020204" pitchFamily="34" charset="0"/>
              </a:rPr>
              <a:t>02</a:t>
            </a:r>
          </a:p>
        </p:txBody>
      </p:sp>
      <p:sp>
        <p:nvSpPr>
          <p:cNvPr id="11" name="Text Placeholder 128">
            <a:extLst>
              <a:ext uri="{FF2B5EF4-FFF2-40B4-BE49-F238E27FC236}">
                <a16:creationId xmlns:a16="http://schemas.microsoft.com/office/drawing/2014/main" id="{3A8D5090-3C13-D23A-58A8-A17770774470}"/>
              </a:ext>
            </a:extLst>
          </p:cNvPr>
          <p:cNvSpPr txBox="1">
            <a:spLocks/>
          </p:cNvSpPr>
          <p:nvPr/>
        </p:nvSpPr>
        <p:spPr>
          <a:xfrm>
            <a:off x="5041409" y="3605237"/>
            <a:ext cx="612022" cy="604792"/>
          </a:xfrm>
          <a:prstGeom prst="rect">
            <a:avLst/>
          </a:prstGeom>
          <a:solidFill>
            <a:srgbClr val="EC0F00"/>
          </a:solidFill>
          <a:ln w="50800" cap="flat" cmpd="sng" algn="ctr">
            <a:noFill/>
            <a:prstDash val="solid"/>
            <a:miter lim="800000"/>
          </a:ln>
          <a:effectLst/>
        </p:spPr>
        <p:txBody>
          <a:bodyPr vert="horz" lIns="45708" tIns="45708" rIns="45708" bIns="45708" rtlCol="0" anchor="ctr">
            <a:noAutofit/>
          </a:bodyPr>
          <a:lstStyle>
            <a:defPPr>
              <a:defRPr lang="en-US"/>
            </a:defPPr>
            <a:lvl1pPr indent="0" algn="ctr" defTabSz="1088291">
              <a:lnSpc>
                <a:spcPct val="110000"/>
              </a:lnSpc>
              <a:spcBef>
                <a:spcPts val="0"/>
              </a:spcBef>
              <a:spcAft>
                <a:spcPts val="600"/>
              </a:spcAft>
              <a:buClr>
                <a:schemeClr val="tx1"/>
              </a:buClr>
              <a:buSzPct val="70000"/>
              <a:buFont typeface="Arial" panose="020B0604020202020204" pitchFamily="34" charset="0"/>
              <a:buNone/>
              <a:defRPr kumimoji="0" sz="2800" b="1" i="0" u="none" strike="noStrike" cap="none" spc="0" normalizeH="0" baseline="0">
                <a:ln>
                  <a:noFill/>
                </a:ln>
                <a:gradFill>
                  <a:gsLst>
                    <a:gs pos="90654">
                      <a:schemeClr val="bg1"/>
                    </a:gs>
                    <a:gs pos="68000">
                      <a:schemeClr val="bg1"/>
                    </a:gs>
                  </a:gsLst>
                  <a:lin ang="5400000" scaled="1"/>
                </a:gradFill>
                <a:effectLst/>
                <a:uLnTx/>
                <a:uFillTx/>
              </a:defRPr>
            </a:lvl1pPr>
            <a:lvl2pPr marL="177800" indent="-1778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2pPr>
            <a:lvl3pPr marL="354013" indent="-176213"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3pPr>
            <a:lvl4pPr marL="1080000" indent="-1440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4pPr>
            <a:lvl5pPr marL="1440000" indent="-1440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5pPr>
            <a:lvl6pPr marL="2992799" indent="-272073" defTabSz="1088291">
              <a:spcBef>
                <a:spcPct val="20000"/>
              </a:spcBef>
              <a:buFont typeface="Arial" pitchFamily="34" charset="0"/>
              <a:buChar char="•"/>
              <a:defRPr sz="2400">
                <a:solidFill>
                  <a:schemeClr val="lt1"/>
                </a:solidFill>
              </a:defRPr>
            </a:lvl6pPr>
            <a:lvl7pPr marL="3536944" indent="-272073" defTabSz="1088291">
              <a:spcBef>
                <a:spcPct val="20000"/>
              </a:spcBef>
              <a:buFont typeface="Arial" pitchFamily="34" charset="0"/>
              <a:buChar char="•"/>
              <a:defRPr sz="2400">
                <a:solidFill>
                  <a:schemeClr val="lt1"/>
                </a:solidFill>
              </a:defRPr>
            </a:lvl7pPr>
            <a:lvl8pPr marL="4081089" indent="-272073" defTabSz="1088291">
              <a:spcBef>
                <a:spcPct val="20000"/>
              </a:spcBef>
              <a:buFont typeface="Arial" pitchFamily="34" charset="0"/>
              <a:buChar char="•"/>
              <a:defRPr sz="2400">
                <a:solidFill>
                  <a:schemeClr val="lt1"/>
                </a:solidFill>
              </a:defRPr>
            </a:lvl8pPr>
            <a:lvl9pPr marL="4625235" indent="-272073" defTabSz="1088291">
              <a:spcBef>
                <a:spcPct val="20000"/>
              </a:spcBef>
              <a:buFont typeface="Arial" pitchFamily="34" charset="0"/>
              <a:buChar char="•"/>
              <a:defRPr sz="2400">
                <a:solidFill>
                  <a:schemeClr val="lt1"/>
                </a:solidFill>
              </a:defRPr>
            </a:lvl9pPr>
          </a:lstStyle>
          <a:p>
            <a:pPr defTabSz="1087965">
              <a:buClr>
                <a:srgbClr val="000000"/>
              </a:buClr>
            </a:pPr>
            <a:r>
              <a:rPr lang="en-AU" sz="2799">
                <a:gradFill>
                  <a:gsLst>
                    <a:gs pos="90654">
                      <a:srgbClr val="FFFFFF"/>
                    </a:gs>
                    <a:gs pos="68000">
                      <a:srgbClr val="FFFFFF"/>
                    </a:gs>
                  </a:gsLst>
                  <a:lin ang="5400000" scaled="1"/>
                </a:gradFill>
                <a:latin typeface="Adobe Clean ExtraBold" panose="020B0503020404020204" pitchFamily="34" charset="0"/>
              </a:rPr>
              <a:t>03</a:t>
            </a:r>
          </a:p>
        </p:txBody>
      </p:sp>
      <p:sp>
        <p:nvSpPr>
          <p:cNvPr id="12" name="Text Placeholder 130">
            <a:extLst>
              <a:ext uri="{FF2B5EF4-FFF2-40B4-BE49-F238E27FC236}">
                <a16:creationId xmlns:a16="http://schemas.microsoft.com/office/drawing/2014/main" id="{352A903C-FFEA-1812-0103-44FF83320F5D}"/>
              </a:ext>
            </a:extLst>
          </p:cNvPr>
          <p:cNvSpPr txBox="1">
            <a:spLocks/>
          </p:cNvSpPr>
          <p:nvPr/>
        </p:nvSpPr>
        <p:spPr>
          <a:xfrm>
            <a:off x="5041409" y="4659214"/>
            <a:ext cx="612022" cy="604792"/>
          </a:xfrm>
          <a:prstGeom prst="rect">
            <a:avLst/>
          </a:prstGeom>
          <a:solidFill>
            <a:srgbClr val="EC0F00"/>
          </a:solidFill>
          <a:ln w="50800" cap="flat" cmpd="sng" algn="ctr">
            <a:noFill/>
            <a:prstDash val="solid"/>
            <a:miter lim="800000"/>
          </a:ln>
          <a:effectLst/>
        </p:spPr>
        <p:txBody>
          <a:bodyPr vert="horz" lIns="45708" tIns="45708" rIns="45708" bIns="45708" rtlCol="0" anchor="ctr">
            <a:noAutofit/>
          </a:bodyPr>
          <a:lstStyle>
            <a:defPPr>
              <a:defRPr lang="en-US"/>
            </a:defPPr>
            <a:lvl1pPr indent="0" algn="ctr" defTabSz="1088291">
              <a:lnSpc>
                <a:spcPct val="110000"/>
              </a:lnSpc>
              <a:spcBef>
                <a:spcPts val="0"/>
              </a:spcBef>
              <a:spcAft>
                <a:spcPts val="600"/>
              </a:spcAft>
              <a:buClr>
                <a:schemeClr val="tx1"/>
              </a:buClr>
              <a:buSzPct val="70000"/>
              <a:buFont typeface="Arial" panose="020B0604020202020204" pitchFamily="34" charset="0"/>
              <a:buNone/>
              <a:defRPr kumimoji="0" sz="2800" b="1" i="0" u="none" strike="noStrike" cap="none" spc="0" normalizeH="0" baseline="0">
                <a:ln>
                  <a:noFill/>
                </a:ln>
                <a:gradFill>
                  <a:gsLst>
                    <a:gs pos="90654">
                      <a:schemeClr val="bg1"/>
                    </a:gs>
                    <a:gs pos="68000">
                      <a:schemeClr val="bg1"/>
                    </a:gs>
                  </a:gsLst>
                  <a:lin ang="5400000" scaled="1"/>
                </a:gradFill>
                <a:effectLst/>
                <a:uLnTx/>
                <a:uFillTx/>
              </a:defRPr>
            </a:lvl1pPr>
            <a:lvl2pPr marL="177800" indent="-1778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2pPr>
            <a:lvl3pPr marL="354013" indent="-176213"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3pPr>
            <a:lvl4pPr marL="1080000" indent="-1440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4pPr>
            <a:lvl5pPr marL="1440000" indent="-144000" defTabSz="1088291">
              <a:lnSpc>
                <a:spcPct val="110000"/>
              </a:lnSpc>
              <a:spcBef>
                <a:spcPts val="0"/>
              </a:spcBef>
              <a:spcAft>
                <a:spcPts val="600"/>
              </a:spcAft>
              <a:buClr>
                <a:schemeClr val="tx1"/>
              </a:buClr>
              <a:buSzPct val="70000"/>
              <a:buFont typeface="Arial" panose="020B0604020202020204" pitchFamily="34" charset="0"/>
              <a:buChar char="•"/>
              <a:defRPr sz="2000">
                <a:solidFill>
                  <a:schemeClr val="lt1"/>
                </a:solidFill>
              </a:defRPr>
            </a:lvl5pPr>
            <a:lvl6pPr marL="2992799" indent="-272073" defTabSz="1088291">
              <a:spcBef>
                <a:spcPct val="20000"/>
              </a:spcBef>
              <a:buFont typeface="Arial" pitchFamily="34" charset="0"/>
              <a:buChar char="•"/>
              <a:defRPr sz="2400">
                <a:solidFill>
                  <a:schemeClr val="lt1"/>
                </a:solidFill>
              </a:defRPr>
            </a:lvl6pPr>
            <a:lvl7pPr marL="3536944" indent="-272073" defTabSz="1088291">
              <a:spcBef>
                <a:spcPct val="20000"/>
              </a:spcBef>
              <a:buFont typeface="Arial" pitchFamily="34" charset="0"/>
              <a:buChar char="•"/>
              <a:defRPr sz="2400">
                <a:solidFill>
                  <a:schemeClr val="lt1"/>
                </a:solidFill>
              </a:defRPr>
            </a:lvl7pPr>
            <a:lvl8pPr marL="4081089" indent="-272073" defTabSz="1088291">
              <a:spcBef>
                <a:spcPct val="20000"/>
              </a:spcBef>
              <a:buFont typeface="Arial" pitchFamily="34" charset="0"/>
              <a:buChar char="•"/>
              <a:defRPr sz="2400">
                <a:solidFill>
                  <a:schemeClr val="lt1"/>
                </a:solidFill>
              </a:defRPr>
            </a:lvl8pPr>
            <a:lvl9pPr marL="4625235" indent="-272073" defTabSz="1088291">
              <a:spcBef>
                <a:spcPct val="20000"/>
              </a:spcBef>
              <a:buFont typeface="Arial" pitchFamily="34" charset="0"/>
              <a:buChar char="•"/>
              <a:defRPr sz="2400">
                <a:solidFill>
                  <a:schemeClr val="lt1"/>
                </a:solidFill>
              </a:defRPr>
            </a:lvl9pPr>
          </a:lstStyle>
          <a:p>
            <a:pPr defTabSz="1087965">
              <a:buClr>
                <a:srgbClr val="000000"/>
              </a:buClr>
            </a:pPr>
            <a:r>
              <a:rPr lang="en-AU" sz="2799">
                <a:gradFill>
                  <a:gsLst>
                    <a:gs pos="90654">
                      <a:srgbClr val="FFFFFF"/>
                    </a:gs>
                    <a:gs pos="68000">
                      <a:srgbClr val="FFFFFF"/>
                    </a:gs>
                  </a:gsLst>
                  <a:lin ang="5400000" scaled="1"/>
                </a:gradFill>
                <a:latin typeface="Adobe Clean ExtraBold" panose="020B0503020404020204" pitchFamily="34" charset="0"/>
              </a:rPr>
              <a:t>04</a:t>
            </a:r>
          </a:p>
        </p:txBody>
      </p:sp>
    </p:spTree>
    <p:extLst>
      <p:ext uri="{BB962C8B-B14F-4D97-AF65-F5344CB8AC3E}">
        <p14:creationId xmlns:p14="http://schemas.microsoft.com/office/powerpoint/2010/main" val="2270279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6BCBA2A-37D4-D7A2-788B-310D1E4A0625}"/>
              </a:ext>
            </a:extLst>
          </p:cNvPr>
          <p:cNvSpPr/>
          <p:nvPr/>
        </p:nvSpPr>
        <p:spPr>
          <a:xfrm>
            <a:off x="1160289" y="1164582"/>
            <a:ext cx="10365760" cy="1045880"/>
          </a:xfrm>
          <a:prstGeom prst="rect">
            <a:avLst/>
          </a:prstGeom>
          <a:solidFill>
            <a:schemeClr val="bg1"/>
          </a:solid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0000" tIns="1368000" rIns="144000" bIns="144000" rtlCol="0" anchor="t">
            <a:noAutofit/>
          </a:bodyPr>
          <a:lstStyle/>
          <a:p>
            <a:pPr marL="0" marR="0" lvl="0" indent="0" algn="l" defTabSz="914400" rtl="0" eaLnBrk="1" fontAlgn="auto" latinLnBrk="0" hangingPunct="1">
              <a:lnSpc>
                <a:spcPts val="5000"/>
              </a:lnSpc>
              <a:spcBef>
                <a:spcPts val="0"/>
              </a:spcBef>
              <a:spcAft>
                <a:spcPts val="0"/>
              </a:spcAft>
              <a:buClrTx/>
              <a:buSzTx/>
              <a:buFontTx/>
              <a:buNone/>
              <a:tabLst/>
              <a:defRPr/>
            </a:pPr>
            <a:endParaRPr kumimoji="0" lang="en-GB" sz="1300" b="1"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300" b="0"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p:txBody>
      </p:sp>
      <p:sp>
        <p:nvSpPr>
          <p:cNvPr id="33" name="Oval 32">
            <a:extLst>
              <a:ext uri="{FF2B5EF4-FFF2-40B4-BE49-F238E27FC236}">
                <a16:creationId xmlns:a16="http://schemas.microsoft.com/office/drawing/2014/main" id="{F9B8A364-8DBE-E604-7628-5233F91BFF6C}"/>
              </a:ext>
            </a:extLst>
          </p:cNvPr>
          <p:cNvSpPr/>
          <p:nvPr/>
        </p:nvSpPr>
        <p:spPr>
          <a:xfrm>
            <a:off x="609600" y="1112776"/>
            <a:ext cx="1198710" cy="1149492"/>
          </a:xfrm>
          <a:prstGeom prst="ellipse">
            <a:avLst/>
          </a:prstGeom>
          <a:solidFill>
            <a:srgbClr val="EB0E00"/>
          </a:solidFill>
          <a:ln w="57150">
            <a:solidFill>
              <a:srgbClr val="F6F6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E74B4FA-572D-04AF-2410-7A85972FE63E}"/>
              </a:ext>
            </a:extLst>
          </p:cNvPr>
          <p:cNvSpPr>
            <a:spLocks noGrp="1"/>
          </p:cNvSpPr>
          <p:nvPr>
            <p:ph type="title"/>
          </p:nvPr>
        </p:nvSpPr>
        <p:spPr/>
        <p:txBody>
          <a:bodyPr/>
          <a:lstStyle/>
          <a:p>
            <a:r>
              <a:rPr lang="en-US" dirty="0"/>
              <a:t>The Case for Accessibility </a:t>
            </a:r>
          </a:p>
        </p:txBody>
      </p:sp>
      <p:sp>
        <p:nvSpPr>
          <p:cNvPr id="20" name="Rectangle 19">
            <a:extLst>
              <a:ext uri="{FF2B5EF4-FFF2-40B4-BE49-F238E27FC236}">
                <a16:creationId xmlns:a16="http://schemas.microsoft.com/office/drawing/2014/main" id="{C58C05C0-7BCF-2B12-F932-A18CCF24EEB4}"/>
              </a:ext>
            </a:extLst>
          </p:cNvPr>
          <p:cNvSpPr/>
          <p:nvPr/>
        </p:nvSpPr>
        <p:spPr>
          <a:xfrm>
            <a:off x="730769" y="2466575"/>
            <a:ext cx="3217621" cy="3575714"/>
          </a:xfrm>
          <a:prstGeom prst="rect">
            <a:avLst/>
          </a:prstGeom>
          <a:solidFill>
            <a:schemeClr val="bg1"/>
          </a:solid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0000" tIns="1368000" rIns="144000" bIns="144000" rtlCol="0" anchor="t">
            <a:noAutofit/>
          </a:bodyPr>
          <a:lstStyle/>
          <a:p>
            <a:pPr marL="0" marR="0" lvl="0" indent="0" algn="l" defTabSz="914400" rtl="0" eaLnBrk="1" fontAlgn="auto" latinLnBrk="0" hangingPunct="1">
              <a:lnSpc>
                <a:spcPts val="5000"/>
              </a:lnSpc>
              <a:spcBef>
                <a:spcPts val="0"/>
              </a:spcBef>
              <a:spcAft>
                <a:spcPts val="0"/>
              </a:spcAft>
              <a:buClrTx/>
              <a:buSzTx/>
              <a:buFontTx/>
              <a:buNone/>
              <a:tabLst/>
              <a:defRPr/>
            </a:pPr>
            <a:endParaRPr kumimoji="0" lang="en-GB" sz="1300" b="1"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300" b="0"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p:txBody>
      </p:sp>
      <p:sp>
        <p:nvSpPr>
          <p:cNvPr id="21" name="Rectangle 20">
            <a:extLst>
              <a:ext uri="{FF2B5EF4-FFF2-40B4-BE49-F238E27FC236}">
                <a16:creationId xmlns:a16="http://schemas.microsoft.com/office/drawing/2014/main" id="{FF4C399A-0010-EA7F-B63D-D0BDC6D9C275}"/>
              </a:ext>
            </a:extLst>
          </p:cNvPr>
          <p:cNvSpPr/>
          <p:nvPr/>
        </p:nvSpPr>
        <p:spPr>
          <a:xfrm>
            <a:off x="4519599" y="2466575"/>
            <a:ext cx="3217621" cy="3575714"/>
          </a:xfrm>
          <a:prstGeom prst="rect">
            <a:avLst/>
          </a:prstGeom>
          <a:solidFill>
            <a:schemeClr val="bg1"/>
          </a:solid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0000" tIns="1368000" rIns="144000" bIns="144000"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300" b="0"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p:txBody>
      </p:sp>
      <p:sp>
        <p:nvSpPr>
          <p:cNvPr id="22" name="Rectangle 21">
            <a:extLst>
              <a:ext uri="{FF2B5EF4-FFF2-40B4-BE49-F238E27FC236}">
                <a16:creationId xmlns:a16="http://schemas.microsoft.com/office/drawing/2014/main" id="{2FB35911-D6DA-3470-C73F-C4FA440424CB}"/>
              </a:ext>
            </a:extLst>
          </p:cNvPr>
          <p:cNvSpPr/>
          <p:nvPr/>
        </p:nvSpPr>
        <p:spPr>
          <a:xfrm>
            <a:off x="8308428" y="2466575"/>
            <a:ext cx="3217621" cy="3575714"/>
          </a:xfrm>
          <a:prstGeom prst="rect">
            <a:avLst/>
          </a:prstGeom>
          <a:solidFill>
            <a:schemeClr val="bg1"/>
          </a:solid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0000" tIns="1368000" rIns="144000" bIns="144000"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300" b="0"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p:txBody>
      </p:sp>
      <p:sp>
        <p:nvSpPr>
          <p:cNvPr id="23" name="TextBox 22">
            <a:extLst>
              <a:ext uri="{FF2B5EF4-FFF2-40B4-BE49-F238E27FC236}">
                <a16:creationId xmlns:a16="http://schemas.microsoft.com/office/drawing/2014/main" id="{F456A629-0A39-51CC-1696-3226F8A22CEE}"/>
              </a:ext>
            </a:extLst>
          </p:cNvPr>
          <p:cNvSpPr txBox="1"/>
          <p:nvPr/>
        </p:nvSpPr>
        <p:spPr>
          <a:xfrm>
            <a:off x="826542" y="5101761"/>
            <a:ext cx="3043450" cy="645818"/>
          </a:xfrm>
          <a:prstGeom prst="rect">
            <a:avLst/>
          </a:prstGeom>
          <a:noFill/>
        </p:spPr>
        <p:txBody>
          <a:bodyPr wrap="square" rtlCol="0">
            <a:spAutoFit/>
          </a:bodyPr>
          <a:lstStyle/>
          <a:p>
            <a:pPr>
              <a:lnSpc>
                <a:spcPct val="110000"/>
              </a:lnSpc>
              <a:spcBef>
                <a:spcPts val="900"/>
              </a:spcBef>
            </a:pPr>
            <a:r>
              <a:rPr lang="en-US" sz="1700" dirty="0"/>
              <a:t>U.S. adults has some form of disability. </a:t>
            </a:r>
            <a:r>
              <a:rPr lang="en-US" sz="1700" baseline="30000" dirty="0"/>
              <a:t>2</a:t>
            </a:r>
          </a:p>
        </p:txBody>
      </p:sp>
      <p:sp>
        <p:nvSpPr>
          <p:cNvPr id="24" name="TextBox 23">
            <a:extLst>
              <a:ext uri="{FF2B5EF4-FFF2-40B4-BE49-F238E27FC236}">
                <a16:creationId xmlns:a16="http://schemas.microsoft.com/office/drawing/2014/main" id="{711B575C-965E-07BA-751B-2164FC1C53EA}"/>
              </a:ext>
            </a:extLst>
          </p:cNvPr>
          <p:cNvSpPr txBox="1"/>
          <p:nvPr/>
        </p:nvSpPr>
        <p:spPr>
          <a:xfrm>
            <a:off x="4693446" y="5047600"/>
            <a:ext cx="3043450" cy="933589"/>
          </a:xfrm>
          <a:prstGeom prst="rect">
            <a:avLst/>
          </a:prstGeom>
          <a:noFill/>
        </p:spPr>
        <p:txBody>
          <a:bodyPr wrap="square" rtlCol="0">
            <a:spAutoFit/>
          </a:bodyPr>
          <a:lstStyle/>
          <a:p>
            <a:pPr>
              <a:lnSpc>
                <a:spcPct val="110000"/>
              </a:lnSpc>
              <a:spcBef>
                <a:spcPts val="900"/>
              </a:spcBef>
            </a:pPr>
            <a:r>
              <a:rPr lang="en-US" sz="1700" dirty="0"/>
              <a:t>of Americans with disabilities reported barriers to civic engagement. </a:t>
            </a:r>
            <a:r>
              <a:rPr lang="en-US" sz="1700" baseline="30000" dirty="0"/>
              <a:t>3</a:t>
            </a:r>
          </a:p>
        </p:txBody>
      </p:sp>
      <p:sp>
        <p:nvSpPr>
          <p:cNvPr id="25" name="TextBox 24">
            <a:extLst>
              <a:ext uri="{FF2B5EF4-FFF2-40B4-BE49-F238E27FC236}">
                <a16:creationId xmlns:a16="http://schemas.microsoft.com/office/drawing/2014/main" id="{073EA538-DCB0-878C-E0A3-4D3BDD6B9502}"/>
              </a:ext>
            </a:extLst>
          </p:cNvPr>
          <p:cNvSpPr txBox="1"/>
          <p:nvPr/>
        </p:nvSpPr>
        <p:spPr>
          <a:xfrm>
            <a:off x="8482599" y="5047600"/>
            <a:ext cx="3043450" cy="645818"/>
          </a:xfrm>
          <a:prstGeom prst="rect">
            <a:avLst/>
          </a:prstGeom>
          <a:noFill/>
        </p:spPr>
        <p:txBody>
          <a:bodyPr wrap="square" rtlCol="0">
            <a:spAutoFit/>
          </a:bodyPr>
          <a:lstStyle/>
          <a:p>
            <a:pPr>
              <a:lnSpc>
                <a:spcPct val="110000"/>
              </a:lnSpc>
              <a:spcBef>
                <a:spcPts val="900"/>
              </a:spcBef>
            </a:pPr>
            <a:r>
              <a:rPr lang="en-US" sz="1700" dirty="0"/>
              <a:t>states had 10+ accessibility issues on their website. </a:t>
            </a:r>
            <a:r>
              <a:rPr lang="en-US" sz="1700" baseline="30000" dirty="0"/>
              <a:t>4</a:t>
            </a:r>
          </a:p>
        </p:txBody>
      </p:sp>
      <p:sp>
        <p:nvSpPr>
          <p:cNvPr id="26" name="TextBox 25">
            <a:extLst>
              <a:ext uri="{FF2B5EF4-FFF2-40B4-BE49-F238E27FC236}">
                <a16:creationId xmlns:a16="http://schemas.microsoft.com/office/drawing/2014/main" id="{5FACB810-9C04-B80B-95A4-4DEACA7020AC}"/>
              </a:ext>
            </a:extLst>
          </p:cNvPr>
          <p:cNvSpPr txBox="1"/>
          <p:nvPr/>
        </p:nvSpPr>
        <p:spPr>
          <a:xfrm>
            <a:off x="1015118" y="4073968"/>
            <a:ext cx="2304868" cy="1030347"/>
          </a:xfrm>
          <a:prstGeom prst="rect">
            <a:avLst/>
          </a:prstGeom>
          <a:noFill/>
        </p:spPr>
        <p:txBody>
          <a:bodyPr wrap="square" rtlCol="0">
            <a:spAutoFit/>
          </a:bodyPr>
          <a:lstStyle/>
          <a:p>
            <a:pPr algn="l">
              <a:lnSpc>
                <a:spcPct val="110000"/>
              </a:lnSpc>
              <a:spcBef>
                <a:spcPts val="900"/>
              </a:spcBef>
            </a:pPr>
            <a:r>
              <a:rPr lang="en-US" sz="6000" b="1" dirty="0">
                <a:solidFill>
                  <a:srgbClr val="EB1000"/>
                </a:solidFill>
              </a:rPr>
              <a:t>&gt;1 in 4</a:t>
            </a:r>
          </a:p>
        </p:txBody>
      </p:sp>
      <p:sp>
        <p:nvSpPr>
          <p:cNvPr id="27" name="TextBox 26">
            <a:extLst>
              <a:ext uri="{FF2B5EF4-FFF2-40B4-BE49-F238E27FC236}">
                <a16:creationId xmlns:a16="http://schemas.microsoft.com/office/drawing/2014/main" id="{D6ED8A96-07F8-0B09-3242-FC003D4A07EA}"/>
              </a:ext>
            </a:extLst>
          </p:cNvPr>
          <p:cNvSpPr txBox="1"/>
          <p:nvPr/>
        </p:nvSpPr>
        <p:spPr>
          <a:xfrm>
            <a:off x="5346264" y="4047612"/>
            <a:ext cx="1737814" cy="1030347"/>
          </a:xfrm>
          <a:prstGeom prst="rect">
            <a:avLst/>
          </a:prstGeom>
          <a:noFill/>
        </p:spPr>
        <p:txBody>
          <a:bodyPr wrap="square" rtlCol="0">
            <a:spAutoFit/>
          </a:bodyPr>
          <a:lstStyle/>
          <a:p>
            <a:pPr algn="l">
              <a:lnSpc>
                <a:spcPct val="110000"/>
              </a:lnSpc>
              <a:spcBef>
                <a:spcPts val="900"/>
              </a:spcBef>
            </a:pPr>
            <a:r>
              <a:rPr lang="en-US" sz="6000" b="1" dirty="0">
                <a:solidFill>
                  <a:srgbClr val="EB1000"/>
                </a:solidFill>
              </a:rPr>
              <a:t>57%</a:t>
            </a:r>
          </a:p>
        </p:txBody>
      </p:sp>
      <p:sp>
        <p:nvSpPr>
          <p:cNvPr id="28" name="TextBox 27">
            <a:extLst>
              <a:ext uri="{FF2B5EF4-FFF2-40B4-BE49-F238E27FC236}">
                <a16:creationId xmlns:a16="http://schemas.microsoft.com/office/drawing/2014/main" id="{6B998211-A4EC-CB5A-F123-8029209C2214}"/>
              </a:ext>
            </a:extLst>
          </p:cNvPr>
          <p:cNvSpPr txBox="1"/>
          <p:nvPr/>
        </p:nvSpPr>
        <p:spPr>
          <a:xfrm>
            <a:off x="8846103" y="4071414"/>
            <a:ext cx="2142270" cy="1030347"/>
          </a:xfrm>
          <a:prstGeom prst="rect">
            <a:avLst/>
          </a:prstGeom>
          <a:noFill/>
        </p:spPr>
        <p:txBody>
          <a:bodyPr wrap="square" rtlCol="0">
            <a:spAutoFit/>
          </a:bodyPr>
          <a:lstStyle/>
          <a:p>
            <a:pPr algn="l">
              <a:lnSpc>
                <a:spcPct val="110000"/>
              </a:lnSpc>
              <a:spcBef>
                <a:spcPts val="900"/>
              </a:spcBef>
            </a:pPr>
            <a:r>
              <a:rPr lang="en-US" sz="6000" b="1" dirty="0">
                <a:solidFill>
                  <a:srgbClr val="EB1000"/>
                </a:solidFill>
              </a:rPr>
              <a:t>26/50</a:t>
            </a:r>
          </a:p>
        </p:txBody>
      </p:sp>
      <p:pic>
        <p:nvPicPr>
          <p:cNvPr id="32" name="Graphic 31" descr="Earth globe: Americas with solid fill">
            <a:extLst>
              <a:ext uri="{FF2B5EF4-FFF2-40B4-BE49-F238E27FC236}">
                <a16:creationId xmlns:a16="http://schemas.microsoft.com/office/drawing/2014/main" id="{9C16BEA8-07BF-D0CD-62A7-897DCADD9B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45" y="1287312"/>
            <a:ext cx="800420" cy="800420"/>
          </a:xfrm>
          <a:prstGeom prst="rect">
            <a:avLst/>
          </a:prstGeom>
        </p:spPr>
      </p:pic>
      <p:sp>
        <p:nvSpPr>
          <p:cNvPr id="34" name="TextBox 33">
            <a:extLst>
              <a:ext uri="{FF2B5EF4-FFF2-40B4-BE49-F238E27FC236}">
                <a16:creationId xmlns:a16="http://schemas.microsoft.com/office/drawing/2014/main" id="{6A275532-F92D-0428-D300-41609C15B491}"/>
              </a:ext>
            </a:extLst>
          </p:cNvPr>
          <p:cNvSpPr txBox="1"/>
          <p:nvPr/>
        </p:nvSpPr>
        <p:spPr>
          <a:xfrm>
            <a:off x="2159854" y="1473565"/>
            <a:ext cx="9518594" cy="404983"/>
          </a:xfrm>
          <a:prstGeom prst="rect">
            <a:avLst/>
          </a:prstGeom>
          <a:noFill/>
        </p:spPr>
        <p:txBody>
          <a:bodyPr wrap="square" rtlCol="0">
            <a:spAutoFit/>
          </a:bodyPr>
          <a:lstStyle/>
          <a:p>
            <a:pPr algn="l">
              <a:lnSpc>
                <a:spcPct val="110000"/>
              </a:lnSpc>
              <a:spcBef>
                <a:spcPts val="900"/>
              </a:spcBef>
            </a:pPr>
            <a:r>
              <a:rPr lang="en-US" sz="2000" b="1" dirty="0"/>
              <a:t>17% </a:t>
            </a:r>
            <a:r>
              <a:rPr lang="en-US" dirty="0"/>
              <a:t>of the global population has a disability, representing the largest minority group worldwide. </a:t>
            </a:r>
            <a:r>
              <a:rPr lang="en-US" baseline="30000" dirty="0"/>
              <a:t>1</a:t>
            </a:r>
          </a:p>
        </p:txBody>
      </p:sp>
      <p:sp>
        <p:nvSpPr>
          <p:cNvPr id="35" name="TextBox 34">
            <a:extLst>
              <a:ext uri="{FF2B5EF4-FFF2-40B4-BE49-F238E27FC236}">
                <a16:creationId xmlns:a16="http://schemas.microsoft.com/office/drawing/2014/main" id="{A822993F-93FC-FAAE-382E-30FEA0C8A4FE}"/>
              </a:ext>
            </a:extLst>
          </p:cNvPr>
          <p:cNvSpPr txBox="1"/>
          <p:nvPr/>
        </p:nvSpPr>
        <p:spPr>
          <a:xfrm>
            <a:off x="1408065" y="6395425"/>
            <a:ext cx="9457857" cy="311175"/>
          </a:xfrm>
          <a:prstGeom prst="rect">
            <a:avLst/>
          </a:prstGeom>
          <a:noFill/>
        </p:spPr>
        <p:txBody>
          <a:bodyPr wrap="square" rtlCol="0">
            <a:spAutoFit/>
          </a:bodyPr>
          <a:lstStyle/>
          <a:p>
            <a:pPr algn="l">
              <a:lnSpc>
                <a:spcPct val="110000"/>
              </a:lnSpc>
              <a:spcBef>
                <a:spcPts val="900"/>
              </a:spcBef>
            </a:pPr>
            <a:r>
              <a:rPr lang="en-US" sz="1400" i="1" dirty="0"/>
              <a:t>Source: 1. Word Economic Forum (2022), 2. CDC (2022), 3. National Civic League (2022) 4. Adobe Digital Government Index (2025) </a:t>
            </a:r>
          </a:p>
        </p:txBody>
      </p:sp>
      <p:pic>
        <p:nvPicPr>
          <p:cNvPr id="37" name="Graphic 36">
            <a:extLst>
              <a:ext uri="{FF2B5EF4-FFF2-40B4-BE49-F238E27FC236}">
                <a16:creationId xmlns:a16="http://schemas.microsoft.com/office/drawing/2014/main" id="{5B1F3BD3-972E-936F-638A-12D4E5D994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6264" y="2878536"/>
            <a:ext cx="1657308" cy="1065802"/>
          </a:xfrm>
          <a:prstGeom prst="rect">
            <a:avLst/>
          </a:prstGeom>
        </p:spPr>
      </p:pic>
      <p:pic>
        <p:nvPicPr>
          <p:cNvPr id="41" name="Graphic 40">
            <a:extLst>
              <a:ext uri="{FF2B5EF4-FFF2-40B4-BE49-F238E27FC236}">
                <a16:creationId xmlns:a16="http://schemas.microsoft.com/office/drawing/2014/main" id="{CB4D6962-B3D5-7B41-5F79-0C7F037508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08065" y="3061766"/>
            <a:ext cx="1674165" cy="906019"/>
          </a:xfrm>
          <a:prstGeom prst="rect">
            <a:avLst/>
          </a:prstGeom>
        </p:spPr>
      </p:pic>
      <p:pic>
        <p:nvPicPr>
          <p:cNvPr id="47" name="Graphic 46">
            <a:extLst>
              <a:ext uri="{FF2B5EF4-FFF2-40B4-BE49-F238E27FC236}">
                <a16:creationId xmlns:a16="http://schemas.microsoft.com/office/drawing/2014/main" id="{2AF80118-872E-3A5F-078D-62584B01AF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80839" y="2937437"/>
            <a:ext cx="1072797" cy="1030348"/>
          </a:xfrm>
          <a:prstGeom prst="rect">
            <a:avLst/>
          </a:prstGeom>
        </p:spPr>
      </p:pic>
    </p:spTree>
    <p:extLst>
      <p:ext uri="{BB962C8B-B14F-4D97-AF65-F5344CB8AC3E}">
        <p14:creationId xmlns:p14="http://schemas.microsoft.com/office/powerpoint/2010/main" val="21336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75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75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010C1-5FBD-F12E-840F-9905D0DB5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1ACA2-C9D2-859B-B53E-EEC0272A51B6}"/>
              </a:ext>
            </a:extLst>
          </p:cNvPr>
          <p:cNvSpPr>
            <a:spLocks noGrp="1"/>
          </p:cNvSpPr>
          <p:nvPr>
            <p:ph type="title"/>
          </p:nvPr>
        </p:nvSpPr>
        <p:spPr/>
        <p:txBody>
          <a:bodyPr/>
          <a:lstStyle/>
          <a:p>
            <a:r>
              <a:rPr lang="en-US" dirty="0"/>
              <a:t>The Cost of Nonconformance:</a:t>
            </a:r>
          </a:p>
        </p:txBody>
      </p:sp>
      <p:sp>
        <p:nvSpPr>
          <p:cNvPr id="7" name="Rectangle 6">
            <a:extLst>
              <a:ext uri="{FF2B5EF4-FFF2-40B4-BE49-F238E27FC236}">
                <a16:creationId xmlns:a16="http://schemas.microsoft.com/office/drawing/2014/main" id="{F38E8742-0F0C-F840-2F88-41258A594AFB}"/>
              </a:ext>
            </a:extLst>
          </p:cNvPr>
          <p:cNvSpPr/>
          <p:nvPr/>
        </p:nvSpPr>
        <p:spPr>
          <a:xfrm>
            <a:off x="609601" y="1293601"/>
            <a:ext cx="3333008" cy="4831815"/>
          </a:xfrm>
          <a:prstGeom prst="rect">
            <a:avLst/>
          </a:prstGeom>
          <a:solidFill>
            <a:schemeClr val="bg1"/>
          </a:solid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0000" tIns="1368000" rIns="144000" bIns="144000" rtlCol="0" anchor="t">
            <a:noAutofit/>
          </a:bodyPr>
          <a:lstStyle/>
          <a:p>
            <a:pPr marL="0" marR="0" lvl="0" indent="0" algn="l" defTabSz="914400" rtl="0" eaLnBrk="1" fontAlgn="auto" latinLnBrk="0" hangingPunct="1">
              <a:lnSpc>
                <a:spcPts val="5000"/>
              </a:lnSpc>
              <a:spcBef>
                <a:spcPts val="0"/>
              </a:spcBef>
              <a:spcAft>
                <a:spcPts val="0"/>
              </a:spcAft>
              <a:buClrTx/>
              <a:buSzTx/>
              <a:buFontTx/>
              <a:buNone/>
              <a:tabLst/>
              <a:defRPr/>
            </a:pPr>
            <a:endParaRPr kumimoji="0" lang="en-GB" sz="1300" b="1"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300" b="0"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p:txBody>
      </p:sp>
      <p:sp>
        <p:nvSpPr>
          <p:cNvPr id="10" name="TextBox 9">
            <a:extLst>
              <a:ext uri="{FF2B5EF4-FFF2-40B4-BE49-F238E27FC236}">
                <a16:creationId xmlns:a16="http://schemas.microsoft.com/office/drawing/2014/main" id="{370E8300-F5AF-3ECF-E08E-181738B8BCEC}"/>
              </a:ext>
            </a:extLst>
          </p:cNvPr>
          <p:cNvSpPr txBox="1"/>
          <p:nvPr/>
        </p:nvSpPr>
        <p:spPr>
          <a:xfrm>
            <a:off x="844671" y="1580166"/>
            <a:ext cx="2426729" cy="29553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90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dobe Clean"/>
                <a:ea typeface="+mn-ea"/>
                <a:cs typeface="+mn-cs"/>
              </a:rPr>
              <a:t>Lawsuits</a:t>
            </a:r>
          </a:p>
        </p:txBody>
      </p:sp>
      <p:sp>
        <p:nvSpPr>
          <p:cNvPr id="14" name="TextBox 13">
            <a:extLst>
              <a:ext uri="{FF2B5EF4-FFF2-40B4-BE49-F238E27FC236}">
                <a16:creationId xmlns:a16="http://schemas.microsoft.com/office/drawing/2014/main" id="{FD83EE91-2CD4-648E-4F2A-88DCD6948921}"/>
              </a:ext>
            </a:extLst>
          </p:cNvPr>
          <p:cNvSpPr txBox="1"/>
          <p:nvPr/>
        </p:nvSpPr>
        <p:spPr>
          <a:xfrm>
            <a:off x="844671" y="4243354"/>
            <a:ext cx="2652485" cy="1323439"/>
          </a:xfrm>
          <a:prstGeom prst="rect">
            <a:avLst/>
          </a:prstGeom>
          <a:noFill/>
        </p:spPr>
        <p:txBody>
          <a:bodyPr wrap="square">
            <a:spAutoFit/>
          </a:bodyPr>
          <a:lstStyle/>
          <a:p>
            <a:r>
              <a:rPr lang="en-US" sz="1600" dirty="0"/>
              <a:t>The number of ADA-related digital accessibility lawsuits is rising, with </a:t>
            </a:r>
            <a:r>
              <a:rPr lang="en-US" sz="1600" b="1" dirty="0"/>
              <a:t>8,800 complaints filed in 2024—a 7% increase </a:t>
            </a:r>
            <a:r>
              <a:rPr lang="en-US" sz="1600" dirty="0"/>
              <a:t>over the previous year. </a:t>
            </a:r>
            <a:r>
              <a:rPr lang="en-US" sz="1600" baseline="30000" dirty="0"/>
              <a:t>1</a:t>
            </a:r>
          </a:p>
        </p:txBody>
      </p:sp>
      <p:sp>
        <p:nvSpPr>
          <p:cNvPr id="27" name="Rectangle 26">
            <a:extLst>
              <a:ext uri="{FF2B5EF4-FFF2-40B4-BE49-F238E27FC236}">
                <a16:creationId xmlns:a16="http://schemas.microsoft.com/office/drawing/2014/main" id="{9DF0D9DE-E0A2-696C-5E7E-CF69D22203C7}"/>
              </a:ext>
            </a:extLst>
          </p:cNvPr>
          <p:cNvSpPr/>
          <p:nvPr/>
        </p:nvSpPr>
        <p:spPr>
          <a:xfrm>
            <a:off x="4348434" y="1293601"/>
            <a:ext cx="3333008" cy="4831815"/>
          </a:xfrm>
          <a:prstGeom prst="rect">
            <a:avLst/>
          </a:prstGeom>
          <a:solidFill>
            <a:schemeClr val="bg1"/>
          </a:solid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0000" tIns="1368000" rIns="144000" bIns="144000" rtlCol="0" anchor="t">
            <a:noAutofit/>
          </a:bodyPr>
          <a:lstStyle/>
          <a:p>
            <a:pPr marL="0" marR="0" lvl="0" indent="0" algn="l" defTabSz="914400" rtl="0" eaLnBrk="1" fontAlgn="auto" latinLnBrk="0" hangingPunct="1">
              <a:lnSpc>
                <a:spcPts val="5000"/>
              </a:lnSpc>
              <a:spcBef>
                <a:spcPts val="0"/>
              </a:spcBef>
              <a:spcAft>
                <a:spcPts val="0"/>
              </a:spcAft>
              <a:buClrTx/>
              <a:buSzTx/>
              <a:buFontTx/>
              <a:buNone/>
              <a:tabLst/>
              <a:defRPr/>
            </a:pPr>
            <a:endParaRPr kumimoji="0" lang="en-GB" sz="1300" b="1"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300" b="0"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p:txBody>
      </p:sp>
      <p:sp>
        <p:nvSpPr>
          <p:cNvPr id="28" name="TextBox 27">
            <a:extLst>
              <a:ext uri="{FF2B5EF4-FFF2-40B4-BE49-F238E27FC236}">
                <a16:creationId xmlns:a16="http://schemas.microsoft.com/office/drawing/2014/main" id="{5C6F5902-250E-9DA1-F76B-156776A1DA1F}"/>
              </a:ext>
            </a:extLst>
          </p:cNvPr>
          <p:cNvSpPr txBox="1"/>
          <p:nvPr/>
        </p:nvSpPr>
        <p:spPr>
          <a:xfrm>
            <a:off x="4583504" y="1580166"/>
            <a:ext cx="2426729" cy="29553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90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dobe Clean"/>
                <a:ea typeface="+mn-ea"/>
                <a:cs typeface="+mn-cs"/>
              </a:rPr>
              <a:t>Legal Penalties</a:t>
            </a:r>
          </a:p>
        </p:txBody>
      </p:sp>
      <p:sp>
        <p:nvSpPr>
          <p:cNvPr id="29" name="TextBox 28">
            <a:extLst>
              <a:ext uri="{FF2B5EF4-FFF2-40B4-BE49-F238E27FC236}">
                <a16:creationId xmlns:a16="http://schemas.microsoft.com/office/drawing/2014/main" id="{C5633E68-E31B-EFD1-D321-73204B5C4CD8}"/>
              </a:ext>
            </a:extLst>
          </p:cNvPr>
          <p:cNvSpPr txBox="1"/>
          <p:nvPr/>
        </p:nvSpPr>
        <p:spPr>
          <a:xfrm>
            <a:off x="4547031" y="4243354"/>
            <a:ext cx="3097938" cy="1569660"/>
          </a:xfrm>
          <a:prstGeom prst="rect">
            <a:avLst/>
          </a:prstGeom>
          <a:noFill/>
        </p:spPr>
        <p:txBody>
          <a:bodyPr wrap="square">
            <a:spAutoFit/>
          </a:bodyPr>
          <a:lstStyle/>
          <a:p>
            <a:r>
              <a:rPr lang="en-US" sz="1600" dirty="0"/>
              <a:t>A first violation for ADA non-compliance can carry a maximum civil penalty of </a:t>
            </a:r>
            <a:r>
              <a:rPr lang="en-US" sz="1600" b="1" dirty="0"/>
              <a:t>$75,000</a:t>
            </a:r>
            <a:r>
              <a:rPr lang="en-US" sz="1600" dirty="0"/>
              <a:t>, and subsequent violations can result in a maximum </a:t>
            </a:r>
            <a:r>
              <a:rPr lang="en-US" sz="1600" b="1" dirty="0"/>
              <a:t>civil penalty of $150,000</a:t>
            </a:r>
            <a:r>
              <a:rPr lang="en-US" sz="1600" dirty="0"/>
              <a:t>. </a:t>
            </a:r>
            <a:r>
              <a:rPr lang="en-US" sz="1600" baseline="30000" dirty="0"/>
              <a:t>2</a:t>
            </a:r>
          </a:p>
        </p:txBody>
      </p:sp>
      <p:sp>
        <p:nvSpPr>
          <p:cNvPr id="30" name="Rectangle 29">
            <a:extLst>
              <a:ext uri="{FF2B5EF4-FFF2-40B4-BE49-F238E27FC236}">
                <a16:creationId xmlns:a16="http://schemas.microsoft.com/office/drawing/2014/main" id="{CD64587E-CE98-3B63-15AE-848656383F44}"/>
              </a:ext>
            </a:extLst>
          </p:cNvPr>
          <p:cNvSpPr/>
          <p:nvPr/>
        </p:nvSpPr>
        <p:spPr>
          <a:xfrm>
            <a:off x="8087268" y="1293601"/>
            <a:ext cx="3333008" cy="4831815"/>
          </a:xfrm>
          <a:prstGeom prst="rect">
            <a:avLst/>
          </a:prstGeom>
          <a:solidFill>
            <a:schemeClr val="bg1"/>
          </a:solid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0000" tIns="1368000" rIns="144000" bIns="144000" rtlCol="0" anchor="t">
            <a:noAutofit/>
          </a:bodyPr>
          <a:lstStyle/>
          <a:p>
            <a:pPr marL="0" marR="0" lvl="0" indent="0" algn="l" defTabSz="914400" rtl="0" eaLnBrk="1" fontAlgn="auto" latinLnBrk="0" hangingPunct="1">
              <a:lnSpc>
                <a:spcPts val="5000"/>
              </a:lnSpc>
              <a:spcBef>
                <a:spcPts val="0"/>
              </a:spcBef>
              <a:spcAft>
                <a:spcPts val="0"/>
              </a:spcAft>
              <a:buClrTx/>
              <a:buSzTx/>
              <a:buFontTx/>
              <a:buNone/>
              <a:tabLst/>
              <a:defRPr/>
            </a:pPr>
            <a:endParaRPr kumimoji="0" lang="en-GB" sz="1300" b="1"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300" b="0" i="0" u="none" strike="noStrike" kern="1200" cap="none" spc="0" normalizeH="0" baseline="0" noProof="0">
              <a:ln>
                <a:noFill/>
              </a:ln>
              <a:gradFill>
                <a:gsLst>
                  <a:gs pos="83178">
                    <a:srgbClr val="000000"/>
                  </a:gs>
                  <a:gs pos="0">
                    <a:srgbClr val="000000"/>
                  </a:gs>
                </a:gsLst>
                <a:lin ang="5400000" scaled="1"/>
              </a:gradFill>
              <a:effectLst/>
              <a:uLnTx/>
              <a:uFillTx/>
              <a:latin typeface="Adobe Clean"/>
              <a:ea typeface="+mn-ea"/>
              <a:cs typeface="+mn-cs"/>
            </a:endParaRPr>
          </a:p>
        </p:txBody>
      </p:sp>
      <p:sp>
        <p:nvSpPr>
          <p:cNvPr id="31" name="TextBox 30">
            <a:extLst>
              <a:ext uri="{FF2B5EF4-FFF2-40B4-BE49-F238E27FC236}">
                <a16:creationId xmlns:a16="http://schemas.microsoft.com/office/drawing/2014/main" id="{C8A51C68-8756-6130-9A8A-CD48BAE30376}"/>
              </a:ext>
            </a:extLst>
          </p:cNvPr>
          <p:cNvSpPr txBox="1"/>
          <p:nvPr/>
        </p:nvSpPr>
        <p:spPr>
          <a:xfrm>
            <a:off x="8322338" y="1580166"/>
            <a:ext cx="2426729" cy="29553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90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dobe Clean"/>
                <a:ea typeface="+mn-ea"/>
                <a:cs typeface="+mn-cs"/>
              </a:rPr>
              <a:t>Digital Exclusion</a:t>
            </a:r>
          </a:p>
        </p:txBody>
      </p:sp>
      <p:sp>
        <p:nvSpPr>
          <p:cNvPr id="33" name="TextBox 32">
            <a:extLst>
              <a:ext uri="{FF2B5EF4-FFF2-40B4-BE49-F238E27FC236}">
                <a16:creationId xmlns:a16="http://schemas.microsoft.com/office/drawing/2014/main" id="{DC47E6A4-8D41-CF5F-973E-F5281D86B759}"/>
              </a:ext>
            </a:extLst>
          </p:cNvPr>
          <p:cNvSpPr txBox="1"/>
          <p:nvPr/>
        </p:nvSpPr>
        <p:spPr>
          <a:xfrm>
            <a:off x="8341029" y="4243354"/>
            <a:ext cx="2703023" cy="830997"/>
          </a:xfrm>
          <a:prstGeom prst="rect">
            <a:avLst/>
          </a:prstGeom>
          <a:noFill/>
        </p:spPr>
        <p:txBody>
          <a:bodyPr wrap="square">
            <a:spAutoFit/>
          </a:bodyPr>
          <a:lstStyle/>
          <a:p>
            <a:r>
              <a:rPr lang="en-US" sz="1600" b="1" dirty="0"/>
              <a:t>71% of users with disabilities </a:t>
            </a:r>
            <a:r>
              <a:rPr lang="en-US" sz="1600" dirty="0"/>
              <a:t>will leave a site that is not accessible to them. </a:t>
            </a:r>
            <a:r>
              <a:rPr lang="en-US" sz="1600" baseline="30000" dirty="0"/>
              <a:t>3</a:t>
            </a:r>
          </a:p>
        </p:txBody>
      </p:sp>
      <p:sp>
        <p:nvSpPr>
          <p:cNvPr id="34" name="TextBox 33">
            <a:extLst>
              <a:ext uri="{FF2B5EF4-FFF2-40B4-BE49-F238E27FC236}">
                <a16:creationId xmlns:a16="http://schemas.microsoft.com/office/drawing/2014/main" id="{02C515D1-3169-20F0-6283-3D8E27AF2EAF}"/>
              </a:ext>
            </a:extLst>
          </p:cNvPr>
          <p:cNvSpPr txBox="1"/>
          <p:nvPr/>
        </p:nvSpPr>
        <p:spPr>
          <a:xfrm>
            <a:off x="1408065" y="6395425"/>
            <a:ext cx="9457857" cy="311175"/>
          </a:xfrm>
          <a:prstGeom prst="rect">
            <a:avLst/>
          </a:prstGeom>
          <a:noFill/>
        </p:spPr>
        <p:txBody>
          <a:bodyPr wrap="square" rtlCol="0">
            <a:spAutoFit/>
          </a:bodyPr>
          <a:lstStyle/>
          <a:p>
            <a:pPr algn="l">
              <a:lnSpc>
                <a:spcPct val="110000"/>
              </a:lnSpc>
              <a:spcBef>
                <a:spcPts val="900"/>
              </a:spcBef>
            </a:pPr>
            <a:r>
              <a:rPr lang="en-US" sz="1400" i="1" dirty="0"/>
              <a:t>Source: 1. Seyfarth Shaw LLP (2024), 2. </a:t>
            </a:r>
            <a:r>
              <a:rPr lang="en-US" sz="1400" i="1" dirty="0" err="1"/>
              <a:t>AudioEye</a:t>
            </a:r>
            <a:r>
              <a:rPr lang="en-US" sz="1400" i="1" dirty="0"/>
              <a:t> (2025), 3. Forbes (2019)</a:t>
            </a:r>
          </a:p>
        </p:txBody>
      </p:sp>
      <p:sp>
        <p:nvSpPr>
          <p:cNvPr id="36" name="Oval 35">
            <a:extLst>
              <a:ext uri="{FF2B5EF4-FFF2-40B4-BE49-F238E27FC236}">
                <a16:creationId xmlns:a16="http://schemas.microsoft.com/office/drawing/2014/main" id="{F035982B-3E3E-8233-1456-D95DBE37A7A5}"/>
              </a:ext>
            </a:extLst>
          </p:cNvPr>
          <p:cNvSpPr/>
          <p:nvPr/>
        </p:nvSpPr>
        <p:spPr>
          <a:xfrm>
            <a:off x="1476322" y="2518307"/>
            <a:ext cx="1347963" cy="1347963"/>
          </a:xfrm>
          <a:prstGeom prst="ellipse">
            <a:avLst/>
          </a:prstGeom>
          <a:solidFill>
            <a:srgbClr val="F5F5F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9B07A86C-3C61-8EC7-F957-1019C0F9EDC9}"/>
              </a:ext>
            </a:extLst>
          </p:cNvPr>
          <p:cNvSpPr/>
          <p:nvPr/>
        </p:nvSpPr>
        <p:spPr>
          <a:xfrm>
            <a:off x="5340955" y="2518307"/>
            <a:ext cx="1347963" cy="1347963"/>
          </a:xfrm>
          <a:prstGeom prst="ellipse">
            <a:avLst/>
          </a:prstGeom>
          <a:solidFill>
            <a:srgbClr val="F5F5F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Oval 37">
            <a:extLst>
              <a:ext uri="{FF2B5EF4-FFF2-40B4-BE49-F238E27FC236}">
                <a16:creationId xmlns:a16="http://schemas.microsoft.com/office/drawing/2014/main" id="{C986F880-AC27-F957-B4F1-7E0D7CD2D223}"/>
              </a:ext>
            </a:extLst>
          </p:cNvPr>
          <p:cNvSpPr/>
          <p:nvPr/>
        </p:nvSpPr>
        <p:spPr>
          <a:xfrm>
            <a:off x="9079789" y="2518307"/>
            <a:ext cx="1347963" cy="1347963"/>
          </a:xfrm>
          <a:prstGeom prst="ellipse">
            <a:avLst/>
          </a:prstGeom>
          <a:solidFill>
            <a:srgbClr val="F5F5F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0" name="Graphic 39" descr="Court outline">
            <a:extLst>
              <a:ext uri="{FF2B5EF4-FFF2-40B4-BE49-F238E27FC236}">
                <a16:creationId xmlns:a16="http://schemas.microsoft.com/office/drawing/2014/main" id="{319C155A-5FF5-96DE-73A2-4A3B64FE7D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3104" y="2723954"/>
            <a:ext cx="914400" cy="914400"/>
          </a:xfrm>
          <a:prstGeom prst="rect">
            <a:avLst/>
          </a:prstGeom>
        </p:spPr>
      </p:pic>
      <p:pic>
        <p:nvPicPr>
          <p:cNvPr id="42" name="Graphic 41" descr="Gavel outline">
            <a:extLst>
              <a:ext uri="{FF2B5EF4-FFF2-40B4-BE49-F238E27FC236}">
                <a16:creationId xmlns:a16="http://schemas.microsoft.com/office/drawing/2014/main" id="{DAF07019-9F52-61DF-9EAF-8D36CF6AB5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7737" y="2723954"/>
            <a:ext cx="914400" cy="914400"/>
          </a:xfrm>
          <a:prstGeom prst="rect">
            <a:avLst/>
          </a:prstGeom>
        </p:spPr>
      </p:pic>
      <p:pic>
        <p:nvPicPr>
          <p:cNvPr id="44" name="Graphic 43" descr="Group of people outline">
            <a:extLst>
              <a:ext uri="{FF2B5EF4-FFF2-40B4-BE49-F238E27FC236}">
                <a16:creationId xmlns:a16="http://schemas.microsoft.com/office/drawing/2014/main" id="{F62C5F0C-C9DE-C8A4-6CDB-CDD227459B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96571" y="2736750"/>
            <a:ext cx="914400" cy="914400"/>
          </a:xfrm>
          <a:prstGeom prst="rect">
            <a:avLst/>
          </a:prstGeom>
        </p:spPr>
      </p:pic>
    </p:spTree>
    <p:extLst>
      <p:ext uri="{BB962C8B-B14F-4D97-AF65-F5344CB8AC3E}">
        <p14:creationId xmlns:p14="http://schemas.microsoft.com/office/powerpoint/2010/main" val="324299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5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2713-D99D-F945-D373-9BC79AE0602B}"/>
              </a:ext>
            </a:extLst>
          </p:cNvPr>
          <p:cNvSpPr>
            <a:spLocks noGrp="1"/>
          </p:cNvSpPr>
          <p:nvPr>
            <p:ph type="title"/>
          </p:nvPr>
        </p:nvSpPr>
        <p:spPr/>
        <p:txBody>
          <a:bodyPr/>
          <a:lstStyle/>
          <a:p>
            <a:r>
              <a:rPr lang="en-US" dirty="0"/>
              <a:t>Adobe Partners for PDF remediation</a:t>
            </a:r>
          </a:p>
        </p:txBody>
      </p:sp>
      <p:pic>
        <p:nvPicPr>
          <p:cNvPr id="1026" name="Picture 2" descr="AWS Workforce Development">
            <a:extLst>
              <a:ext uri="{FF2B5EF4-FFF2-40B4-BE49-F238E27FC236}">
                <a16:creationId xmlns:a16="http://schemas.microsoft.com/office/drawing/2014/main" id="{BDB2BEF0-027A-54BE-5FFC-C28D529246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6137" y="1981497"/>
            <a:ext cx="3492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ssing seven billion euros">
            <a:extLst>
              <a:ext uri="{FF2B5EF4-FFF2-40B4-BE49-F238E27FC236}">
                <a16:creationId xmlns:a16="http://schemas.microsoft.com/office/drawing/2014/main" id="{53AB56E1-296D-4CC0-383C-C3458F008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344" y="2136829"/>
            <a:ext cx="39497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to the NEW AFTIA Website!">
            <a:extLst>
              <a:ext uri="{FF2B5EF4-FFF2-40B4-BE49-F238E27FC236}">
                <a16:creationId xmlns:a16="http://schemas.microsoft.com/office/drawing/2014/main" id="{677858BF-358A-5227-934B-DF81DB1DC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9166" y="3819794"/>
            <a:ext cx="2197100" cy="207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73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D447-6C29-6154-06C6-4471B98626C3}"/>
            </a:ext>
          </a:extLst>
        </p:cNvPr>
        <p:cNvGrpSpPr/>
        <p:nvPr/>
      </p:nvGrpSpPr>
      <p:grpSpPr>
        <a:xfrm>
          <a:off x="0" y="0"/>
          <a:ext cx="0" cy="0"/>
          <a:chOff x="0" y="0"/>
          <a:chExt cx="0" cy="0"/>
        </a:xfrm>
      </p:grpSpPr>
    </p:spTree>
    <p:extLst>
      <p:ext uri="{BB962C8B-B14F-4D97-AF65-F5344CB8AC3E}">
        <p14:creationId xmlns:p14="http://schemas.microsoft.com/office/powerpoint/2010/main" val="141432427"/>
      </p:ext>
    </p:extLst>
  </p:cSld>
  <p:clrMapOvr>
    <a:masterClrMapping/>
  </p:clrMapOvr>
</p:sld>
</file>

<file path=ppt/theme/theme1.xml><?xml version="1.0" encoding="utf-8"?>
<a:theme xmlns:a="http://schemas.openxmlformats.org/drawingml/2006/main" name="Adobe Template 2024">
  <a:themeElements>
    <a:clrScheme name="Adobe 2024">
      <a:dk1>
        <a:srgbClr val="000000"/>
      </a:dk1>
      <a:lt1>
        <a:srgbClr val="FFFFFF"/>
      </a:lt1>
      <a:dk2>
        <a:srgbClr val="2C2C2C"/>
      </a:dk2>
      <a:lt2>
        <a:srgbClr val="F5F5F5"/>
      </a:lt2>
      <a:accent1>
        <a:srgbClr val="0AA35B"/>
      </a:accent1>
      <a:accent2>
        <a:srgbClr val="3A63F9"/>
      </a:accent2>
      <a:accent3>
        <a:srgbClr val="FF66CC"/>
      </a:accent3>
      <a:accent4>
        <a:srgbClr val="FFA311"/>
      </a:accent4>
      <a:accent5>
        <a:srgbClr val="F3C600"/>
      </a:accent5>
      <a:accent6>
        <a:srgbClr val="EB1000"/>
      </a:accent6>
      <a:hlink>
        <a:srgbClr val="5F5F5F"/>
      </a:hlink>
      <a:folHlink>
        <a:srgbClr val="919191"/>
      </a:folHlink>
    </a:clrScheme>
    <a:fontScheme name="Adobe 2024">
      <a:majorFont>
        <a:latin typeface="Adobe Clean Black"/>
        <a:ea typeface=""/>
        <a:cs typeface=""/>
      </a:majorFont>
      <a:minorFont>
        <a:latin typeface="Adobe Cle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4C4C4"/>
        </a:solidFill>
        <a:ln>
          <a:noFill/>
        </a:ln>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10000"/>
          </a:lnSpc>
          <a:spcBef>
            <a:spcPts val="900"/>
          </a:spcBef>
          <a:defRPr dirty="0" smtClean="0"/>
        </a:defPPr>
      </a:lstStyle>
    </a:txDef>
  </a:objectDefaults>
  <a:extraClrSchemeLst/>
  <a:extLst>
    <a:ext uri="{05A4C25C-085E-4340-85A3-A5531E510DB2}">
      <thm15:themeFamily xmlns:thm15="http://schemas.microsoft.com/office/thememl/2012/main" name="Adobe Slides 2025" id="{55341E94-F981-DD49-97CC-795D2570F847}" vid="{0ADDEE6B-1102-B546-8C38-C8FB4B75B19D}"/>
    </a:ext>
  </a:extLst>
</a:theme>
</file>

<file path=ppt/theme/theme2.xml><?xml version="1.0" encoding="utf-8"?>
<a:theme xmlns:a="http://schemas.openxmlformats.org/drawingml/2006/main" name="1_Adobe Template 2024">
  <a:themeElements>
    <a:clrScheme name="Custom 3">
      <a:dk1>
        <a:srgbClr val="000000"/>
      </a:dk1>
      <a:lt1>
        <a:srgbClr val="FFFFFF"/>
      </a:lt1>
      <a:dk2>
        <a:srgbClr val="2C2C2C"/>
      </a:dk2>
      <a:lt2>
        <a:srgbClr val="F5F5F5"/>
      </a:lt2>
      <a:accent1>
        <a:srgbClr val="EB1000"/>
      </a:accent1>
      <a:accent2>
        <a:srgbClr val="3A63F9"/>
      </a:accent2>
      <a:accent3>
        <a:srgbClr val="FF66CC"/>
      </a:accent3>
      <a:accent4>
        <a:srgbClr val="FFA311"/>
      </a:accent4>
      <a:accent5>
        <a:srgbClr val="F3C600"/>
      </a:accent5>
      <a:accent6>
        <a:srgbClr val="EB1000"/>
      </a:accent6>
      <a:hlink>
        <a:srgbClr val="5F5F5F"/>
      </a:hlink>
      <a:folHlink>
        <a:srgbClr val="919191"/>
      </a:folHlink>
    </a:clrScheme>
    <a:fontScheme name="Adobe 2024">
      <a:majorFont>
        <a:latin typeface="Adobe Clean Black"/>
        <a:ea typeface=""/>
        <a:cs typeface=""/>
      </a:majorFont>
      <a:minorFont>
        <a:latin typeface="Adobe Cle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4C4C4"/>
        </a:solidFill>
        <a:ln>
          <a:noFill/>
        </a:ln>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10000"/>
          </a:lnSpc>
          <a:spcBef>
            <a:spcPts val="900"/>
          </a:spcBef>
          <a:defRPr dirty="0" smtClean="0"/>
        </a:defPPr>
      </a:lstStyle>
    </a:txDef>
  </a:objectDefaults>
  <a:extraClrSchemeLst/>
  <a:extLst>
    <a:ext uri="{05A4C25C-085E-4340-85A3-A5531E510DB2}">
      <thm15:themeFamily xmlns:thm15="http://schemas.microsoft.com/office/thememl/2012/main" name="Adobe Slides 2025" id="{55341E94-F981-DD49-97CC-795D2570F847}" vid="{6D351E1F-FE43-9E49-91E5-8195F8B09EFA}"/>
    </a:ext>
  </a:extLst>
</a:theme>
</file>

<file path=ppt/theme/theme3.xml><?xml version="1.0" encoding="utf-8"?>
<a:theme xmlns:a="http://schemas.openxmlformats.org/drawingml/2006/main" name="1_Adobe Template 2025">
  <a:themeElements>
    <a:clrScheme name="Custom 3">
      <a:dk1>
        <a:srgbClr val="000000"/>
      </a:dk1>
      <a:lt1>
        <a:srgbClr val="FFFFFF"/>
      </a:lt1>
      <a:dk2>
        <a:srgbClr val="2C2C2C"/>
      </a:dk2>
      <a:lt2>
        <a:srgbClr val="F5F5F5"/>
      </a:lt2>
      <a:accent1>
        <a:srgbClr val="EB1000"/>
      </a:accent1>
      <a:accent2>
        <a:srgbClr val="3A63F9"/>
      </a:accent2>
      <a:accent3>
        <a:srgbClr val="FF66CC"/>
      </a:accent3>
      <a:accent4>
        <a:srgbClr val="FFA311"/>
      </a:accent4>
      <a:accent5>
        <a:srgbClr val="F3C600"/>
      </a:accent5>
      <a:accent6>
        <a:srgbClr val="EB1000"/>
      </a:accent6>
      <a:hlink>
        <a:srgbClr val="5F5F5F"/>
      </a:hlink>
      <a:folHlink>
        <a:srgbClr val="919191"/>
      </a:folHlink>
    </a:clrScheme>
    <a:fontScheme name="Adobe 2024">
      <a:majorFont>
        <a:latin typeface="Adobe Clean Black"/>
        <a:ea typeface=""/>
        <a:cs typeface=""/>
      </a:majorFont>
      <a:minorFont>
        <a:latin typeface="Adobe Cle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4C4C4"/>
        </a:solidFill>
        <a:ln>
          <a:noFill/>
        </a:ln>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10000"/>
          </a:lnSpc>
          <a:spcBef>
            <a:spcPts val="900"/>
          </a:spcBef>
          <a:defRPr dirty="0" smtClean="0"/>
        </a:defPPr>
      </a:lstStyle>
    </a:txDef>
  </a:objectDefaults>
  <a:extraClrSchemeLst/>
  <a:extLst>
    <a:ext uri="{05A4C25C-085E-4340-85A3-A5531E510DB2}">
      <thm15:themeFamily xmlns:thm15="http://schemas.microsoft.com/office/thememl/2012/main" name="Adobe Slides 2025" id="{55341E94-F981-DD49-97CC-795D2570F847}" vid="{7E0A06E2-4B96-3F40-A533-F4652A2714FD}"/>
    </a:ext>
  </a:extLst>
</a:theme>
</file>

<file path=ppt/theme/theme4.xml><?xml version="1.0" encoding="utf-8"?>
<a:theme xmlns:a="http://schemas.openxmlformats.org/drawingml/2006/main" name="Adobe Template 2025">
  <a:themeElements>
    <a:clrScheme name="Custom 3">
      <a:dk1>
        <a:srgbClr val="000000"/>
      </a:dk1>
      <a:lt1>
        <a:srgbClr val="FFFFFF"/>
      </a:lt1>
      <a:dk2>
        <a:srgbClr val="2C2C2C"/>
      </a:dk2>
      <a:lt2>
        <a:srgbClr val="F5F5F5"/>
      </a:lt2>
      <a:accent1>
        <a:srgbClr val="EB1000"/>
      </a:accent1>
      <a:accent2>
        <a:srgbClr val="3A63F9"/>
      </a:accent2>
      <a:accent3>
        <a:srgbClr val="FF66CC"/>
      </a:accent3>
      <a:accent4>
        <a:srgbClr val="FFA311"/>
      </a:accent4>
      <a:accent5>
        <a:srgbClr val="F3C600"/>
      </a:accent5>
      <a:accent6>
        <a:srgbClr val="EB1000"/>
      </a:accent6>
      <a:hlink>
        <a:srgbClr val="5F5F5F"/>
      </a:hlink>
      <a:folHlink>
        <a:srgbClr val="919191"/>
      </a:folHlink>
    </a:clrScheme>
    <a:fontScheme name="Adobe 2024">
      <a:majorFont>
        <a:latin typeface="Adobe Clean Black"/>
        <a:ea typeface=""/>
        <a:cs typeface=""/>
      </a:majorFont>
      <a:minorFont>
        <a:latin typeface="Adobe Cle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4C4C4"/>
        </a:solidFill>
        <a:ln>
          <a:noFill/>
        </a:ln>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10000"/>
          </a:lnSpc>
          <a:spcBef>
            <a:spcPts val="900"/>
          </a:spcBef>
          <a:defRPr dirty="0" smtClean="0"/>
        </a:defPPr>
      </a:lstStyle>
    </a:txDef>
  </a:objectDefaults>
  <a:extraClrSchemeLst/>
  <a:extLst>
    <a:ext uri="{05A4C25C-085E-4340-85A3-A5531E510DB2}">
      <thm15:themeFamily xmlns:thm15="http://schemas.microsoft.com/office/thememl/2012/main" name="Adobe Slides 2025" id="{55341E94-F981-DD49-97CC-795D2570F847}" vid="{B8B9AA4B-8518-BB4D-8B4B-A954F6A96D43}"/>
    </a:ext>
  </a:extLst>
</a:theme>
</file>

<file path=ppt/theme/theme5.xml><?xml version="1.0" encoding="utf-8"?>
<a:theme xmlns:a="http://schemas.openxmlformats.org/drawingml/2006/main" name="Adobe_Master_Content_Slides">
  <a:themeElements>
    <a:clrScheme name="Adobe 2024 New">
      <a:dk1>
        <a:srgbClr val="000000"/>
      </a:dk1>
      <a:lt1>
        <a:srgbClr val="FFFFFF"/>
      </a:lt1>
      <a:dk2>
        <a:srgbClr val="000000"/>
      </a:dk2>
      <a:lt2>
        <a:srgbClr val="F5F5F5"/>
      </a:lt2>
      <a:accent1>
        <a:srgbClr val="EB1000"/>
      </a:accent1>
      <a:accent2>
        <a:srgbClr val="3B62FB"/>
      </a:accent2>
      <a:accent3>
        <a:srgbClr val="FF4885"/>
      </a:accent3>
      <a:accent4>
        <a:srgbClr val="5DB41F"/>
      </a:accent4>
      <a:accent5>
        <a:srgbClr val="FFA213"/>
      </a:accent5>
      <a:accent6>
        <a:srgbClr val="9A47E2"/>
      </a:accent6>
      <a:hlink>
        <a:srgbClr val="1473E6"/>
      </a:hlink>
      <a:folHlink>
        <a:srgbClr val="272989"/>
      </a:folHlink>
    </a:clrScheme>
    <a:fontScheme name="Adobe 2024 New">
      <a:majorFont>
        <a:latin typeface="Adobe Clean Black"/>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solidFill>
            <a:schemeClr val="accent1"/>
          </a:solidFill>
          <a:miter lim="800000"/>
        </a:ln>
      </a:spPr>
      <a:bodyPr lIns="45720" tIns="45720" rIns="45720" bIns="45720" rtlCol="0" anchor="ctr"/>
      <a:lstStyle>
        <a:defPPr algn="l">
          <a:spcBef>
            <a:spcPts val="1200"/>
          </a:spcBef>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dobe Slides 2025" id="{55341E94-F981-DD49-97CC-795D2570F847}" vid="{CCD7E12F-3E3B-E84B-9DC6-265B81205F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Adobe Template 2024</Template>
  <TotalTime>6888</TotalTime>
  <Words>824</Words>
  <Application>Microsoft Macintosh PowerPoint</Application>
  <PresentationFormat>Widescreen</PresentationFormat>
  <Paragraphs>55</Paragraphs>
  <Slides>6</Slides>
  <Notes>5</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6</vt:i4>
      </vt:variant>
    </vt:vector>
  </HeadingPairs>
  <TitlesOfParts>
    <vt:vector size="24" baseType="lpstr">
      <vt:lpstr>Adobe Clean</vt:lpstr>
      <vt:lpstr>Adobe Clean Black</vt:lpstr>
      <vt:lpstr>Adobe Clean ExtraBold</vt:lpstr>
      <vt:lpstr>Adobe Clean SemiLight</vt:lpstr>
      <vt:lpstr>AdobeClean-Light</vt:lpstr>
      <vt:lpstr>Aptos</vt:lpstr>
      <vt:lpstr>Arial</vt:lpstr>
      <vt:lpstr>Calibri</vt:lpstr>
      <vt:lpstr>Helvetica Neue</vt:lpstr>
      <vt:lpstr>Quattrocento Sans</vt:lpstr>
      <vt:lpstr>Segoe UI</vt:lpstr>
      <vt:lpstr>System Font Regular</vt:lpstr>
      <vt:lpstr>Wingdings</vt:lpstr>
      <vt:lpstr>Adobe Template 2024</vt:lpstr>
      <vt:lpstr>1_Adobe Template 2024</vt:lpstr>
      <vt:lpstr>1_Adobe Template 2025</vt:lpstr>
      <vt:lpstr>Adobe Template 2025</vt:lpstr>
      <vt:lpstr>Adobe_Master_Content_Slides</vt:lpstr>
      <vt:lpstr> Achieving Accessibility: Streamlining PDF Compliance in Higher Education </vt:lpstr>
      <vt:lpstr>PowerPoint Presentation</vt:lpstr>
      <vt:lpstr>The Case for Accessibility </vt:lpstr>
      <vt:lpstr>The Cost of Nonconformance:</vt:lpstr>
      <vt:lpstr>Adobe Partners for PDF remediation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Joel Geraci</dc:creator>
  <cp:lastModifiedBy>Chris Lutz</cp:lastModifiedBy>
  <cp:revision>17</cp:revision>
  <cp:lastPrinted>2025-05-08T15:48:21Z</cp:lastPrinted>
  <dcterms:created xsi:type="dcterms:W3CDTF">2025-05-07T13:56:24Z</dcterms:created>
  <dcterms:modified xsi:type="dcterms:W3CDTF">2025-08-25T16:22:05Z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60a1397-9581-418d-b9e9-734f2b633f04_Enabled">
    <vt:lpwstr>true</vt:lpwstr>
  </property>
  <property fmtid="{D5CDD505-2E9C-101B-9397-08002B2CF9AE}" pid="3" name="MSIP_Label_c60a1397-9581-418d-b9e9-734f2b633f04_SetDate">
    <vt:lpwstr>2025-05-07T19:43:10Z</vt:lpwstr>
  </property>
  <property fmtid="{D5CDD505-2E9C-101B-9397-08002B2CF9AE}" pid="4" name="MSIP_Label_c60a1397-9581-418d-b9e9-734f2b633f04_Method">
    <vt:lpwstr>Privileged</vt:lpwstr>
  </property>
  <property fmtid="{D5CDD505-2E9C-101B-9397-08002B2CF9AE}" pid="5" name="MSIP_Label_c60a1397-9581-418d-b9e9-734f2b633f04_Name">
    <vt:lpwstr>Internal- Adobe Only</vt:lpwstr>
  </property>
  <property fmtid="{D5CDD505-2E9C-101B-9397-08002B2CF9AE}" pid="6" name="MSIP_Label_c60a1397-9581-418d-b9e9-734f2b633f04_SiteId">
    <vt:lpwstr>fa7b1b5a-7b34-4387-94ae-d2c178decee1</vt:lpwstr>
  </property>
  <property fmtid="{D5CDD505-2E9C-101B-9397-08002B2CF9AE}" pid="7" name="MSIP_Label_c60a1397-9581-418d-b9e9-734f2b633f04_ActionId">
    <vt:lpwstr>9a2aaa1e-46df-49bc-915b-d9162db65a58</vt:lpwstr>
  </property>
  <property fmtid="{D5CDD505-2E9C-101B-9397-08002B2CF9AE}" pid="8" name="MSIP_Label_c60a1397-9581-418d-b9e9-734f2b633f04_ContentBits">
    <vt:lpwstr>2</vt:lpwstr>
  </property>
  <property fmtid="{D5CDD505-2E9C-101B-9397-08002B2CF9AE}" pid="9" name="MSIP_Label_c60a1397-9581-418d-b9e9-734f2b633f04_Tag">
    <vt:lpwstr>50, 0, 1, 1</vt:lpwstr>
  </property>
  <property fmtid="{D5CDD505-2E9C-101B-9397-08002B2CF9AE}" pid="10" name="ClassificationContentMarkingFooterLocations">
    <vt:lpwstr>Adobe Template 2024:20\1_Adobe Template 2024:8\1_Adobe Template 2025:20\Adobe Template 2025:20\Adobe_Master_Content_Slides:8</vt:lpwstr>
  </property>
  <property fmtid="{D5CDD505-2E9C-101B-9397-08002B2CF9AE}" pid="11" name="ClassificationContentMarkingFooterText">
    <vt:lpwstr>Adobe Internal Data</vt:lpwstr>
  </property>
</Properties>
</file>