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2"/>
  </p:notesMasterIdLst>
  <p:sldIdLst>
    <p:sldId id="256" r:id="rId2"/>
    <p:sldId id="2147479938" r:id="rId3"/>
    <p:sldId id="2147479958" r:id="rId4"/>
    <p:sldId id="2147479939" r:id="rId5"/>
    <p:sldId id="2147479940" r:id="rId6"/>
    <p:sldId id="2147479950" r:id="rId7"/>
    <p:sldId id="2147479949" r:id="rId8"/>
    <p:sldId id="2147479945" r:id="rId9"/>
    <p:sldId id="2134805647" r:id="rId10"/>
    <p:sldId id="2147479961" r:id="rId1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94660"/>
  </p:normalViewPr>
  <p:slideViewPr>
    <p:cSldViewPr snapToGrid="0">
      <p:cViewPr varScale="1">
        <p:scale>
          <a:sx n="81" d="100"/>
          <a:sy n="81" d="100"/>
        </p:scale>
        <p:origin x="754" y="53"/>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IN"/>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788954F-87E6-4CF5-97FF-4CD211163EB8}" type="datetimeFigureOut">
              <a:rPr lang="en-IN" smtClean="0"/>
              <a:t>18-03-2025</a:t>
            </a:fld>
            <a:endParaRPr lang="en-IN"/>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IN"/>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IN"/>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BD2F646-06FE-40BD-BC2C-F9EBD6C05D79}" type="slidenum">
              <a:rPr lang="en-IN" smtClean="0"/>
              <a:t>‹#›</a:t>
            </a:fld>
            <a:endParaRPr lang="en-IN"/>
          </a:p>
        </p:txBody>
      </p:sp>
    </p:spTree>
    <p:extLst>
      <p:ext uri="{BB962C8B-B14F-4D97-AF65-F5344CB8AC3E}">
        <p14:creationId xmlns:p14="http://schemas.microsoft.com/office/powerpoint/2010/main" val="426086173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US" dirty="0"/>
              <a:t>Before delivering this presentation, review the associated module on Microsoft Learn.</a:t>
            </a:r>
          </a:p>
          <a:p>
            <a:pPr marL="0" indent="0">
              <a:buFont typeface="Arial" panose="020B0604020202020204" pitchFamily="34" charset="0"/>
              <a:buNone/>
            </a:pPr>
            <a:endParaRPr lang="en-US" dirty="0"/>
          </a:p>
          <a:p>
            <a:pPr marL="0" indent="0">
              <a:buFont typeface="Arial" panose="020B0604020202020204" pitchFamily="34" charset="0"/>
              <a:buNone/>
            </a:pPr>
            <a:r>
              <a:rPr lang="en-US" dirty="0"/>
              <a:t>The estimated time to present these slides is 30 minutes.</a:t>
            </a:r>
          </a:p>
          <a:p>
            <a:pPr marL="0" indent="0">
              <a:buFont typeface="Arial" panose="020B0604020202020204" pitchFamily="34" charset="0"/>
              <a:buNone/>
            </a:pPr>
            <a:endParaRPr lang="en-US" dirty="0"/>
          </a:p>
        </p:txBody>
      </p:sp>
      <p:sp>
        <p:nvSpPr>
          <p:cNvPr id="4" name="Header Placeholder 3"/>
          <p:cNvSpPr>
            <a:spLocks noGrp="1"/>
          </p:cNvSpPr>
          <p:nvPr>
            <p:ph type="hdr" sz="quarter"/>
          </p:nvPr>
        </p:nvSpPr>
        <p:spPr/>
        <p:txBody>
          <a:bodyPr/>
          <a:lstStyle/>
          <a:p>
            <a:endParaRPr lang="en-US" dirty="0"/>
          </a:p>
        </p:txBody>
      </p:sp>
      <p:sp>
        <p:nvSpPr>
          <p:cNvPr id="5" name="Footer Placeholder 4"/>
          <p:cNvSpPr>
            <a:spLocks noGrp="1"/>
          </p:cNvSpPr>
          <p:nvPr>
            <p:ph type="ftr" sz="quarter" idx="4"/>
          </p:nvPr>
        </p:nvSpPr>
        <p:spPr/>
        <p:txBody>
          <a:bodyPr/>
          <a:lstStyle/>
          <a:p>
            <a:pPr defTabSz="914099" eaLnBrk="0" hangingPunct="0"/>
            <a:r>
              <a:rPr lang="en-US" sz="400" dirty="0">
                <a:gradFill>
                  <a:gsLst>
                    <a:gs pos="0">
                      <a:prstClr val="black"/>
                    </a:gs>
                    <a:gs pos="100000">
                      <a:prstClr val="black"/>
                    </a:gs>
                  </a:gsLst>
                  <a:lin ang="5400000" scaled="0"/>
                </a:gradFill>
                <a:latin typeface="Segoe UI" pitchFamily="34" charset="0"/>
                <a:ea typeface="Segoe UI" pitchFamily="34" charset="0"/>
                <a:cs typeface="Segoe UI" pitchFamily="34" charset="0"/>
              </a:rPr>
              <a:t>© Microsoft Corporation</a:t>
            </a:r>
          </a:p>
        </p:txBody>
      </p:sp>
      <p:sp>
        <p:nvSpPr>
          <p:cNvPr id="6" name="Slide Number Placeholder 5"/>
          <p:cNvSpPr>
            <a:spLocks noGrp="1"/>
          </p:cNvSpPr>
          <p:nvPr>
            <p:ph type="sldNum" sz="quarter" idx="5"/>
          </p:nvPr>
        </p:nvSpPr>
        <p:spPr/>
        <p:txBody>
          <a:bodyPr/>
          <a:lstStyle/>
          <a:p>
            <a:fld id="{B4008EB6-D09E-4580-8CD6-DDB14511944F}" type="slidenum">
              <a:rPr lang="en-US" smtClean="0"/>
              <a:pPr/>
              <a:t>2</a:t>
            </a:fld>
            <a:endParaRPr lang="en-US" dirty="0"/>
          </a:p>
        </p:txBody>
      </p:sp>
    </p:spTree>
    <p:extLst>
      <p:ext uri="{BB962C8B-B14F-4D97-AF65-F5344CB8AC3E}">
        <p14:creationId xmlns:p14="http://schemas.microsoft.com/office/powerpoint/2010/main" val="28597124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CEE2A8E-9E10-B1CD-A8B0-5C771F75559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60BB735-D8B5-2989-961C-FE1BF35B05D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447F731-31EC-149D-A4A9-5E076395FDB9}"/>
              </a:ext>
            </a:extLst>
          </p:cNvPr>
          <p:cNvSpPr>
            <a:spLocks noGrp="1"/>
          </p:cNvSpPr>
          <p:nvPr>
            <p:ph type="body" idx="1"/>
          </p:nvPr>
        </p:nvSpPr>
        <p:spPr/>
        <p:txBody>
          <a:bodyPr/>
          <a:lstStyle/>
          <a:p>
            <a:pPr marL="0" marR="0" lvl="0" indent="0" algn="l" defTabSz="914367" rtl="0" eaLnBrk="1" fontAlgn="auto" latinLnBrk="0" hangingPunct="1">
              <a:lnSpc>
                <a:spcPct val="90000"/>
              </a:lnSpc>
              <a:spcBef>
                <a:spcPts val="0"/>
              </a:spcBef>
              <a:spcAft>
                <a:spcPts val="333"/>
              </a:spcAft>
              <a:buClrTx/>
              <a:buSzTx/>
              <a:buFontTx/>
              <a:buNone/>
              <a:tabLst/>
              <a:defRPr/>
            </a:pPr>
            <a:endParaRPr lang="en-US" dirty="0"/>
          </a:p>
        </p:txBody>
      </p:sp>
      <p:sp>
        <p:nvSpPr>
          <p:cNvPr id="4" name="Header Placeholder 3">
            <a:extLst>
              <a:ext uri="{FF2B5EF4-FFF2-40B4-BE49-F238E27FC236}">
                <a16:creationId xmlns:a16="http://schemas.microsoft.com/office/drawing/2014/main" id="{36AF74CD-88A1-DC1E-D37B-C9E898EA70BA}"/>
              </a:ext>
            </a:extLst>
          </p:cNvPr>
          <p:cNvSpPr>
            <a:spLocks noGrp="1"/>
          </p:cNvSpPr>
          <p:nvPr>
            <p:ph type="hdr" sz="quarter"/>
          </p:nvPr>
        </p:nvSpPr>
        <p:spPr/>
        <p:txBody>
          <a:bodyPr/>
          <a:lstStyle/>
          <a:p>
            <a:endParaRPr lang="en-US" dirty="0"/>
          </a:p>
        </p:txBody>
      </p:sp>
      <p:sp>
        <p:nvSpPr>
          <p:cNvPr id="5" name="Footer Placeholder 4">
            <a:extLst>
              <a:ext uri="{FF2B5EF4-FFF2-40B4-BE49-F238E27FC236}">
                <a16:creationId xmlns:a16="http://schemas.microsoft.com/office/drawing/2014/main" id="{7A3980BA-8EE3-7E57-A4C5-542A17D9B6AA}"/>
              </a:ext>
            </a:extLst>
          </p:cNvPr>
          <p:cNvSpPr>
            <a:spLocks noGrp="1"/>
          </p:cNvSpPr>
          <p:nvPr>
            <p:ph type="ftr" sz="quarter" idx="4"/>
          </p:nvPr>
        </p:nvSpPr>
        <p:spPr/>
        <p:txBody>
          <a:bodyPr/>
          <a:lstStyle/>
          <a:p>
            <a:pPr defTabSz="914099" eaLnBrk="0" hangingPunct="0"/>
            <a:r>
              <a:rPr lang="en-US" sz="400" dirty="0">
                <a:gradFill>
                  <a:gsLst>
                    <a:gs pos="0">
                      <a:prstClr val="black"/>
                    </a:gs>
                    <a:gs pos="100000">
                      <a:prstClr val="black"/>
                    </a:gs>
                  </a:gsLst>
                  <a:lin ang="5400000" scaled="0"/>
                </a:gradFill>
                <a:latin typeface="Segoe UI" pitchFamily="34" charset="0"/>
                <a:ea typeface="Segoe UI" pitchFamily="34" charset="0"/>
                <a:cs typeface="Segoe UI" pitchFamily="34" charset="0"/>
              </a:rPr>
              <a:t>© Microsoft Corporation</a:t>
            </a:r>
          </a:p>
        </p:txBody>
      </p:sp>
      <p:sp>
        <p:nvSpPr>
          <p:cNvPr id="6" name="Slide Number Placeholder 5">
            <a:extLst>
              <a:ext uri="{FF2B5EF4-FFF2-40B4-BE49-F238E27FC236}">
                <a16:creationId xmlns:a16="http://schemas.microsoft.com/office/drawing/2014/main" id="{169E4687-D3AA-FF01-562F-A0D470733D7E}"/>
              </a:ext>
            </a:extLst>
          </p:cNvPr>
          <p:cNvSpPr>
            <a:spLocks noGrp="1"/>
          </p:cNvSpPr>
          <p:nvPr>
            <p:ph type="sldNum" sz="quarter" idx="5"/>
          </p:nvPr>
        </p:nvSpPr>
        <p:spPr/>
        <p:txBody>
          <a:bodyPr/>
          <a:lstStyle/>
          <a:p>
            <a:fld id="{B4008EB6-D09E-4580-8CD6-DDB14511944F}" type="slidenum">
              <a:rPr lang="en-US" smtClean="0"/>
              <a:pPr/>
              <a:t>3</a:t>
            </a:fld>
            <a:endParaRPr lang="en-US" dirty="0"/>
          </a:p>
        </p:txBody>
      </p:sp>
    </p:spTree>
    <p:extLst>
      <p:ext uri="{BB962C8B-B14F-4D97-AF65-F5344CB8AC3E}">
        <p14:creationId xmlns:p14="http://schemas.microsoft.com/office/powerpoint/2010/main" val="319433710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Microsoft Power BI is a collection of software services, apps, and connectors that work together to turn your unrelated sources of data into coherent, visually immersive, and interactive insights. Whether your data is a simple Microsoft Excel workbook, or a collection of cloud-based and on-premises hybrid data warehouses, Power BI lets you easily connect to your data sources, visualize (or discover) what's important, and share that with anyone or everyone you want.</a:t>
            </a:r>
          </a:p>
          <a:p>
            <a:endParaRPr lang="en-US" dirty="0"/>
          </a:p>
          <a:p>
            <a:pPr marL="171450" indent="-171450">
              <a:buFont typeface="Arial" panose="020B0604020202020204" pitchFamily="34" charset="0"/>
              <a:buChar char="•"/>
            </a:pPr>
            <a:r>
              <a:rPr lang="en-US" dirty="0"/>
              <a:t>Desktop: A free application you install on your local computer that lets you connect to, transform, and visualize your data.</a:t>
            </a:r>
          </a:p>
          <a:p>
            <a:pPr marL="171450" indent="-171450">
              <a:buFont typeface="Arial" panose="020B0604020202020204" pitchFamily="34" charset="0"/>
              <a:buChar char="•"/>
            </a:pPr>
            <a:r>
              <a:rPr lang="en-US" dirty="0"/>
              <a:t>Service: A SaaS service which brings together dashboards, workspaces, reports, and semantic models for keeping a finger on the pulse of your business.</a:t>
            </a:r>
          </a:p>
          <a:p>
            <a:pPr marL="171450" indent="-171450">
              <a:buFont typeface="Arial" panose="020B0604020202020204" pitchFamily="34" charset="0"/>
              <a:buChar char="•"/>
            </a:pPr>
            <a:r>
              <a:rPr lang="en-US" dirty="0"/>
              <a:t>Mobile: Connect to and interact with your cloud and on-premises data. You create reports in Power BI Desktop. You create dashboards, and view dashboards and reports in the Power BI report service. You view on-premises Power BI reports on Power BI Report Server. All these reports and dashboards are available in the Power BI mobile apps, whether they're on premises or in the cloud.</a:t>
            </a:r>
          </a:p>
          <a:p>
            <a:pPr marL="0" indent="0">
              <a:buFont typeface="Arial" panose="020B0604020202020204" pitchFamily="34" charset="0"/>
              <a:buNone/>
            </a:pPr>
            <a:endParaRPr lang="en-US" dirty="0"/>
          </a:p>
          <a:p>
            <a:pPr marL="0" indent="0">
              <a:buFont typeface="Arial" panose="020B0604020202020204" pitchFamily="34" charset="0"/>
              <a:buNone/>
            </a:pPr>
            <a:r>
              <a:rPr lang="en-US" dirty="0"/>
              <a:t>How you use Power BI might depend on your role on a project or a team. And other people, in other roles, might use Power BI differently, which is just fine.</a:t>
            </a:r>
          </a:p>
          <a:p>
            <a:pPr marL="0" indent="0">
              <a:buFont typeface="Arial" panose="020B0604020202020204" pitchFamily="34" charset="0"/>
              <a:buNone/>
            </a:pPr>
            <a:endParaRPr lang="en-US" dirty="0"/>
          </a:p>
          <a:p>
            <a:endParaRPr lang="en-US" dirty="0"/>
          </a:p>
        </p:txBody>
      </p:sp>
      <p:sp>
        <p:nvSpPr>
          <p:cNvPr id="4" name="Header Placeholder 3"/>
          <p:cNvSpPr>
            <a:spLocks noGrp="1"/>
          </p:cNvSpPr>
          <p:nvPr>
            <p:ph type="hdr" sz="quarter"/>
          </p:nvPr>
        </p:nvSpPr>
        <p:spPr/>
        <p:txBody>
          <a:bodyPr/>
          <a:lstStyle/>
          <a:p>
            <a:endParaRPr lang="en-US" dirty="0"/>
          </a:p>
        </p:txBody>
      </p:sp>
      <p:sp>
        <p:nvSpPr>
          <p:cNvPr id="5" name="Footer Placeholder 4"/>
          <p:cNvSpPr>
            <a:spLocks noGrp="1"/>
          </p:cNvSpPr>
          <p:nvPr>
            <p:ph type="ftr" sz="quarter" idx="4"/>
          </p:nvPr>
        </p:nvSpPr>
        <p:spPr/>
        <p:txBody>
          <a:bodyPr/>
          <a:lstStyle/>
          <a:p>
            <a:pPr defTabSz="914099" eaLnBrk="0" hangingPunct="0"/>
            <a:r>
              <a:rPr lang="en-US" sz="400" dirty="0">
                <a:gradFill>
                  <a:gsLst>
                    <a:gs pos="0">
                      <a:prstClr val="black"/>
                    </a:gs>
                    <a:gs pos="100000">
                      <a:prstClr val="black"/>
                    </a:gs>
                  </a:gsLst>
                  <a:lin ang="5400000" scaled="0"/>
                </a:gradFill>
                <a:latin typeface="Segoe UI" pitchFamily="34" charset="0"/>
                <a:ea typeface="Segoe UI" pitchFamily="34" charset="0"/>
                <a:cs typeface="Segoe UI" pitchFamily="34" charset="0"/>
              </a:rPr>
              <a:t>© Microsoft Corporation</a:t>
            </a:r>
          </a:p>
        </p:txBody>
      </p:sp>
      <p:sp>
        <p:nvSpPr>
          <p:cNvPr id="6" name="Slide Number Placeholder 5"/>
          <p:cNvSpPr>
            <a:spLocks noGrp="1"/>
          </p:cNvSpPr>
          <p:nvPr>
            <p:ph type="sldNum" sz="quarter" idx="5"/>
          </p:nvPr>
        </p:nvSpPr>
        <p:spPr/>
        <p:txBody>
          <a:bodyPr/>
          <a:lstStyle/>
          <a:p>
            <a:fld id="{B4008EB6-D09E-4580-8CD6-DDB14511944F}" type="slidenum">
              <a:rPr lang="en-US" smtClean="0"/>
              <a:pPr/>
              <a:t>4</a:t>
            </a:fld>
            <a:endParaRPr lang="en-US" dirty="0"/>
          </a:p>
        </p:txBody>
      </p:sp>
    </p:spTree>
    <p:extLst>
      <p:ext uri="{BB962C8B-B14F-4D97-AF65-F5344CB8AC3E}">
        <p14:creationId xmlns:p14="http://schemas.microsoft.com/office/powerpoint/2010/main" val="33284521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b="0" i="0" dirty="0">
                <a:solidFill>
                  <a:srgbClr val="E6E6E6"/>
                </a:solidFill>
                <a:effectLst/>
                <a:highlight>
                  <a:srgbClr val="171717"/>
                </a:highlight>
                <a:latin typeface="Segoe UI" panose="020B0502040204020203" pitchFamily="34" charset="0"/>
              </a:rPr>
              <a:t>The flow of Power BI is:</a:t>
            </a:r>
          </a:p>
          <a:p>
            <a:pPr algn="l">
              <a:buFont typeface="+mj-lt"/>
              <a:buAutoNum type="arabicPeriod"/>
            </a:pPr>
            <a:r>
              <a:rPr lang="en-US" b="0" i="0" dirty="0">
                <a:solidFill>
                  <a:srgbClr val="E6E6E6"/>
                </a:solidFill>
                <a:effectLst/>
                <a:highlight>
                  <a:srgbClr val="171717"/>
                </a:highlight>
                <a:latin typeface="Segoe UI" panose="020B0502040204020203" pitchFamily="34" charset="0"/>
              </a:rPr>
              <a:t>Connect to data with Power BI Desktop.</a:t>
            </a:r>
          </a:p>
          <a:p>
            <a:pPr algn="l">
              <a:buFont typeface="+mj-lt"/>
              <a:buAutoNum type="arabicPeriod"/>
            </a:pPr>
            <a:r>
              <a:rPr lang="en-US" b="0" i="0" dirty="0">
                <a:solidFill>
                  <a:srgbClr val="E6E6E6"/>
                </a:solidFill>
                <a:effectLst/>
                <a:highlight>
                  <a:srgbClr val="171717"/>
                </a:highlight>
                <a:latin typeface="Segoe UI" panose="020B0502040204020203" pitchFamily="34" charset="0"/>
              </a:rPr>
              <a:t>Transform and model data with Power BI Desktop.</a:t>
            </a:r>
          </a:p>
          <a:p>
            <a:pPr algn="l">
              <a:buFont typeface="+mj-lt"/>
              <a:buAutoNum type="arabicPeriod"/>
            </a:pPr>
            <a:r>
              <a:rPr lang="en-US" b="0" i="0" dirty="0">
                <a:solidFill>
                  <a:srgbClr val="E6E6E6"/>
                </a:solidFill>
                <a:effectLst/>
                <a:highlight>
                  <a:srgbClr val="171717"/>
                </a:highlight>
                <a:latin typeface="Segoe UI" panose="020B0502040204020203" pitchFamily="34" charset="0"/>
              </a:rPr>
              <a:t>Create visualizations and reports with Power BI Desktop.</a:t>
            </a:r>
          </a:p>
          <a:p>
            <a:pPr algn="l">
              <a:buFont typeface="+mj-lt"/>
              <a:buAutoNum type="arabicPeriod"/>
            </a:pPr>
            <a:r>
              <a:rPr lang="en-US" b="0" i="0" dirty="0">
                <a:solidFill>
                  <a:srgbClr val="E6E6E6"/>
                </a:solidFill>
                <a:effectLst/>
                <a:highlight>
                  <a:srgbClr val="171717"/>
                </a:highlight>
                <a:latin typeface="Segoe UI" panose="020B0502040204020203" pitchFamily="34" charset="0"/>
              </a:rPr>
              <a:t>Publish report to Power BI service.</a:t>
            </a:r>
          </a:p>
          <a:p>
            <a:pPr algn="l">
              <a:buFont typeface="+mj-lt"/>
              <a:buAutoNum type="arabicPeriod"/>
            </a:pPr>
            <a:r>
              <a:rPr lang="en-US" b="0" i="0" dirty="0">
                <a:solidFill>
                  <a:srgbClr val="E6E6E6"/>
                </a:solidFill>
                <a:effectLst/>
                <a:highlight>
                  <a:srgbClr val="171717"/>
                </a:highlight>
                <a:latin typeface="Segoe UI" panose="020B0502040204020203" pitchFamily="34" charset="0"/>
              </a:rPr>
              <a:t>Distribute and manage reports in the Power BI service.</a:t>
            </a:r>
          </a:p>
          <a:p>
            <a:pPr marL="0" indent="0" algn="l">
              <a:buFont typeface="+mj-lt"/>
              <a:buNone/>
            </a:pPr>
            <a:endParaRPr lang="en-US" dirty="0"/>
          </a:p>
        </p:txBody>
      </p:sp>
      <p:sp>
        <p:nvSpPr>
          <p:cNvPr id="4" name="Header Placeholder 3"/>
          <p:cNvSpPr>
            <a:spLocks noGrp="1"/>
          </p:cNvSpPr>
          <p:nvPr>
            <p:ph type="hdr" sz="quarter"/>
          </p:nvPr>
        </p:nvSpPr>
        <p:spPr/>
        <p:txBody>
          <a:bodyPr/>
          <a:lstStyle/>
          <a:p>
            <a:endParaRPr lang="en-US" dirty="0"/>
          </a:p>
        </p:txBody>
      </p:sp>
      <p:sp>
        <p:nvSpPr>
          <p:cNvPr id="5" name="Footer Placeholder 4"/>
          <p:cNvSpPr>
            <a:spLocks noGrp="1"/>
          </p:cNvSpPr>
          <p:nvPr>
            <p:ph type="ftr" sz="quarter" idx="4"/>
          </p:nvPr>
        </p:nvSpPr>
        <p:spPr/>
        <p:txBody>
          <a:bodyPr/>
          <a:lstStyle/>
          <a:p>
            <a:pPr defTabSz="914099" eaLnBrk="0" hangingPunct="0"/>
            <a:r>
              <a:rPr lang="en-US" sz="400" dirty="0">
                <a:gradFill>
                  <a:gsLst>
                    <a:gs pos="0">
                      <a:prstClr val="black"/>
                    </a:gs>
                    <a:gs pos="100000">
                      <a:prstClr val="black"/>
                    </a:gs>
                  </a:gsLst>
                  <a:lin ang="5400000" scaled="0"/>
                </a:gradFill>
                <a:latin typeface="Segoe UI" pitchFamily="34" charset="0"/>
                <a:ea typeface="Segoe UI" pitchFamily="34" charset="0"/>
                <a:cs typeface="Segoe UI" pitchFamily="34" charset="0"/>
              </a:rPr>
              <a:t>© Microsoft Corporation</a:t>
            </a:r>
          </a:p>
        </p:txBody>
      </p:sp>
      <p:sp>
        <p:nvSpPr>
          <p:cNvPr id="6" name="Slide Number Placeholder 5"/>
          <p:cNvSpPr>
            <a:spLocks noGrp="1"/>
          </p:cNvSpPr>
          <p:nvPr>
            <p:ph type="sldNum" sz="quarter" idx="5"/>
          </p:nvPr>
        </p:nvSpPr>
        <p:spPr/>
        <p:txBody>
          <a:bodyPr/>
          <a:lstStyle/>
          <a:p>
            <a:fld id="{B4008EB6-D09E-4580-8CD6-DDB14511944F}" type="slidenum">
              <a:rPr lang="en-US" smtClean="0"/>
              <a:pPr/>
              <a:t>5</a:t>
            </a:fld>
            <a:endParaRPr lang="en-US" dirty="0"/>
          </a:p>
        </p:txBody>
      </p:sp>
    </p:spTree>
    <p:extLst>
      <p:ext uri="{BB962C8B-B14F-4D97-AF65-F5344CB8AC3E}">
        <p14:creationId xmlns:p14="http://schemas.microsoft.com/office/powerpoint/2010/main" val="369234068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b="0" i="0" dirty="0">
                <a:solidFill>
                  <a:srgbClr val="E6E6E6"/>
                </a:solidFill>
                <a:effectLst/>
                <a:highlight>
                  <a:srgbClr val="171717"/>
                </a:highlight>
                <a:latin typeface="Segoe UI" panose="020B0502040204020203" pitchFamily="34" charset="0"/>
              </a:rPr>
              <a:t>The building blocks of Power BI are </a:t>
            </a:r>
            <a:r>
              <a:rPr lang="en-US" b="1" i="0" dirty="0">
                <a:solidFill>
                  <a:srgbClr val="E6E6E6"/>
                </a:solidFill>
                <a:effectLst/>
                <a:highlight>
                  <a:srgbClr val="171717"/>
                </a:highlight>
                <a:latin typeface="Segoe UI" panose="020B0502040204020203" pitchFamily="34" charset="0"/>
              </a:rPr>
              <a:t>semantic models</a:t>
            </a:r>
            <a:r>
              <a:rPr lang="en-US" b="0" i="0" dirty="0">
                <a:solidFill>
                  <a:srgbClr val="E6E6E6"/>
                </a:solidFill>
                <a:effectLst/>
                <a:highlight>
                  <a:srgbClr val="171717"/>
                </a:highlight>
                <a:latin typeface="Segoe UI" panose="020B0502040204020203" pitchFamily="34" charset="0"/>
              </a:rPr>
              <a:t> and </a:t>
            </a:r>
            <a:r>
              <a:rPr lang="en-US" b="1" i="0" dirty="0">
                <a:solidFill>
                  <a:srgbClr val="E6E6E6"/>
                </a:solidFill>
                <a:effectLst/>
                <a:highlight>
                  <a:srgbClr val="171717"/>
                </a:highlight>
                <a:latin typeface="Segoe UI" panose="020B0502040204020203" pitchFamily="34" charset="0"/>
              </a:rPr>
              <a:t>visualizations</a:t>
            </a:r>
            <a:r>
              <a:rPr lang="en-US" b="0" i="0" dirty="0">
                <a:solidFill>
                  <a:srgbClr val="E6E6E6"/>
                </a:solidFill>
                <a:effectLst/>
                <a:highlight>
                  <a:srgbClr val="171717"/>
                </a:highlight>
                <a:latin typeface="Segoe UI" panose="020B0502040204020203" pitchFamily="34" charset="0"/>
              </a:rPr>
              <a:t>. Create a semantic model and then use visuals to build a report. Let's explore these items in more detail and how they relate to the flow of Power BI.</a:t>
            </a:r>
          </a:p>
          <a:p>
            <a:pPr algn="l"/>
            <a:endParaRPr lang="en-US" b="0" i="0" dirty="0">
              <a:solidFill>
                <a:srgbClr val="E6E6E6"/>
              </a:solidFill>
              <a:effectLst/>
              <a:highlight>
                <a:srgbClr val="171717"/>
              </a:highlight>
              <a:latin typeface="Segoe UI" panose="020B0502040204020203" pitchFamily="34" charset="0"/>
            </a:endParaRPr>
          </a:p>
          <a:p>
            <a:pPr algn="l"/>
            <a:endParaRPr lang="en-US" b="0" i="0" dirty="0">
              <a:solidFill>
                <a:srgbClr val="E6E6E6"/>
              </a:solidFill>
              <a:effectLst/>
              <a:highlight>
                <a:srgbClr val="171717"/>
              </a:highlight>
              <a:latin typeface="Segoe UI" panose="020B0502040204020203" pitchFamily="34" charset="0"/>
            </a:endParaRPr>
          </a:p>
          <a:p>
            <a:pPr algn="l"/>
            <a:r>
              <a:rPr lang="en-US" b="1" i="0" dirty="0">
                <a:solidFill>
                  <a:srgbClr val="E6E6E6"/>
                </a:solidFill>
                <a:effectLst/>
                <a:highlight>
                  <a:srgbClr val="171717"/>
                </a:highlight>
                <a:latin typeface="Segoe UI" panose="020B0502040204020203" pitchFamily="34" charset="0"/>
              </a:rPr>
              <a:t>Create a semantic model</a:t>
            </a:r>
          </a:p>
          <a:p>
            <a:pPr algn="l"/>
            <a:r>
              <a:rPr lang="en-US" b="0" i="0" dirty="0">
                <a:solidFill>
                  <a:srgbClr val="E6E6E6"/>
                </a:solidFill>
                <a:effectLst/>
                <a:highlight>
                  <a:srgbClr val="171717"/>
                </a:highlight>
                <a:latin typeface="Segoe UI" panose="020B0502040204020203" pitchFamily="34" charset="0"/>
              </a:rPr>
              <a:t>A </a:t>
            </a:r>
            <a:r>
              <a:rPr lang="en-US" b="1" i="0" dirty="0">
                <a:solidFill>
                  <a:srgbClr val="E6E6E6"/>
                </a:solidFill>
                <a:effectLst/>
                <a:highlight>
                  <a:srgbClr val="171717"/>
                </a:highlight>
                <a:latin typeface="Segoe UI" panose="020B0502040204020203" pitchFamily="34" charset="0"/>
              </a:rPr>
              <a:t>semantic model</a:t>
            </a:r>
            <a:r>
              <a:rPr lang="en-US" b="0" i="0" dirty="0">
                <a:solidFill>
                  <a:srgbClr val="E6E6E6"/>
                </a:solidFill>
                <a:effectLst/>
                <a:highlight>
                  <a:srgbClr val="171717"/>
                </a:highlight>
                <a:latin typeface="Segoe UI" panose="020B0502040204020203" pitchFamily="34" charset="0"/>
              </a:rPr>
              <a:t> consists of all connected data, transformations, relationships, and calculations. To follow the flow of Power BI, you first connect to data, transform data, and create relationships and calculations to create a semantic model.</a:t>
            </a:r>
          </a:p>
          <a:p>
            <a:pPr algn="l"/>
            <a:r>
              <a:rPr lang="en-US" b="0" i="0" dirty="0">
                <a:solidFill>
                  <a:srgbClr val="E6E6E6"/>
                </a:solidFill>
                <a:effectLst/>
                <a:highlight>
                  <a:srgbClr val="171717"/>
                </a:highlight>
                <a:latin typeface="Segoe UI" panose="020B0502040204020203" pitchFamily="34" charset="0"/>
              </a:rPr>
              <a:t>First, connect to as many data sources you need. Then clean and transform the data to your needs. Add relationships between tables and calculations to extend the semantic model. After all of that, now you can create a report.</a:t>
            </a:r>
          </a:p>
          <a:p>
            <a:pPr algn="l"/>
            <a:endParaRPr lang="en-US" b="0" i="0" dirty="0">
              <a:solidFill>
                <a:srgbClr val="E6E6E6"/>
              </a:solidFill>
              <a:effectLst/>
              <a:highlight>
                <a:srgbClr val="171717"/>
              </a:highlight>
              <a:latin typeface="Segoe UI" panose="020B0502040204020203" pitchFamily="34" charset="0"/>
            </a:endParaRPr>
          </a:p>
          <a:p>
            <a:pPr algn="l"/>
            <a:endParaRPr lang="en-US" b="0" i="0" dirty="0">
              <a:solidFill>
                <a:srgbClr val="E6E6E6"/>
              </a:solidFill>
              <a:effectLst/>
              <a:highlight>
                <a:srgbClr val="171717"/>
              </a:highlight>
              <a:latin typeface="Segoe UI" panose="020B0502040204020203" pitchFamily="34" charset="0"/>
            </a:endParaRPr>
          </a:p>
          <a:p>
            <a:pPr algn="l"/>
            <a:r>
              <a:rPr lang="en-US" b="1" i="0" dirty="0">
                <a:solidFill>
                  <a:srgbClr val="E6E6E6"/>
                </a:solidFill>
                <a:effectLst/>
                <a:highlight>
                  <a:srgbClr val="171717"/>
                </a:highlight>
                <a:latin typeface="Segoe UI" panose="020B0502040204020203" pitchFamily="34" charset="0"/>
              </a:rPr>
              <a:t>Create visualizations in a report</a:t>
            </a:r>
          </a:p>
          <a:p>
            <a:pPr algn="l"/>
            <a:r>
              <a:rPr lang="en-US" b="0" i="0" dirty="0">
                <a:solidFill>
                  <a:srgbClr val="E6E6E6"/>
                </a:solidFill>
                <a:effectLst/>
                <a:highlight>
                  <a:srgbClr val="171717"/>
                </a:highlight>
                <a:latin typeface="Segoe UI" panose="020B0502040204020203" pitchFamily="34" charset="0"/>
              </a:rPr>
              <a:t>In Power BI Desktop, when you create a </a:t>
            </a:r>
            <a:r>
              <a:rPr lang="en-US" b="1" i="0" dirty="0">
                <a:solidFill>
                  <a:srgbClr val="E6E6E6"/>
                </a:solidFill>
                <a:effectLst/>
                <a:highlight>
                  <a:srgbClr val="171717"/>
                </a:highlight>
                <a:latin typeface="Segoe UI" panose="020B0502040204020203" pitchFamily="34" charset="0"/>
              </a:rPr>
              <a:t>visualization</a:t>
            </a:r>
            <a:r>
              <a:rPr lang="en-US" b="0" i="0" dirty="0">
                <a:solidFill>
                  <a:srgbClr val="E6E6E6"/>
                </a:solidFill>
                <a:effectLst/>
                <a:highlight>
                  <a:srgbClr val="171717"/>
                </a:highlight>
                <a:latin typeface="Segoe UI" panose="020B0502040204020203" pitchFamily="34" charset="0"/>
              </a:rPr>
              <a:t> (also called </a:t>
            </a:r>
            <a:r>
              <a:rPr lang="en-US" b="0" i="1" dirty="0">
                <a:solidFill>
                  <a:srgbClr val="E6E6E6"/>
                </a:solidFill>
                <a:effectLst/>
                <a:highlight>
                  <a:srgbClr val="171717"/>
                </a:highlight>
                <a:latin typeface="Segoe UI" panose="020B0502040204020203" pitchFamily="34" charset="0"/>
              </a:rPr>
              <a:t>visual</a:t>
            </a:r>
            <a:r>
              <a:rPr lang="en-US" b="0" i="0" dirty="0">
                <a:solidFill>
                  <a:srgbClr val="E6E6E6"/>
                </a:solidFill>
                <a:effectLst/>
                <a:highlight>
                  <a:srgbClr val="171717"/>
                </a:highlight>
                <a:latin typeface="Segoe UI" panose="020B0502040204020203" pitchFamily="34" charset="0"/>
              </a:rPr>
              <a:t>), you add it to the </a:t>
            </a:r>
            <a:r>
              <a:rPr lang="en-US" b="1" i="0" dirty="0">
                <a:solidFill>
                  <a:srgbClr val="E6E6E6"/>
                </a:solidFill>
                <a:effectLst/>
                <a:highlight>
                  <a:srgbClr val="171717"/>
                </a:highlight>
                <a:latin typeface="Segoe UI" panose="020B0502040204020203" pitchFamily="34" charset="0"/>
              </a:rPr>
              <a:t>canvas</a:t>
            </a:r>
            <a:r>
              <a:rPr lang="en-US" b="0" i="0" dirty="0">
                <a:solidFill>
                  <a:srgbClr val="E6E6E6"/>
                </a:solidFill>
                <a:effectLst/>
                <a:highlight>
                  <a:srgbClr val="171717"/>
                </a:highlight>
                <a:latin typeface="Segoe UI" panose="020B0502040204020203" pitchFamily="34" charset="0"/>
              </a:rPr>
              <a:t> for a report page. Choose your visualizations to build pages in your report. It's ideal to keep each page simple with related data, so consumers can easily see the insights.</a:t>
            </a:r>
          </a:p>
          <a:p>
            <a:pPr algn="l"/>
            <a:endParaRPr lang="en-US" b="0" i="0" dirty="0">
              <a:solidFill>
                <a:srgbClr val="E6E6E6"/>
              </a:solidFill>
              <a:effectLst/>
              <a:highlight>
                <a:srgbClr val="171717"/>
              </a:highlight>
              <a:latin typeface="Segoe UI" panose="020B0502040204020203" pitchFamily="34" charset="0"/>
            </a:endParaRPr>
          </a:p>
          <a:p>
            <a:pPr algn="l"/>
            <a:r>
              <a:rPr lang="en-US" b="0" i="0" dirty="0">
                <a:solidFill>
                  <a:srgbClr val="E6E6E6"/>
                </a:solidFill>
                <a:effectLst/>
                <a:highlight>
                  <a:srgbClr val="171717"/>
                </a:highlight>
                <a:latin typeface="Segoe UI" panose="020B0502040204020203" pitchFamily="34" charset="0"/>
              </a:rPr>
              <a:t>Power BI is a low-code solution, which means that you can </a:t>
            </a:r>
            <a:r>
              <a:rPr lang="en-US" b="0" i="1" dirty="0">
                <a:solidFill>
                  <a:srgbClr val="E6E6E6"/>
                </a:solidFill>
                <a:effectLst/>
                <a:highlight>
                  <a:srgbClr val="171717"/>
                </a:highlight>
                <a:latin typeface="Segoe UI" panose="020B0502040204020203" pitchFamily="34" charset="0"/>
              </a:rPr>
              <a:t>"drag and drop"</a:t>
            </a:r>
            <a:r>
              <a:rPr lang="en-US" b="0" i="0" dirty="0">
                <a:solidFill>
                  <a:srgbClr val="E6E6E6"/>
                </a:solidFill>
                <a:effectLst/>
                <a:highlight>
                  <a:srgbClr val="171717"/>
                </a:highlight>
                <a:latin typeface="Segoe UI" panose="020B0502040204020203" pitchFamily="34" charset="0"/>
              </a:rPr>
              <a:t> data field directly onto the canvas. Power BI will choose a visual for your data field. You can easily change between visuals for the same fields, and add or remove data fields to the visual.</a:t>
            </a:r>
          </a:p>
          <a:p>
            <a:pPr algn="l"/>
            <a:endParaRPr lang="en-US" b="0" i="0" dirty="0">
              <a:solidFill>
                <a:srgbClr val="E6E6E6"/>
              </a:solidFill>
              <a:effectLst/>
              <a:highlight>
                <a:srgbClr val="171717"/>
              </a:highlight>
              <a:latin typeface="Segoe UI" panose="020B0502040204020203" pitchFamily="34" charset="0"/>
            </a:endParaRPr>
          </a:p>
          <a:p>
            <a:pPr algn="l"/>
            <a:r>
              <a:rPr lang="en-US" b="0" i="0" dirty="0">
                <a:solidFill>
                  <a:srgbClr val="E6E6E6"/>
                </a:solidFill>
                <a:effectLst/>
                <a:highlight>
                  <a:srgbClr val="171717"/>
                </a:highlight>
                <a:latin typeface="Segoe UI" panose="020B0502040204020203" pitchFamily="34" charset="0"/>
              </a:rPr>
              <a:t>One of the most valuable features of Power BI reports is the interactivity between visuals. Consumers can select different data points in the visual and see how that affects the other visuals. Depending on your design, they can also drillthrough from one visual to more detail or filter based on different fields in the report.</a:t>
            </a:r>
          </a:p>
        </p:txBody>
      </p:sp>
      <p:sp>
        <p:nvSpPr>
          <p:cNvPr id="4" name="Header Placeholder 3"/>
          <p:cNvSpPr>
            <a:spLocks noGrp="1"/>
          </p:cNvSpPr>
          <p:nvPr>
            <p:ph type="hdr" sz="quarter"/>
          </p:nvPr>
        </p:nvSpPr>
        <p:spPr/>
        <p:txBody>
          <a:bodyPr/>
          <a:lstStyle/>
          <a:p>
            <a:endParaRPr lang="en-US" dirty="0"/>
          </a:p>
        </p:txBody>
      </p:sp>
      <p:sp>
        <p:nvSpPr>
          <p:cNvPr id="5" name="Footer Placeholder 4"/>
          <p:cNvSpPr>
            <a:spLocks noGrp="1"/>
          </p:cNvSpPr>
          <p:nvPr>
            <p:ph type="ftr" sz="quarter" idx="4"/>
          </p:nvPr>
        </p:nvSpPr>
        <p:spPr/>
        <p:txBody>
          <a:bodyPr/>
          <a:lstStyle/>
          <a:p>
            <a:pPr defTabSz="914099" eaLnBrk="0" hangingPunct="0"/>
            <a:r>
              <a:rPr lang="en-US" sz="400" dirty="0">
                <a:gradFill>
                  <a:gsLst>
                    <a:gs pos="0">
                      <a:prstClr val="black"/>
                    </a:gs>
                    <a:gs pos="100000">
                      <a:prstClr val="black"/>
                    </a:gs>
                  </a:gsLst>
                  <a:lin ang="5400000" scaled="0"/>
                </a:gradFill>
                <a:latin typeface="Segoe UI" pitchFamily="34" charset="0"/>
                <a:ea typeface="Segoe UI" pitchFamily="34" charset="0"/>
                <a:cs typeface="Segoe UI" pitchFamily="34" charset="0"/>
              </a:rPr>
              <a:t>© Microsoft Corporation</a:t>
            </a:r>
          </a:p>
        </p:txBody>
      </p:sp>
      <p:sp>
        <p:nvSpPr>
          <p:cNvPr id="6" name="Slide Number Placeholder 5"/>
          <p:cNvSpPr>
            <a:spLocks noGrp="1"/>
          </p:cNvSpPr>
          <p:nvPr>
            <p:ph type="sldNum" sz="quarter" idx="5"/>
          </p:nvPr>
        </p:nvSpPr>
        <p:spPr/>
        <p:txBody>
          <a:bodyPr/>
          <a:lstStyle/>
          <a:p>
            <a:fld id="{B4008EB6-D09E-4580-8CD6-DDB14511944F}" type="slidenum">
              <a:rPr lang="en-US" smtClean="0"/>
              <a:pPr/>
              <a:t>6</a:t>
            </a:fld>
            <a:endParaRPr lang="en-US" dirty="0"/>
          </a:p>
        </p:txBody>
      </p:sp>
    </p:spTree>
    <p:extLst>
      <p:ext uri="{BB962C8B-B14F-4D97-AF65-F5344CB8AC3E}">
        <p14:creationId xmlns:p14="http://schemas.microsoft.com/office/powerpoint/2010/main" val="389233769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https://microsoftlearning.github.io/PL-300-Microsoft-Power-BI-Data-Analyst/Instructions/Demos/01-get-started-data-analytics.html</a:t>
            </a:r>
          </a:p>
        </p:txBody>
      </p:sp>
      <p:sp>
        <p:nvSpPr>
          <p:cNvPr id="4" name="Header Placeholder 3"/>
          <p:cNvSpPr>
            <a:spLocks noGrp="1"/>
          </p:cNvSpPr>
          <p:nvPr>
            <p:ph type="hdr" sz="quarter"/>
          </p:nvPr>
        </p:nvSpPr>
        <p:spPr/>
        <p:txBody>
          <a:bodyPr/>
          <a:lstStyle/>
          <a:p>
            <a:endParaRPr lang="en-US" dirty="0"/>
          </a:p>
        </p:txBody>
      </p:sp>
      <p:sp>
        <p:nvSpPr>
          <p:cNvPr id="5" name="Footer Placeholder 4"/>
          <p:cNvSpPr>
            <a:spLocks noGrp="1"/>
          </p:cNvSpPr>
          <p:nvPr>
            <p:ph type="ftr" sz="quarter" idx="4"/>
          </p:nvPr>
        </p:nvSpPr>
        <p:spPr/>
        <p:txBody>
          <a:bodyPr/>
          <a:lstStyle/>
          <a:p>
            <a:pPr defTabSz="914099" eaLnBrk="0" hangingPunct="0"/>
            <a:r>
              <a:rPr lang="en-US" sz="400">
                <a:gradFill>
                  <a:gsLst>
                    <a:gs pos="0">
                      <a:prstClr val="black"/>
                    </a:gs>
                    <a:gs pos="100000">
                      <a:prstClr val="black"/>
                    </a:gs>
                  </a:gsLst>
                  <a:lin ang="5400000" scaled="0"/>
                </a:gradFill>
                <a:latin typeface="Segoe UI" pitchFamily="34" charset="0"/>
                <a:ea typeface="Segoe UI" pitchFamily="34" charset="0"/>
                <a:cs typeface="Segoe UI" pitchFamily="34" charset="0"/>
              </a:rPr>
              <a:t>© Microsoft Corporation. All rights reserved. MICROSOFT MAKES NO WARRANTIES, EXPRESS, IMPLIED OR STATUTORY, AS TO THE INFORMATION IN THIS PRESENTATION.</a:t>
            </a:r>
            <a:endParaRPr lang="en-US" sz="400" dirty="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
          </p:nvPr>
        </p:nvSpPr>
        <p:spPr/>
        <p:txBody>
          <a:bodyPr/>
          <a:lstStyle/>
          <a:p>
            <a:fld id="{61486BA7-839C-4D2B-BD52-EF0BBA8433FD}" type="datetime8">
              <a:rPr lang="en-US" smtClean="0"/>
              <a:t>3/18/2025 12:13 PM</a:t>
            </a:fld>
            <a:endParaRPr lang="en-US" dirty="0"/>
          </a:p>
        </p:txBody>
      </p:sp>
      <p:sp>
        <p:nvSpPr>
          <p:cNvPr id="7" name="Slide Number Placeholder 6"/>
          <p:cNvSpPr>
            <a:spLocks noGrp="1"/>
          </p:cNvSpPr>
          <p:nvPr>
            <p:ph type="sldNum" sz="quarter" idx="5"/>
          </p:nvPr>
        </p:nvSpPr>
        <p:spPr/>
        <p:txBody>
          <a:bodyPr/>
          <a:lstStyle/>
          <a:p>
            <a:fld id="{B4008EB6-D09E-4580-8CD6-DDB14511944F}" type="slidenum">
              <a:rPr lang="en-US" smtClean="0"/>
              <a:pPr/>
              <a:t>7</a:t>
            </a:fld>
            <a:endParaRPr lang="en-US" dirty="0"/>
          </a:p>
        </p:txBody>
      </p:sp>
    </p:spTree>
    <p:extLst>
      <p:ext uri="{BB962C8B-B14F-4D97-AF65-F5344CB8AC3E}">
        <p14:creationId xmlns:p14="http://schemas.microsoft.com/office/powerpoint/2010/main" val="224107029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Use the slide animation to reveal the correct answers.</a:t>
            </a:r>
          </a:p>
          <a:p>
            <a:endParaRPr lang="en-US" dirty="0"/>
          </a:p>
        </p:txBody>
      </p:sp>
      <p:sp>
        <p:nvSpPr>
          <p:cNvPr id="4" name="Header Placeholder 3"/>
          <p:cNvSpPr>
            <a:spLocks noGrp="1"/>
          </p:cNvSpPr>
          <p:nvPr>
            <p:ph type="hdr" sz="quarter" idx="10"/>
          </p:nvPr>
        </p:nvSpPr>
        <p:spPr/>
        <p:txBody>
          <a:bodyPr/>
          <a:lstStyle/>
          <a:p>
            <a:endParaRPr lang="en-US" dirty="0"/>
          </a:p>
        </p:txBody>
      </p:sp>
      <p:sp>
        <p:nvSpPr>
          <p:cNvPr id="5" name="Footer Placeholder 4"/>
          <p:cNvSpPr>
            <a:spLocks noGrp="1"/>
          </p:cNvSpPr>
          <p:nvPr>
            <p:ph type="ftr" sz="quarter" idx="11"/>
          </p:nvPr>
        </p:nvSpPr>
        <p:spPr/>
        <p:txBody>
          <a:bodyPr/>
          <a:lstStyle/>
          <a:p>
            <a:pPr defTabSz="914099" eaLnBrk="0" hangingPunct="0"/>
            <a:r>
              <a:rPr lang="en-US" sz="400" dirty="0">
                <a:gradFill>
                  <a:gsLst>
                    <a:gs pos="0">
                      <a:prstClr val="black"/>
                    </a:gs>
                    <a:gs pos="100000">
                      <a:prstClr val="black"/>
                    </a:gs>
                  </a:gsLst>
                  <a:lin ang="5400000" scaled="0"/>
                </a:gradFill>
                <a:latin typeface="Segoe UI" pitchFamily="34" charset="0"/>
                <a:ea typeface="Segoe UI" pitchFamily="34" charset="0"/>
                <a:cs typeface="Segoe UI" pitchFamily="34" charset="0"/>
              </a:rPr>
              <a:t>© Microsoft Corporation. All rights reserved. MICROSOFT MAKES NO WARRANTIES, EXPRESS, IMPLIED OR STATUTORY, AS TO THE INFORMATION IN THIS PRESENTATION.</a:t>
            </a:r>
          </a:p>
        </p:txBody>
      </p:sp>
      <p:sp>
        <p:nvSpPr>
          <p:cNvPr id="6" name="Date Placeholder 5"/>
          <p:cNvSpPr>
            <a:spLocks noGrp="1"/>
          </p:cNvSpPr>
          <p:nvPr>
            <p:ph type="dt" idx="12"/>
          </p:nvPr>
        </p:nvSpPr>
        <p:spPr/>
        <p:txBody>
          <a:bodyPr/>
          <a:lstStyle/>
          <a:p>
            <a:fld id="{C9F26854-F9AE-4E32-B2A5-59EE421C280D}" type="datetime8">
              <a:rPr lang="en-US" smtClean="0"/>
              <a:t>3/18/2025 12:13 PM</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pPr/>
              <a:t>8</a:t>
            </a:fld>
            <a:endParaRPr lang="en-US" dirty="0"/>
          </a:p>
        </p:txBody>
      </p:sp>
    </p:spTree>
    <p:extLst>
      <p:ext uri="{BB962C8B-B14F-4D97-AF65-F5344CB8AC3E}">
        <p14:creationId xmlns:p14="http://schemas.microsoft.com/office/powerpoint/2010/main" val="296421906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C497A0E-9A63-B5C1-6F37-ACE685A78F8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A23881C-4DA0-91A3-72C3-95D6C1D95B4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9AC44F9-3EC1-0DF4-B511-15FE5081416D}"/>
              </a:ext>
            </a:extLst>
          </p:cNvPr>
          <p:cNvSpPr>
            <a:spLocks noGrp="1"/>
          </p:cNvSpPr>
          <p:nvPr>
            <p:ph type="body" idx="1"/>
          </p:nvPr>
        </p:nvSpPr>
        <p:spPr/>
        <p:txBody>
          <a:bodyPr/>
          <a:lstStyle/>
          <a:p>
            <a:r>
              <a:rPr lang="en-US" i="1" dirty="0"/>
              <a:t>Encourage students to review the online material on Microsoft Learn on which this presentation is based.</a:t>
            </a:r>
          </a:p>
        </p:txBody>
      </p:sp>
      <p:sp>
        <p:nvSpPr>
          <p:cNvPr id="4" name="Header Placeholder 3">
            <a:extLst>
              <a:ext uri="{FF2B5EF4-FFF2-40B4-BE49-F238E27FC236}">
                <a16:creationId xmlns:a16="http://schemas.microsoft.com/office/drawing/2014/main" id="{6A9426F3-5471-173C-AB66-A283D87323AE}"/>
              </a:ext>
            </a:extLst>
          </p:cNvPr>
          <p:cNvSpPr>
            <a:spLocks noGrp="1"/>
          </p:cNvSpPr>
          <p:nvPr>
            <p:ph type="hdr" sz="quarter"/>
          </p:nvPr>
        </p:nvSpPr>
        <p:spPr/>
        <p:txBody>
          <a:bodyPr/>
          <a:lstStyle/>
          <a:p>
            <a:endParaRPr lang="en-US"/>
          </a:p>
        </p:txBody>
      </p:sp>
      <p:sp>
        <p:nvSpPr>
          <p:cNvPr id="5" name="Footer Placeholder 4">
            <a:extLst>
              <a:ext uri="{FF2B5EF4-FFF2-40B4-BE49-F238E27FC236}">
                <a16:creationId xmlns:a16="http://schemas.microsoft.com/office/drawing/2014/main" id="{3E72B3B4-114C-BBC3-63CC-B71EC206DC04}"/>
              </a:ext>
            </a:extLst>
          </p:cNvPr>
          <p:cNvSpPr>
            <a:spLocks noGrp="1"/>
          </p:cNvSpPr>
          <p:nvPr>
            <p:ph type="ftr" sz="quarter" idx="4"/>
          </p:nvPr>
        </p:nvSpPr>
        <p:spPr/>
        <p:txBody>
          <a:bodyPr/>
          <a:lstStyle/>
          <a:p>
            <a:pPr defTabSz="914099" eaLnBrk="0" hangingPunct="0"/>
            <a:r>
              <a:rPr lang="en-US" sz="400">
                <a:gradFill>
                  <a:gsLst>
                    <a:gs pos="0">
                      <a:prstClr val="black"/>
                    </a:gs>
                    <a:gs pos="100000">
                      <a:prstClr val="black"/>
                    </a:gs>
                  </a:gsLst>
                  <a:lin ang="5400000" scaled="0"/>
                </a:gradFill>
                <a:latin typeface="Segoe UI" pitchFamily="34" charset="0"/>
                <a:ea typeface="Segoe UI" pitchFamily="34" charset="0"/>
                <a:cs typeface="Segoe UI" pitchFamily="34" charset="0"/>
              </a:rPr>
              <a:t>© Microsoft Corporation</a:t>
            </a:r>
          </a:p>
        </p:txBody>
      </p:sp>
      <p:sp>
        <p:nvSpPr>
          <p:cNvPr id="6" name="Slide Number Placeholder 5">
            <a:extLst>
              <a:ext uri="{FF2B5EF4-FFF2-40B4-BE49-F238E27FC236}">
                <a16:creationId xmlns:a16="http://schemas.microsoft.com/office/drawing/2014/main" id="{6E76800E-5D3E-10AC-D1FE-474D3E56AA11}"/>
              </a:ext>
            </a:extLst>
          </p:cNvPr>
          <p:cNvSpPr>
            <a:spLocks noGrp="1"/>
          </p:cNvSpPr>
          <p:nvPr>
            <p:ph type="sldNum" sz="quarter" idx="5"/>
          </p:nvPr>
        </p:nvSpPr>
        <p:spPr/>
        <p:txBody>
          <a:bodyPr/>
          <a:lstStyle/>
          <a:p>
            <a:fld id="{B4008EB6-D09E-4580-8CD6-DDB14511944F}" type="slidenum">
              <a:rPr lang="en-US" smtClean="0"/>
              <a:pPr/>
              <a:t>10</a:t>
            </a:fld>
            <a:endParaRPr lang="en-US"/>
          </a:p>
        </p:txBody>
      </p:sp>
    </p:spTree>
    <p:extLst>
      <p:ext uri="{BB962C8B-B14F-4D97-AF65-F5344CB8AC3E}">
        <p14:creationId xmlns:p14="http://schemas.microsoft.com/office/powerpoint/2010/main" val="327630055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062C81-AA05-83A8-779E-84CE0FAA1964}"/>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IN"/>
          </a:p>
        </p:txBody>
      </p:sp>
      <p:sp>
        <p:nvSpPr>
          <p:cNvPr id="3" name="Subtitle 2">
            <a:extLst>
              <a:ext uri="{FF2B5EF4-FFF2-40B4-BE49-F238E27FC236}">
                <a16:creationId xmlns:a16="http://schemas.microsoft.com/office/drawing/2014/main" id="{8ED7B783-DF31-4187-0D66-70F661BEAC3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IN"/>
          </a:p>
        </p:txBody>
      </p:sp>
      <p:sp>
        <p:nvSpPr>
          <p:cNvPr id="4" name="Date Placeholder 3">
            <a:extLst>
              <a:ext uri="{FF2B5EF4-FFF2-40B4-BE49-F238E27FC236}">
                <a16:creationId xmlns:a16="http://schemas.microsoft.com/office/drawing/2014/main" id="{077CAC60-F86F-4446-E23C-76C0CDFFA2BC}"/>
              </a:ext>
            </a:extLst>
          </p:cNvPr>
          <p:cNvSpPr>
            <a:spLocks noGrp="1"/>
          </p:cNvSpPr>
          <p:nvPr>
            <p:ph type="dt" sz="half" idx="10"/>
          </p:nvPr>
        </p:nvSpPr>
        <p:spPr/>
        <p:txBody>
          <a:bodyPr/>
          <a:lstStyle/>
          <a:p>
            <a:fld id="{20B293F9-22BC-4798-8E23-3BA9554BFF4B}" type="datetimeFigureOut">
              <a:rPr lang="en-IN" smtClean="0"/>
              <a:t>18-03-2025</a:t>
            </a:fld>
            <a:endParaRPr lang="en-IN"/>
          </a:p>
        </p:txBody>
      </p:sp>
      <p:sp>
        <p:nvSpPr>
          <p:cNvPr id="5" name="Footer Placeholder 4">
            <a:extLst>
              <a:ext uri="{FF2B5EF4-FFF2-40B4-BE49-F238E27FC236}">
                <a16:creationId xmlns:a16="http://schemas.microsoft.com/office/drawing/2014/main" id="{EB54715B-BCCD-6D9F-E067-8900ECA7FA48}"/>
              </a:ext>
            </a:extLst>
          </p:cNvPr>
          <p:cNvSpPr>
            <a:spLocks noGrp="1"/>
          </p:cNvSpPr>
          <p:nvPr>
            <p:ph type="ftr" sz="quarter" idx="11"/>
          </p:nvPr>
        </p:nvSpPr>
        <p:spPr/>
        <p:txBody>
          <a:bodyPr/>
          <a:lstStyle/>
          <a:p>
            <a:endParaRPr lang="en-IN"/>
          </a:p>
        </p:txBody>
      </p:sp>
      <p:sp>
        <p:nvSpPr>
          <p:cNvPr id="6" name="Slide Number Placeholder 5">
            <a:extLst>
              <a:ext uri="{FF2B5EF4-FFF2-40B4-BE49-F238E27FC236}">
                <a16:creationId xmlns:a16="http://schemas.microsoft.com/office/drawing/2014/main" id="{5581F141-AA03-AC0F-3E4F-4680A6237108}"/>
              </a:ext>
            </a:extLst>
          </p:cNvPr>
          <p:cNvSpPr>
            <a:spLocks noGrp="1"/>
          </p:cNvSpPr>
          <p:nvPr>
            <p:ph type="sldNum" sz="quarter" idx="12"/>
          </p:nvPr>
        </p:nvSpPr>
        <p:spPr/>
        <p:txBody>
          <a:bodyPr/>
          <a:lstStyle/>
          <a:p>
            <a:fld id="{B40B71C4-F0C7-4DDD-8516-DC54369172BA}" type="slidenum">
              <a:rPr lang="en-IN" smtClean="0"/>
              <a:t>‹#›</a:t>
            </a:fld>
            <a:endParaRPr lang="en-IN"/>
          </a:p>
        </p:txBody>
      </p:sp>
    </p:spTree>
    <p:extLst>
      <p:ext uri="{BB962C8B-B14F-4D97-AF65-F5344CB8AC3E}">
        <p14:creationId xmlns:p14="http://schemas.microsoft.com/office/powerpoint/2010/main" val="284834915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83786E-39E2-5D19-FAA1-B11A26DD2560}"/>
              </a:ext>
            </a:extLst>
          </p:cNvPr>
          <p:cNvSpPr>
            <a:spLocks noGrp="1"/>
          </p:cNvSpPr>
          <p:nvPr>
            <p:ph type="title"/>
          </p:nvPr>
        </p:nvSpPr>
        <p:spPr/>
        <p:txBody>
          <a:bodyPr/>
          <a:lstStyle/>
          <a:p>
            <a:r>
              <a:rPr lang="en-US"/>
              <a:t>Click to edit Master title style</a:t>
            </a:r>
            <a:endParaRPr lang="en-IN"/>
          </a:p>
        </p:txBody>
      </p:sp>
      <p:sp>
        <p:nvSpPr>
          <p:cNvPr id="3" name="Vertical Text Placeholder 2">
            <a:extLst>
              <a:ext uri="{FF2B5EF4-FFF2-40B4-BE49-F238E27FC236}">
                <a16:creationId xmlns:a16="http://schemas.microsoft.com/office/drawing/2014/main" id="{28B34FB7-9289-D7A0-2D49-27F9DAC6E4B9}"/>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id="{B6815780-373D-E0D8-7EF1-349FA78D24D1}"/>
              </a:ext>
            </a:extLst>
          </p:cNvPr>
          <p:cNvSpPr>
            <a:spLocks noGrp="1"/>
          </p:cNvSpPr>
          <p:nvPr>
            <p:ph type="dt" sz="half" idx="10"/>
          </p:nvPr>
        </p:nvSpPr>
        <p:spPr/>
        <p:txBody>
          <a:bodyPr/>
          <a:lstStyle/>
          <a:p>
            <a:fld id="{20B293F9-22BC-4798-8E23-3BA9554BFF4B}" type="datetimeFigureOut">
              <a:rPr lang="en-IN" smtClean="0"/>
              <a:t>18-03-2025</a:t>
            </a:fld>
            <a:endParaRPr lang="en-IN"/>
          </a:p>
        </p:txBody>
      </p:sp>
      <p:sp>
        <p:nvSpPr>
          <p:cNvPr id="5" name="Footer Placeholder 4">
            <a:extLst>
              <a:ext uri="{FF2B5EF4-FFF2-40B4-BE49-F238E27FC236}">
                <a16:creationId xmlns:a16="http://schemas.microsoft.com/office/drawing/2014/main" id="{90384476-4060-E5C3-4F19-925164680C55}"/>
              </a:ext>
            </a:extLst>
          </p:cNvPr>
          <p:cNvSpPr>
            <a:spLocks noGrp="1"/>
          </p:cNvSpPr>
          <p:nvPr>
            <p:ph type="ftr" sz="quarter" idx="11"/>
          </p:nvPr>
        </p:nvSpPr>
        <p:spPr/>
        <p:txBody>
          <a:bodyPr/>
          <a:lstStyle/>
          <a:p>
            <a:endParaRPr lang="en-IN"/>
          </a:p>
        </p:txBody>
      </p:sp>
      <p:sp>
        <p:nvSpPr>
          <p:cNvPr id="6" name="Slide Number Placeholder 5">
            <a:extLst>
              <a:ext uri="{FF2B5EF4-FFF2-40B4-BE49-F238E27FC236}">
                <a16:creationId xmlns:a16="http://schemas.microsoft.com/office/drawing/2014/main" id="{CEF3DEDD-4AE6-177C-A052-0E91D3BB59A0}"/>
              </a:ext>
            </a:extLst>
          </p:cNvPr>
          <p:cNvSpPr>
            <a:spLocks noGrp="1"/>
          </p:cNvSpPr>
          <p:nvPr>
            <p:ph type="sldNum" sz="quarter" idx="12"/>
          </p:nvPr>
        </p:nvSpPr>
        <p:spPr/>
        <p:txBody>
          <a:bodyPr/>
          <a:lstStyle/>
          <a:p>
            <a:fld id="{B40B71C4-F0C7-4DDD-8516-DC54369172BA}" type="slidenum">
              <a:rPr lang="en-IN" smtClean="0"/>
              <a:t>‹#›</a:t>
            </a:fld>
            <a:endParaRPr lang="en-IN"/>
          </a:p>
        </p:txBody>
      </p:sp>
    </p:spTree>
    <p:extLst>
      <p:ext uri="{BB962C8B-B14F-4D97-AF65-F5344CB8AC3E}">
        <p14:creationId xmlns:p14="http://schemas.microsoft.com/office/powerpoint/2010/main" val="296568861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959BAD4D-7ACC-E6F0-BBD8-CF326274B08F}"/>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IN"/>
          </a:p>
        </p:txBody>
      </p:sp>
      <p:sp>
        <p:nvSpPr>
          <p:cNvPr id="3" name="Vertical Text Placeholder 2">
            <a:extLst>
              <a:ext uri="{FF2B5EF4-FFF2-40B4-BE49-F238E27FC236}">
                <a16:creationId xmlns:a16="http://schemas.microsoft.com/office/drawing/2014/main" id="{AD55FAC5-B7A6-73CB-713F-BD9B95441789}"/>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id="{A41F4870-D65D-12E2-E82A-7C28FAF0566F}"/>
              </a:ext>
            </a:extLst>
          </p:cNvPr>
          <p:cNvSpPr>
            <a:spLocks noGrp="1"/>
          </p:cNvSpPr>
          <p:nvPr>
            <p:ph type="dt" sz="half" idx="10"/>
          </p:nvPr>
        </p:nvSpPr>
        <p:spPr/>
        <p:txBody>
          <a:bodyPr/>
          <a:lstStyle/>
          <a:p>
            <a:fld id="{20B293F9-22BC-4798-8E23-3BA9554BFF4B}" type="datetimeFigureOut">
              <a:rPr lang="en-IN" smtClean="0"/>
              <a:t>18-03-2025</a:t>
            </a:fld>
            <a:endParaRPr lang="en-IN"/>
          </a:p>
        </p:txBody>
      </p:sp>
      <p:sp>
        <p:nvSpPr>
          <p:cNvPr id="5" name="Footer Placeholder 4">
            <a:extLst>
              <a:ext uri="{FF2B5EF4-FFF2-40B4-BE49-F238E27FC236}">
                <a16:creationId xmlns:a16="http://schemas.microsoft.com/office/drawing/2014/main" id="{3DF717DC-33F0-7572-013B-B9E7A4679A00}"/>
              </a:ext>
            </a:extLst>
          </p:cNvPr>
          <p:cNvSpPr>
            <a:spLocks noGrp="1"/>
          </p:cNvSpPr>
          <p:nvPr>
            <p:ph type="ftr" sz="quarter" idx="11"/>
          </p:nvPr>
        </p:nvSpPr>
        <p:spPr/>
        <p:txBody>
          <a:bodyPr/>
          <a:lstStyle/>
          <a:p>
            <a:endParaRPr lang="en-IN"/>
          </a:p>
        </p:txBody>
      </p:sp>
      <p:sp>
        <p:nvSpPr>
          <p:cNvPr id="6" name="Slide Number Placeholder 5">
            <a:extLst>
              <a:ext uri="{FF2B5EF4-FFF2-40B4-BE49-F238E27FC236}">
                <a16:creationId xmlns:a16="http://schemas.microsoft.com/office/drawing/2014/main" id="{89FF6A98-2B8F-F969-2DEA-24DC0F748FC8}"/>
              </a:ext>
            </a:extLst>
          </p:cNvPr>
          <p:cNvSpPr>
            <a:spLocks noGrp="1"/>
          </p:cNvSpPr>
          <p:nvPr>
            <p:ph type="sldNum" sz="quarter" idx="12"/>
          </p:nvPr>
        </p:nvSpPr>
        <p:spPr/>
        <p:txBody>
          <a:bodyPr/>
          <a:lstStyle/>
          <a:p>
            <a:fld id="{B40B71C4-F0C7-4DDD-8516-DC54369172BA}" type="slidenum">
              <a:rPr lang="en-IN" smtClean="0"/>
              <a:t>‹#›</a:t>
            </a:fld>
            <a:endParaRPr lang="en-IN"/>
          </a:p>
        </p:txBody>
      </p:sp>
    </p:spTree>
    <p:extLst>
      <p:ext uri="{BB962C8B-B14F-4D97-AF65-F5344CB8AC3E}">
        <p14:creationId xmlns:p14="http://schemas.microsoft.com/office/powerpoint/2010/main" val="179223117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cSld name="Section slide">
    <p:bg>
      <p:bgPr>
        <a:solidFill>
          <a:srgbClr val="E8E6DF"/>
        </a:solidFill>
        <a:effectLst/>
      </p:bgPr>
    </p:bg>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0BD1096F-1307-5006-527D-D3AF4C75C5EF}"/>
              </a:ext>
              <a:ext uri="{C183D7F6-B498-43B3-948B-1728B52AA6E4}">
                <adec:decorative xmlns:adec="http://schemas.microsoft.com/office/drawing/2017/decorative" val="1"/>
              </a:ext>
            </a:extLst>
          </p:cNvPr>
          <p:cNvPicPr>
            <a:picLocks noChangeAspect="1"/>
          </p:cNvPicPr>
          <p:nvPr/>
        </p:nvPicPr>
        <p:blipFill rotWithShape="1">
          <a:blip r:embed="rId2" cstate="screen">
            <a:extLst>
              <a:ext uri="{28A0092B-C50C-407E-A947-70E740481C1C}">
                <a14:useLocalDpi xmlns:a14="http://schemas.microsoft.com/office/drawing/2010/main" val="0"/>
              </a:ext>
            </a:extLst>
          </a:blip>
          <a:srcRect/>
          <a:stretch/>
        </p:blipFill>
        <p:spPr>
          <a:xfrm>
            <a:off x="2417010" y="0"/>
            <a:ext cx="9774990" cy="6858000"/>
          </a:xfrm>
          <a:prstGeom prst="rect">
            <a:avLst/>
          </a:prstGeom>
        </p:spPr>
      </p:pic>
      <p:sp>
        <p:nvSpPr>
          <p:cNvPr id="3" name="Title 1">
            <a:extLst>
              <a:ext uri="{FF2B5EF4-FFF2-40B4-BE49-F238E27FC236}">
                <a16:creationId xmlns:a16="http://schemas.microsoft.com/office/drawing/2014/main" id="{12D19AFB-6939-2FBA-48C9-66A2961406A7}"/>
              </a:ext>
            </a:extLst>
          </p:cNvPr>
          <p:cNvSpPr>
            <a:spLocks noGrp="1"/>
          </p:cNvSpPr>
          <p:nvPr>
            <p:ph type="title" hasCustomPrompt="1"/>
          </p:nvPr>
        </p:nvSpPr>
        <p:spPr>
          <a:xfrm>
            <a:off x="569911" y="3384610"/>
            <a:ext cx="6345239" cy="615553"/>
          </a:xfrm>
          <a:noFill/>
        </p:spPr>
        <p:txBody>
          <a:bodyPr wrap="square" lIns="0" tIns="0" rIns="0" bIns="0" anchor="b" anchorCtr="0">
            <a:spAutoFit/>
          </a:bodyPr>
          <a:lstStyle>
            <a:lvl1pPr>
              <a:defRPr sz="4000" b="0" i="0" spc="-50" baseline="0">
                <a:solidFill>
                  <a:schemeClr val="tx1"/>
                </a:solidFill>
                <a:latin typeface="+mn-lt"/>
                <a:cs typeface="Segoe UI" panose="020B0502040204020203" pitchFamily="34" charset="0"/>
              </a:defRPr>
            </a:lvl1pPr>
          </a:lstStyle>
          <a:p>
            <a:r>
              <a:rPr lang="en-US"/>
              <a:t>Section divider title</a:t>
            </a:r>
          </a:p>
        </p:txBody>
      </p:sp>
      <p:pic>
        <p:nvPicPr>
          <p:cNvPr id="4" name="Picture 3">
            <a:extLst>
              <a:ext uri="{FF2B5EF4-FFF2-40B4-BE49-F238E27FC236}">
                <a16:creationId xmlns:a16="http://schemas.microsoft.com/office/drawing/2014/main" id="{126DBAC9-54F3-1AB9-3688-4D7667271650}"/>
              </a:ext>
              <a:ext uri="{C183D7F6-B498-43B3-948B-1728B52AA6E4}">
                <adec:decorative xmlns:adec="http://schemas.microsoft.com/office/drawing/2017/decorative" val="1"/>
              </a:ext>
            </a:extLst>
          </p:cNvPr>
          <p:cNvPicPr>
            <a:picLocks noChangeAspect="1"/>
          </p:cNvPicPr>
          <p:nvPr userDrawn="1"/>
        </p:nvPicPr>
        <p:blipFill rotWithShape="1">
          <a:blip r:embed="rId2" cstate="screen">
            <a:extLst>
              <a:ext uri="{28A0092B-C50C-407E-A947-70E740481C1C}">
                <a14:useLocalDpi xmlns:a14="http://schemas.microsoft.com/office/drawing/2010/main" val="0"/>
              </a:ext>
            </a:extLst>
          </a:blip>
          <a:srcRect/>
          <a:stretch/>
        </p:blipFill>
        <p:spPr>
          <a:xfrm>
            <a:off x="2417010" y="0"/>
            <a:ext cx="9774990" cy="6858000"/>
          </a:xfrm>
          <a:prstGeom prst="rect">
            <a:avLst/>
          </a:prstGeom>
        </p:spPr>
      </p:pic>
    </p:spTree>
    <p:extLst>
      <p:ext uri="{BB962C8B-B14F-4D97-AF65-F5344CB8AC3E}">
        <p14:creationId xmlns:p14="http://schemas.microsoft.com/office/powerpoint/2010/main" val="842101811"/>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3" orient="horz" pos="2450">
          <p15:clr>
            <a:srgbClr val="FBAE40"/>
          </p15:clr>
        </p15:guide>
        <p15:guide id="4" orient="horz" pos="2647">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cSld name="bulleted_layout">
    <p:bg>
      <p:bgPr>
        <a:solidFill>
          <a:srgbClr val="F4F3F5"/>
        </a:solidFill>
        <a:effectLst/>
      </p:bgPr>
    </p:bg>
    <p:spTree>
      <p:nvGrpSpPr>
        <p:cNvPr id="1" name=""/>
        <p:cNvGrpSpPr/>
        <p:nvPr/>
      </p:nvGrpSpPr>
      <p:grpSpPr>
        <a:xfrm>
          <a:off x="0" y="0"/>
          <a:ext cx="0" cy="0"/>
          <a:chOff x="0" y="0"/>
          <a:chExt cx="0" cy="0"/>
        </a:xfrm>
      </p:grpSpPr>
      <p:sp>
        <p:nvSpPr>
          <p:cNvPr id="2" name="Title">
            <a:extLst>
              <a:ext uri="{FF2B5EF4-FFF2-40B4-BE49-F238E27FC236}">
                <a16:creationId xmlns:a16="http://schemas.microsoft.com/office/drawing/2014/main" id="{39E5C076-3B78-4451-8068-576892A08E9C}"/>
              </a:ext>
            </a:extLst>
          </p:cNvPr>
          <p:cNvSpPr>
            <a:spLocks noGrp="1"/>
          </p:cNvSpPr>
          <p:nvPr>
            <p:ph type="title" hasCustomPrompt="1"/>
          </p:nvPr>
        </p:nvSpPr>
        <p:spPr>
          <a:xfrm>
            <a:off x="588263" y="3150414"/>
            <a:ext cx="3182027" cy="553998"/>
          </a:xfrm>
        </p:spPr>
        <p:txBody>
          <a:bodyPr anchor="ctr"/>
          <a:lstStyle>
            <a:lvl1pPr>
              <a:defRPr>
                <a:solidFill>
                  <a:srgbClr val="2A446F"/>
                </a:solidFill>
              </a:defRPr>
            </a:lvl1pPr>
          </a:lstStyle>
          <a:p>
            <a:r>
              <a:rPr lang="en-US"/>
              <a:t>Title</a:t>
            </a:r>
          </a:p>
        </p:txBody>
      </p:sp>
      <p:sp>
        <p:nvSpPr>
          <p:cNvPr id="3" name="Subtitle">
            <a:extLst>
              <a:ext uri="{FF2B5EF4-FFF2-40B4-BE49-F238E27FC236}">
                <a16:creationId xmlns:a16="http://schemas.microsoft.com/office/drawing/2014/main" id="{A4015781-2431-48C9-AEF1-52FBD41AF3FC}"/>
              </a:ext>
            </a:extLst>
          </p:cNvPr>
          <p:cNvSpPr>
            <a:spLocks noGrp="1"/>
          </p:cNvSpPr>
          <p:nvPr>
            <p:ph type="body" sz="quarter" idx="11" hasCustomPrompt="1"/>
          </p:nvPr>
        </p:nvSpPr>
        <p:spPr>
          <a:xfrm>
            <a:off x="4941888" y="585789"/>
            <a:ext cx="6667500" cy="5683248"/>
          </a:xfrm>
        </p:spPr>
        <p:txBody>
          <a:bodyPr anchor="ctr"/>
          <a:lstStyle>
            <a:lvl1pPr marL="231775" indent="-231775">
              <a:spcAft>
                <a:spcPts val="600"/>
              </a:spcAft>
              <a:buFont typeface="Wingdings" panose="05000000000000000000" pitchFamily="2" charset="2"/>
              <a:buChar char=""/>
              <a:defRPr sz="1800"/>
            </a:lvl1pPr>
          </a:lstStyle>
          <a:p>
            <a:pPr lvl="0"/>
            <a:r>
              <a:rPr lang="en-US"/>
              <a:t>Click to edit text styles</a:t>
            </a:r>
          </a:p>
        </p:txBody>
      </p:sp>
      <p:cxnSp>
        <p:nvCxnSpPr>
          <p:cNvPr id="4" name="GradientLine">
            <a:extLst>
              <a:ext uri="{FF2B5EF4-FFF2-40B4-BE49-F238E27FC236}">
                <a16:creationId xmlns:a16="http://schemas.microsoft.com/office/drawing/2014/main" id="{8656CD03-D8B5-A954-194E-D56A814FC148}"/>
              </a:ext>
              <a:ext uri="{C183D7F6-B498-43B3-948B-1728B52AA6E4}">
                <adec:decorative xmlns:adec="http://schemas.microsoft.com/office/drawing/2017/decorative" val="1"/>
              </a:ext>
            </a:extLst>
          </p:cNvPr>
          <p:cNvCxnSpPr/>
          <p:nvPr/>
        </p:nvCxnSpPr>
        <p:spPr>
          <a:xfrm flipH="1">
            <a:off x="4356100" y="2578100"/>
            <a:ext cx="0" cy="1701800"/>
          </a:xfrm>
          <a:prstGeom prst="line">
            <a:avLst/>
          </a:prstGeom>
          <a:ln w="76200" cap="rnd">
            <a:gradFill>
              <a:gsLst>
                <a:gs pos="0">
                  <a:srgbClr val="8D5DCB"/>
                </a:gs>
                <a:gs pos="97531">
                  <a:schemeClr val="accent3"/>
                </a:gs>
                <a:gs pos="51000">
                  <a:schemeClr val="accent2"/>
                </a:gs>
              </a:gsLst>
              <a:lin ang="3900000" scaled="0"/>
            </a:gradFill>
            <a:headEnd type="none" w="lg" len="med"/>
            <a:tailEnd type="none" w="lg"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61545520"/>
      </p:ext>
    </p:extLst>
  </p:cSld>
  <p:clrMapOvr>
    <a:masterClrMapping/>
  </p:clrMapOvr>
  <p:transition>
    <p:fade/>
  </p:transition>
  <p:hf sldNum="0" hdr="0" dt="0"/>
  <p:extLst>
    <p:ext uri="{DCECCB84-F9BA-43D5-87BE-67443E8EF086}">
      <p15:sldGuideLst xmlns:p15="http://schemas.microsoft.com/office/powerpoint/2012/main">
        <p15:guide id="13" pos="2744">
          <p15:clr>
            <a:srgbClr val="5ACBF0"/>
          </p15:clr>
        </p15:guide>
        <p15:guide id="29" orient="horz" pos="2160">
          <p15:clr>
            <a:srgbClr val="5ACBF0"/>
          </p15:clr>
        </p15:guide>
        <p15:guide id="30" pos="2376">
          <p15:clr>
            <a:srgbClr val="5ACBF0"/>
          </p15:clr>
        </p15:guide>
        <p15:guide id="31" pos="3113">
          <p15:clr>
            <a:srgbClr val="5ACBF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cSld name="1-column_Callout_with Image">
    <p:bg>
      <p:bgRef idx="1001">
        <a:schemeClr val="bg1"/>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E35D3C-86EE-875E-D2A6-669DF7E1C19A}"/>
              </a:ext>
            </a:extLst>
          </p:cNvPr>
          <p:cNvSpPr>
            <a:spLocks noGrp="1"/>
          </p:cNvSpPr>
          <p:nvPr>
            <p:ph type="title"/>
          </p:nvPr>
        </p:nvSpPr>
        <p:spPr>
          <a:xfrm>
            <a:off x="588262" y="585216"/>
            <a:ext cx="11044938" cy="492443"/>
          </a:xfrm>
        </p:spPr>
        <p:txBody>
          <a:bodyPr/>
          <a:lstStyle>
            <a:lvl1pPr>
              <a:defRPr sz="3200" b="0" i="0">
                <a:solidFill>
                  <a:schemeClr val="tx1"/>
                </a:solidFill>
                <a:latin typeface="+mj-lt"/>
                <a:cs typeface="Segoe UI Semibold" panose="020B0502040204020203" pitchFamily="34" charset="0"/>
              </a:defRPr>
            </a:lvl1pPr>
          </a:lstStyle>
          <a:p>
            <a:r>
              <a:rPr lang="en-US"/>
              <a:t>Click to edit Master title style</a:t>
            </a:r>
          </a:p>
        </p:txBody>
      </p:sp>
      <p:sp>
        <p:nvSpPr>
          <p:cNvPr id="4" name="Picture Placeholder" descr="This photo is a 'placeholder' only. Drag or drop your photo here, or click and tap the center to insert a photo.">
            <a:extLst>
              <a:ext uri="{FF2B5EF4-FFF2-40B4-BE49-F238E27FC236}">
                <a16:creationId xmlns:a16="http://schemas.microsoft.com/office/drawing/2014/main" id="{FA07B0D1-31C1-C209-CE85-DD1D42B62A74}"/>
              </a:ext>
            </a:extLst>
          </p:cNvPr>
          <p:cNvSpPr>
            <a:spLocks noGrp="1"/>
          </p:cNvSpPr>
          <p:nvPr>
            <p:ph type="pic" sz="quarter" idx="20" hasCustomPrompt="1"/>
          </p:nvPr>
        </p:nvSpPr>
        <p:spPr bwMode="ltGray">
          <a:xfrm>
            <a:off x="4064000" y="1581150"/>
            <a:ext cx="7535862" cy="4430720"/>
          </a:xfrm>
          <a:prstGeom prst="rect">
            <a:avLst/>
          </a:prstGeom>
          <a:solidFill>
            <a:srgbClr val="F4F4F7"/>
          </a:solidFill>
          <a:ln>
            <a:noFill/>
          </a:ln>
        </p:spPr>
        <p:txBody>
          <a:bodyPr lIns="0" tIns="0" rIns="0" bIns="731520" anchor="ctr" anchorCtr="0">
            <a:noAutofit/>
          </a:bodyPr>
          <a:lstStyle>
            <a:lvl1pPr marL="0" indent="0" algn="ctr">
              <a:lnSpc>
                <a:spcPct val="100000"/>
              </a:lnSpc>
              <a:buNone/>
              <a:defRPr sz="1050" b="1">
                <a:solidFill>
                  <a:srgbClr val="000000"/>
                </a:solidFill>
                <a:latin typeface="+mn-lt"/>
                <a:cs typeface="Segoe UI" panose="020B0502040204020203" pitchFamily="34" charset="0"/>
              </a:defRPr>
            </a:lvl1pPr>
          </a:lstStyle>
          <a:p>
            <a:r>
              <a:rPr lang="en-US" dirty="0"/>
              <a:t>Drag &amp; drop your photo</a:t>
            </a:r>
          </a:p>
          <a:p>
            <a:r>
              <a:rPr lang="en-US" dirty="0"/>
              <a:t>here or click or tap </a:t>
            </a:r>
          </a:p>
          <a:p>
            <a:r>
              <a:rPr lang="en-US" dirty="0"/>
              <a:t>icon below to insert</a:t>
            </a:r>
          </a:p>
          <a:p>
            <a:endParaRPr lang="en-US" dirty="0"/>
          </a:p>
          <a:p>
            <a:endParaRPr lang="en-US" dirty="0"/>
          </a:p>
        </p:txBody>
      </p:sp>
      <p:sp>
        <p:nvSpPr>
          <p:cNvPr id="6" name="Text Placeholder 11">
            <a:extLst>
              <a:ext uri="{FF2B5EF4-FFF2-40B4-BE49-F238E27FC236}">
                <a16:creationId xmlns:a16="http://schemas.microsoft.com/office/drawing/2014/main" id="{BA3E60F0-F025-04E8-0E46-71699A62E435}"/>
              </a:ext>
            </a:extLst>
          </p:cNvPr>
          <p:cNvSpPr>
            <a:spLocks noGrp="1"/>
          </p:cNvSpPr>
          <p:nvPr>
            <p:ph type="body" sz="quarter" idx="16"/>
          </p:nvPr>
        </p:nvSpPr>
        <p:spPr>
          <a:xfrm>
            <a:off x="584200" y="1594155"/>
            <a:ext cx="3174143" cy="246221"/>
          </a:xfrm>
          <a:prstGeom prst="rect">
            <a:avLst/>
          </a:prstGeom>
        </p:spPr>
        <p:txBody>
          <a:bodyPr anchor="t"/>
          <a:lstStyle>
            <a:lvl1pPr marL="0" indent="0">
              <a:spcBef>
                <a:spcPts val="0"/>
              </a:spcBef>
              <a:buNone/>
              <a:defRPr sz="1600">
                <a:solidFill>
                  <a:schemeClr val="tx1"/>
                </a:solidFill>
                <a:latin typeface="+mj-lt"/>
              </a:defRPr>
            </a:lvl1pPr>
          </a:lstStyle>
          <a:p>
            <a:pPr lvl="0"/>
            <a:r>
              <a:rPr lang="en-US"/>
              <a:t>Click to edit Master text styles</a:t>
            </a:r>
          </a:p>
        </p:txBody>
      </p:sp>
      <p:sp>
        <p:nvSpPr>
          <p:cNvPr id="8" name="Text Placeholder 3">
            <a:extLst>
              <a:ext uri="{FF2B5EF4-FFF2-40B4-BE49-F238E27FC236}">
                <a16:creationId xmlns:a16="http://schemas.microsoft.com/office/drawing/2014/main" id="{4D105096-7BC3-1383-8EE1-744002B706B2}"/>
              </a:ext>
            </a:extLst>
          </p:cNvPr>
          <p:cNvSpPr>
            <a:spLocks noGrp="1"/>
          </p:cNvSpPr>
          <p:nvPr>
            <p:ph type="body" sz="quarter" idx="15"/>
          </p:nvPr>
        </p:nvSpPr>
        <p:spPr>
          <a:xfrm>
            <a:off x="586389" y="2085764"/>
            <a:ext cx="3172811" cy="726353"/>
          </a:xfrm>
          <a:prstGeom prst="rect">
            <a:avLst/>
          </a:prstGeom>
        </p:spPr>
        <p:txBody>
          <a:bodyPr wrap="square">
            <a:spAutoFit/>
          </a:bodyPr>
          <a:lstStyle>
            <a:lvl1pPr marL="137160" indent="-137160">
              <a:spcAft>
                <a:spcPts val="0"/>
              </a:spcAft>
              <a:buFont typeface="Arial" panose="020B0604020202020204" pitchFamily="34" charset="0"/>
              <a:buChar char="•"/>
              <a:defRPr>
                <a:solidFill>
                  <a:schemeClr val="tx1"/>
                </a:solidFill>
              </a:defRPr>
            </a:lvl1pPr>
            <a:lvl2pPr marL="265176" indent="-128016">
              <a:spcAft>
                <a:spcPts val="0"/>
              </a:spcAft>
              <a:buFont typeface="Arial" panose="020B0604020202020204" pitchFamily="34" charset="0"/>
              <a:buChar char="•"/>
              <a:defRPr>
                <a:solidFill>
                  <a:schemeClr val="tx1"/>
                </a:solidFill>
              </a:defRPr>
            </a:lvl2pPr>
            <a:lvl3pPr marL="384048" indent="-118872">
              <a:spcAft>
                <a:spcPts val="0"/>
              </a:spcAft>
              <a:buFont typeface="Arial" panose="020B0604020202020204" pitchFamily="34" charset="0"/>
              <a:buChar char="•"/>
              <a:defRPr>
                <a:solidFill>
                  <a:schemeClr val="tx1"/>
                </a:solidFill>
              </a:defRPr>
            </a:lvl3pPr>
            <a:lvl4pPr marL="685800" indent="0">
              <a:buNone/>
              <a:defRPr/>
            </a:lvl4pPr>
            <a:lvl5pPr marL="914400" indent="0">
              <a:buNone/>
              <a:defRPr/>
            </a:lvl5pPr>
          </a:lstStyle>
          <a:p>
            <a:pPr lvl="0"/>
            <a:r>
              <a:rPr lang="en-US"/>
              <a:t>Click to edit Master text styles</a:t>
            </a:r>
          </a:p>
          <a:p>
            <a:pPr lvl="1"/>
            <a:r>
              <a:rPr lang="en-US"/>
              <a:t>Second level</a:t>
            </a:r>
          </a:p>
          <a:p>
            <a:pPr lvl="2"/>
            <a:r>
              <a:rPr lang="en-US"/>
              <a:t>Third level</a:t>
            </a:r>
          </a:p>
        </p:txBody>
      </p:sp>
    </p:spTree>
    <p:extLst>
      <p:ext uri="{BB962C8B-B14F-4D97-AF65-F5344CB8AC3E}">
        <p14:creationId xmlns:p14="http://schemas.microsoft.com/office/powerpoint/2010/main" val="1129057136"/>
      </p:ext>
    </p:extLst>
  </p:cSld>
  <p:clrMapOvr>
    <a:overrideClrMapping bg1="lt1" tx1="dk1" bg2="lt2" tx2="dk2" accent1="accent1" accent2="accent2" accent3="accent3" accent4="accent4" accent5="accent5" accent6="accent6" hlink="hlink" folHlink="folHlink"/>
  </p:clrMapOvr>
  <p:transition>
    <p:fade/>
  </p:transition>
  <p:extLst>
    <p:ext uri="{DCECCB84-F9BA-43D5-87BE-67443E8EF086}">
      <p15:sldGuideLst xmlns:p15="http://schemas.microsoft.com/office/powerpoint/2012/main">
        <p15:guide id="4" pos="778">
          <p15:clr>
            <a:srgbClr val="954F72"/>
          </p15:clr>
        </p15:guide>
        <p15:guide id="5" pos="960">
          <p15:clr>
            <a:srgbClr val="954F72"/>
          </p15:clr>
        </p15:guide>
        <p15:guide id="6" pos="1372">
          <p15:clr>
            <a:srgbClr val="954F72"/>
          </p15:clr>
        </p15:guide>
        <p15:guide id="7" pos="1560">
          <p15:clr>
            <a:srgbClr val="954F72"/>
          </p15:clr>
        </p15:guide>
        <p15:guide id="8" pos="1966">
          <p15:clr>
            <a:srgbClr val="954F72"/>
          </p15:clr>
        </p15:guide>
        <p15:guide id="9" pos="2150">
          <p15:clr>
            <a:srgbClr val="954F72"/>
          </p15:clr>
        </p15:guide>
        <p15:guide id="10" pos="2560">
          <p15:clr>
            <a:srgbClr val="954F72"/>
          </p15:clr>
        </p15:guide>
        <p15:guide id="11" pos="2744">
          <p15:clr>
            <a:srgbClr val="954F72"/>
          </p15:clr>
        </p15:guide>
        <p15:guide id="12" pos="3153">
          <p15:clr>
            <a:srgbClr val="954F72"/>
          </p15:clr>
        </p15:guide>
        <p15:guide id="13" pos="3338">
          <p15:clr>
            <a:srgbClr val="954F72"/>
          </p15:clr>
        </p15:guide>
        <p15:guide id="14" pos="3747">
          <p15:clr>
            <a:srgbClr val="954F72"/>
          </p15:clr>
        </p15:guide>
        <p15:guide id="15" pos="3932">
          <p15:clr>
            <a:srgbClr val="954F72"/>
          </p15:clr>
        </p15:guide>
        <p15:guide id="16" pos="4341">
          <p15:clr>
            <a:srgbClr val="954F72"/>
          </p15:clr>
        </p15:guide>
        <p15:guide id="17" pos="4526">
          <p15:clr>
            <a:srgbClr val="954F72"/>
          </p15:clr>
        </p15:guide>
        <p15:guide id="18" pos="4935">
          <p15:clr>
            <a:srgbClr val="954F72"/>
          </p15:clr>
        </p15:guide>
        <p15:guide id="19" pos="5120">
          <p15:clr>
            <a:srgbClr val="954F72"/>
          </p15:clr>
        </p15:guide>
        <p15:guide id="20" pos="5529">
          <p15:clr>
            <a:srgbClr val="954F72"/>
          </p15:clr>
        </p15:guide>
        <p15:guide id="21" pos="5713">
          <p15:clr>
            <a:srgbClr val="954F72"/>
          </p15:clr>
        </p15:guide>
        <p15:guide id="22" pos="6123">
          <p15:clr>
            <a:srgbClr val="954F72"/>
          </p15:clr>
        </p15:guide>
        <p15:guide id="23" pos="6307">
          <p15:clr>
            <a:srgbClr val="954F72"/>
          </p15:clr>
        </p15:guide>
        <p15:guide id="24" pos="6720">
          <p15:clr>
            <a:srgbClr val="954F72"/>
          </p15:clr>
        </p15:guide>
        <p15:guide id="25" pos="6901">
          <p15:clr>
            <a:srgbClr val="954F72"/>
          </p15:clr>
        </p15:guide>
        <p15:guide id="30" orient="horz" pos="812">
          <p15:clr>
            <a:srgbClr val="954F72"/>
          </p15:clr>
        </p15:guide>
        <p15:guide id="31" orient="horz" pos="996">
          <p15:clr>
            <a:srgbClr val="954F72"/>
          </p15:clr>
        </p15:guide>
        <p15:guide id="32" orient="horz" pos="1440">
          <p15:clr>
            <a:srgbClr val="954F72"/>
          </p15:clr>
        </p15:guide>
        <p15:guide id="33" orient="horz" pos="1624">
          <p15:clr>
            <a:srgbClr val="954F72"/>
          </p15:clr>
        </p15:guide>
        <p15:guide id="34" orient="horz" pos="2067">
          <p15:clr>
            <a:srgbClr val="954F72"/>
          </p15:clr>
        </p15:guide>
        <p15:guide id="35" orient="horz" pos="2252">
          <p15:clr>
            <a:srgbClr val="954F72"/>
          </p15:clr>
        </p15:guide>
        <p15:guide id="36" orient="horz" pos="2695">
          <p15:clr>
            <a:srgbClr val="954F72"/>
          </p15:clr>
        </p15:guide>
        <p15:guide id="37" orient="horz" pos="2880">
          <p15:clr>
            <a:srgbClr val="954F72"/>
          </p15:clr>
        </p15:guide>
        <p15:guide id="38" orient="horz" pos="3323">
          <p15:clr>
            <a:srgbClr val="954F72"/>
          </p15:clr>
        </p15:guide>
        <p15:guide id="39" orient="horz" pos="3507">
          <p15:clr>
            <a:srgbClr val="954F72"/>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cSld name="1-column_Text">
    <p:bg>
      <p:bgRef idx="1001">
        <a:schemeClr val="bg1"/>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E35D3C-86EE-875E-D2A6-669DF7E1C19A}"/>
              </a:ext>
            </a:extLst>
          </p:cNvPr>
          <p:cNvSpPr>
            <a:spLocks noGrp="1"/>
          </p:cNvSpPr>
          <p:nvPr>
            <p:ph type="title"/>
          </p:nvPr>
        </p:nvSpPr>
        <p:spPr>
          <a:xfrm>
            <a:off x="588262" y="585216"/>
            <a:ext cx="11013474" cy="492443"/>
          </a:xfrm>
        </p:spPr>
        <p:txBody>
          <a:bodyPr/>
          <a:lstStyle>
            <a:lvl1pPr>
              <a:defRPr sz="3200" b="0" i="0">
                <a:solidFill>
                  <a:schemeClr val="tx1"/>
                </a:solidFill>
                <a:latin typeface="+mj-lt"/>
                <a:cs typeface="Segoe UI Semibold" panose="020B0502040204020203" pitchFamily="34" charset="0"/>
              </a:defRPr>
            </a:lvl1pPr>
          </a:lstStyle>
          <a:p>
            <a:r>
              <a:rPr lang="en-US"/>
              <a:t>Click to edit Master title style</a:t>
            </a:r>
            <a:endParaRPr lang="en-US" dirty="0"/>
          </a:p>
        </p:txBody>
      </p:sp>
      <p:sp>
        <p:nvSpPr>
          <p:cNvPr id="3" name="Text Placeholder 3">
            <a:extLst>
              <a:ext uri="{FF2B5EF4-FFF2-40B4-BE49-F238E27FC236}">
                <a16:creationId xmlns:a16="http://schemas.microsoft.com/office/drawing/2014/main" id="{05B49E74-D3F8-9BC9-0A3F-F524E6C5A414}"/>
              </a:ext>
            </a:extLst>
          </p:cNvPr>
          <p:cNvSpPr>
            <a:spLocks noGrp="1"/>
          </p:cNvSpPr>
          <p:nvPr>
            <p:ph type="body" sz="quarter" idx="15"/>
          </p:nvPr>
        </p:nvSpPr>
        <p:spPr>
          <a:xfrm>
            <a:off x="586389" y="1591056"/>
            <a:ext cx="11013474" cy="726353"/>
          </a:xfrm>
          <a:prstGeom prst="rect">
            <a:avLst/>
          </a:prstGeom>
        </p:spPr>
        <p:txBody>
          <a:bodyPr wrap="square">
            <a:spAutoFit/>
          </a:bodyPr>
          <a:lstStyle>
            <a:lvl1pPr marL="137160" indent="-137160">
              <a:buFont typeface="Arial" panose="020B0604020202020204" pitchFamily="34" charset="0"/>
              <a:buChar char="•"/>
              <a:defRPr>
                <a:solidFill>
                  <a:schemeClr val="tx1"/>
                </a:solidFill>
              </a:defRPr>
            </a:lvl1pPr>
            <a:lvl2pPr marL="265176" indent="-128016">
              <a:buFont typeface="Arial" panose="020B0604020202020204" pitchFamily="34" charset="0"/>
              <a:buChar char="•"/>
              <a:defRPr>
                <a:solidFill>
                  <a:schemeClr val="tx1"/>
                </a:solidFill>
              </a:defRPr>
            </a:lvl2pPr>
            <a:lvl3pPr marL="384048" indent="-118872">
              <a:buFont typeface="Arial" panose="020B0604020202020204" pitchFamily="34" charset="0"/>
              <a:buChar char="•"/>
              <a:defRPr>
                <a:solidFill>
                  <a:schemeClr val="tx1"/>
                </a:solidFill>
              </a:defRPr>
            </a:lvl3pPr>
            <a:lvl4pPr marL="685800" indent="0">
              <a:buNone/>
              <a:defRPr/>
            </a:lvl4pPr>
            <a:lvl5pPr marL="914400" indent="0">
              <a:buNone/>
              <a:defRPr/>
            </a:lvl5pPr>
          </a:lstStyle>
          <a:p>
            <a:pPr lvl="0"/>
            <a:r>
              <a:rPr lang="en-US"/>
              <a:t>Click to edit Master text styles</a:t>
            </a:r>
          </a:p>
          <a:p>
            <a:pPr lvl="1"/>
            <a:r>
              <a:rPr lang="en-US"/>
              <a:t>Second level</a:t>
            </a:r>
          </a:p>
          <a:p>
            <a:pPr lvl="2"/>
            <a:r>
              <a:rPr lang="en-US"/>
              <a:t>Third level</a:t>
            </a:r>
          </a:p>
        </p:txBody>
      </p:sp>
    </p:spTree>
    <p:extLst>
      <p:ext uri="{BB962C8B-B14F-4D97-AF65-F5344CB8AC3E}">
        <p14:creationId xmlns:p14="http://schemas.microsoft.com/office/powerpoint/2010/main" val="1057542450"/>
      </p:ext>
    </p:extLst>
  </p:cSld>
  <p:clrMapOvr>
    <a:overrideClrMapping bg1="lt1" tx1="dk1" bg2="lt2" tx2="dk2" accent1="accent1" accent2="accent2" accent3="accent3" accent4="accent4" accent5="accent5" accent6="accent6" hlink="hlink" folHlink="folHlink"/>
  </p:clrMapOvr>
  <p:transition>
    <p:fade/>
  </p:transition>
  <p:extLst>
    <p:ext uri="{DCECCB84-F9BA-43D5-87BE-67443E8EF086}">
      <p15:sldGuideLst xmlns:p15="http://schemas.microsoft.com/office/powerpoint/2012/main">
        <p15:guide id="4" pos="778">
          <p15:clr>
            <a:srgbClr val="954F72"/>
          </p15:clr>
        </p15:guide>
        <p15:guide id="5" pos="962">
          <p15:clr>
            <a:srgbClr val="954F72"/>
          </p15:clr>
        </p15:guide>
        <p15:guide id="6" pos="1372">
          <p15:clr>
            <a:srgbClr val="954F72"/>
          </p15:clr>
        </p15:guide>
        <p15:guide id="7" pos="1556">
          <p15:clr>
            <a:srgbClr val="954F72"/>
          </p15:clr>
        </p15:guide>
        <p15:guide id="8" pos="1966">
          <p15:clr>
            <a:srgbClr val="954F72"/>
          </p15:clr>
        </p15:guide>
        <p15:guide id="9" pos="2150">
          <p15:clr>
            <a:srgbClr val="954F72"/>
          </p15:clr>
        </p15:guide>
        <p15:guide id="10" pos="2560">
          <p15:clr>
            <a:srgbClr val="954F72"/>
          </p15:clr>
        </p15:guide>
        <p15:guide id="11" pos="2744">
          <p15:clr>
            <a:srgbClr val="954F72"/>
          </p15:clr>
        </p15:guide>
        <p15:guide id="12" pos="3153">
          <p15:clr>
            <a:srgbClr val="954F72"/>
          </p15:clr>
        </p15:guide>
        <p15:guide id="13" pos="3338">
          <p15:clr>
            <a:srgbClr val="954F72"/>
          </p15:clr>
        </p15:guide>
        <p15:guide id="14" pos="3747">
          <p15:clr>
            <a:srgbClr val="954F72"/>
          </p15:clr>
        </p15:guide>
        <p15:guide id="15" pos="3932">
          <p15:clr>
            <a:srgbClr val="954F72"/>
          </p15:clr>
        </p15:guide>
        <p15:guide id="16" pos="4341">
          <p15:clr>
            <a:srgbClr val="954F72"/>
          </p15:clr>
        </p15:guide>
        <p15:guide id="17" pos="4526">
          <p15:clr>
            <a:srgbClr val="954F72"/>
          </p15:clr>
        </p15:guide>
        <p15:guide id="18" pos="4935">
          <p15:clr>
            <a:srgbClr val="954F72"/>
          </p15:clr>
        </p15:guide>
        <p15:guide id="19" pos="5120">
          <p15:clr>
            <a:srgbClr val="954F72"/>
          </p15:clr>
        </p15:guide>
        <p15:guide id="20" pos="5529">
          <p15:clr>
            <a:srgbClr val="954F72"/>
          </p15:clr>
        </p15:guide>
        <p15:guide id="21" pos="5713">
          <p15:clr>
            <a:srgbClr val="954F72"/>
          </p15:clr>
        </p15:guide>
        <p15:guide id="22" pos="6123">
          <p15:clr>
            <a:srgbClr val="954F72"/>
          </p15:clr>
        </p15:guide>
        <p15:guide id="23" pos="6307">
          <p15:clr>
            <a:srgbClr val="954F72"/>
          </p15:clr>
        </p15:guide>
        <p15:guide id="24" pos="6717">
          <p15:clr>
            <a:srgbClr val="954F72"/>
          </p15:clr>
        </p15:guide>
        <p15:guide id="25" pos="6901">
          <p15:clr>
            <a:srgbClr val="954F72"/>
          </p15:clr>
        </p15:guide>
        <p15:guide id="28" orient="horz" pos="4320">
          <p15:clr>
            <a:srgbClr val="954F72"/>
          </p15:clr>
        </p15:guide>
        <p15:guide id="30" orient="horz" pos="812">
          <p15:clr>
            <a:srgbClr val="954F72"/>
          </p15:clr>
        </p15:guide>
        <p15:guide id="31" orient="horz" pos="996">
          <p15:clr>
            <a:srgbClr val="954F72"/>
          </p15:clr>
        </p15:guide>
        <p15:guide id="32" orient="horz" pos="1440">
          <p15:clr>
            <a:srgbClr val="954F72"/>
          </p15:clr>
        </p15:guide>
        <p15:guide id="33" orient="horz" pos="1624">
          <p15:clr>
            <a:srgbClr val="954F72"/>
          </p15:clr>
        </p15:guide>
        <p15:guide id="34" orient="horz" pos="2067">
          <p15:clr>
            <a:srgbClr val="954F72"/>
          </p15:clr>
        </p15:guide>
        <p15:guide id="35" orient="horz" pos="2252">
          <p15:clr>
            <a:srgbClr val="954F72"/>
          </p15:clr>
        </p15:guide>
        <p15:guide id="36" orient="horz" pos="2695">
          <p15:clr>
            <a:srgbClr val="954F72"/>
          </p15:clr>
        </p15:guide>
        <p15:guide id="37" orient="horz" pos="2880">
          <p15:clr>
            <a:srgbClr val="954F72"/>
          </p15:clr>
        </p15:guide>
        <p15:guide id="38" orient="horz" pos="3323">
          <p15:clr>
            <a:srgbClr val="954F72"/>
          </p15:clr>
        </p15:guide>
        <p15:guide id="39" orient="horz" pos="3507">
          <p15:clr>
            <a:srgbClr val="954F72"/>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cSld name="1-column_Text_with Image">
    <p:bg>
      <p:bgRef idx="1001">
        <a:schemeClr val="bg1"/>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E35D3C-86EE-875E-D2A6-669DF7E1C19A}"/>
              </a:ext>
            </a:extLst>
          </p:cNvPr>
          <p:cNvSpPr>
            <a:spLocks noGrp="1"/>
          </p:cNvSpPr>
          <p:nvPr>
            <p:ph type="title"/>
          </p:nvPr>
        </p:nvSpPr>
        <p:spPr>
          <a:xfrm>
            <a:off x="588261" y="585216"/>
            <a:ext cx="4710689" cy="984885"/>
          </a:xfrm>
        </p:spPr>
        <p:txBody>
          <a:bodyPr/>
          <a:lstStyle>
            <a:lvl1pPr>
              <a:defRPr sz="3200" b="0" i="0">
                <a:solidFill>
                  <a:schemeClr val="tx1"/>
                </a:solidFill>
                <a:latin typeface="+mj-lt"/>
                <a:cs typeface="Segoe UI Semibold" panose="020B0502040204020203" pitchFamily="34" charset="0"/>
              </a:defRPr>
            </a:lvl1pPr>
          </a:lstStyle>
          <a:p>
            <a:r>
              <a:rPr lang="en-US"/>
              <a:t>Click to edit Master title style</a:t>
            </a:r>
            <a:endParaRPr lang="en-US" dirty="0"/>
          </a:p>
        </p:txBody>
      </p:sp>
      <p:sp>
        <p:nvSpPr>
          <p:cNvPr id="8" name="Text Placeholder 11">
            <a:extLst>
              <a:ext uri="{FF2B5EF4-FFF2-40B4-BE49-F238E27FC236}">
                <a16:creationId xmlns:a16="http://schemas.microsoft.com/office/drawing/2014/main" id="{4ACB92EB-B163-EB38-0156-C028F872F1C8}"/>
              </a:ext>
            </a:extLst>
          </p:cNvPr>
          <p:cNvSpPr>
            <a:spLocks noGrp="1"/>
          </p:cNvSpPr>
          <p:nvPr>
            <p:ph type="body" sz="quarter" idx="16"/>
          </p:nvPr>
        </p:nvSpPr>
        <p:spPr>
          <a:xfrm>
            <a:off x="584200" y="1594155"/>
            <a:ext cx="4714663" cy="246221"/>
          </a:xfrm>
          <a:prstGeom prst="rect">
            <a:avLst/>
          </a:prstGeom>
        </p:spPr>
        <p:txBody>
          <a:bodyPr anchor="t"/>
          <a:lstStyle>
            <a:lvl1pPr marL="0" indent="0">
              <a:spcBef>
                <a:spcPts val="0"/>
              </a:spcBef>
              <a:buNone/>
              <a:defRPr sz="1600">
                <a:solidFill>
                  <a:schemeClr val="tx1"/>
                </a:solidFill>
                <a:latin typeface="+mj-lt"/>
              </a:defRPr>
            </a:lvl1pPr>
          </a:lstStyle>
          <a:p>
            <a:pPr lvl="0"/>
            <a:r>
              <a:rPr lang="en-US"/>
              <a:t>Click to edit Master text styles</a:t>
            </a:r>
          </a:p>
        </p:txBody>
      </p:sp>
      <p:sp>
        <p:nvSpPr>
          <p:cNvPr id="9" name="Text Placeholder 3">
            <a:extLst>
              <a:ext uri="{FF2B5EF4-FFF2-40B4-BE49-F238E27FC236}">
                <a16:creationId xmlns:a16="http://schemas.microsoft.com/office/drawing/2014/main" id="{20190326-CB8A-9A65-714A-07CD312C349A}"/>
              </a:ext>
            </a:extLst>
          </p:cNvPr>
          <p:cNvSpPr>
            <a:spLocks noGrp="1"/>
          </p:cNvSpPr>
          <p:nvPr>
            <p:ph type="body" sz="quarter" idx="15"/>
          </p:nvPr>
        </p:nvSpPr>
        <p:spPr>
          <a:xfrm>
            <a:off x="586389" y="2085764"/>
            <a:ext cx="4712685" cy="726353"/>
          </a:xfrm>
          <a:prstGeom prst="rect">
            <a:avLst/>
          </a:prstGeom>
        </p:spPr>
        <p:txBody>
          <a:bodyPr wrap="square">
            <a:spAutoFit/>
          </a:bodyPr>
          <a:lstStyle>
            <a:lvl1pPr marL="137160" indent="-137160">
              <a:spcAft>
                <a:spcPts val="0"/>
              </a:spcAft>
              <a:buFont typeface="Arial" panose="020B0604020202020204" pitchFamily="34" charset="0"/>
              <a:buChar char="•"/>
              <a:defRPr>
                <a:solidFill>
                  <a:schemeClr val="tx1"/>
                </a:solidFill>
              </a:defRPr>
            </a:lvl1pPr>
            <a:lvl2pPr marL="265176" indent="-128016">
              <a:spcAft>
                <a:spcPts val="0"/>
              </a:spcAft>
              <a:buFont typeface="Arial" panose="020B0604020202020204" pitchFamily="34" charset="0"/>
              <a:buChar char="•"/>
              <a:defRPr>
                <a:solidFill>
                  <a:schemeClr val="tx1"/>
                </a:solidFill>
              </a:defRPr>
            </a:lvl2pPr>
            <a:lvl3pPr marL="384048" indent="-118872">
              <a:spcAft>
                <a:spcPts val="0"/>
              </a:spcAft>
              <a:buFont typeface="Arial" panose="020B0604020202020204" pitchFamily="34" charset="0"/>
              <a:buChar char="•"/>
              <a:defRPr>
                <a:solidFill>
                  <a:schemeClr val="tx1"/>
                </a:solidFill>
              </a:defRPr>
            </a:lvl3pPr>
            <a:lvl4pPr marL="685800" indent="0">
              <a:buNone/>
              <a:defRPr/>
            </a:lvl4pPr>
            <a:lvl5pPr marL="914400" indent="0">
              <a:buNone/>
              <a:defRPr/>
            </a:lvl5pPr>
          </a:lstStyle>
          <a:p>
            <a:pPr lvl="0"/>
            <a:r>
              <a:rPr lang="en-US"/>
              <a:t>Click to edit Master text styles</a:t>
            </a:r>
          </a:p>
          <a:p>
            <a:pPr lvl="1"/>
            <a:r>
              <a:rPr lang="en-US"/>
              <a:t>Second level</a:t>
            </a:r>
          </a:p>
          <a:p>
            <a:pPr lvl="2"/>
            <a:r>
              <a:rPr lang="en-US"/>
              <a:t>Third level</a:t>
            </a:r>
          </a:p>
        </p:txBody>
      </p:sp>
      <p:sp>
        <p:nvSpPr>
          <p:cNvPr id="4" name="Picture Placeholder" descr="This photo is a 'placeholder' only. Drag or drop your photo here, or click and tap the center to insert a photo.">
            <a:extLst>
              <a:ext uri="{FF2B5EF4-FFF2-40B4-BE49-F238E27FC236}">
                <a16:creationId xmlns:a16="http://schemas.microsoft.com/office/drawing/2014/main" id="{7E90DBB6-E167-EFBB-7028-79615839561D}"/>
              </a:ext>
            </a:extLst>
          </p:cNvPr>
          <p:cNvSpPr>
            <a:spLocks noGrp="1"/>
          </p:cNvSpPr>
          <p:nvPr>
            <p:ph type="pic" sz="quarter" idx="19" hasCustomPrompt="1"/>
          </p:nvPr>
        </p:nvSpPr>
        <p:spPr bwMode="ltGray">
          <a:xfrm>
            <a:off x="6096000" y="0"/>
            <a:ext cx="6096000" cy="6858000"/>
          </a:xfrm>
          <a:prstGeom prst="rect">
            <a:avLst/>
          </a:prstGeom>
          <a:solidFill>
            <a:srgbClr val="F4F4F7"/>
          </a:solidFill>
        </p:spPr>
        <p:txBody>
          <a:bodyPr lIns="0" tIns="0" rIns="0" bIns="731520" anchor="ctr" anchorCtr="0">
            <a:noAutofit/>
          </a:bodyPr>
          <a:lstStyle>
            <a:lvl1pPr marL="0" indent="0" algn="ctr">
              <a:lnSpc>
                <a:spcPct val="100000"/>
              </a:lnSpc>
              <a:buNone/>
              <a:defRPr sz="1200" b="1">
                <a:solidFill>
                  <a:srgbClr val="000000"/>
                </a:solidFill>
                <a:latin typeface="+mn-lt"/>
                <a:cs typeface="Segoe UI" panose="020B0502040204020203" pitchFamily="34" charset="0"/>
              </a:defRPr>
            </a:lvl1pPr>
          </a:lstStyle>
          <a:p>
            <a:r>
              <a:rPr lang="en-US" dirty="0"/>
              <a:t>Drag &amp; drop your photo here </a:t>
            </a:r>
            <a:br>
              <a:rPr lang="en-US" dirty="0"/>
            </a:br>
            <a:r>
              <a:rPr lang="en-US" dirty="0"/>
              <a:t>or click or tap icon below </a:t>
            </a:r>
            <a:br>
              <a:rPr lang="en-US" dirty="0"/>
            </a:br>
            <a:r>
              <a:rPr lang="en-US" dirty="0"/>
              <a:t>to insert</a:t>
            </a:r>
          </a:p>
          <a:p>
            <a:endParaRPr lang="en-US" dirty="0"/>
          </a:p>
          <a:p>
            <a:endParaRPr lang="en-US" dirty="0"/>
          </a:p>
        </p:txBody>
      </p:sp>
    </p:spTree>
    <p:extLst>
      <p:ext uri="{BB962C8B-B14F-4D97-AF65-F5344CB8AC3E}">
        <p14:creationId xmlns:p14="http://schemas.microsoft.com/office/powerpoint/2010/main" val="361062260"/>
      </p:ext>
    </p:extLst>
  </p:cSld>
  <p:clrMapOvr>
    <a:overrideClrMapping bg1="lt1" tx1="dk1" bg2="lt2" tx2="dk2" accent1="accent1" accent2="accent2" accent3="accent3" accent4="accent4" accent5="accent5" accent6="accent6" hlink="hlink" folHlink="folHlink"/>
  </p:clrMapOvr>
  <p:transition>
    <p:fade/>
  </p:transition>
  <p:extLst>
    <p:ext uri="{DCECCB84-F9BA-43D5-87BE-67443E8EF086}">
      <p15:sldGuideLst xmlns:p15="http://schemas.microsoft.com/office/powerpoint/2012/main">
        <p15:guide id="4" pos="778">
          <p15:clr>
            <a:srgbClr val="954F72"/>
          </p15:clr>
        </p15:guide>
        <p15:guide id="5" pos="962">
          <p15:clr>
            <a:srgbClr val="954F72"/>
          </p15:clr>
        </p15:guide>
        <p15:guide id="6" pos="1372">
          <p15:clr>
            <a:srgbClr val="954F72"/>
          </p15:clr>
        </p15:guide>
        <p15:guide id="7" pos="1556">
          <p15:clr>
            <a:srgbClr val="954F72"/>
          </p15:clr>
        </p15:guide>
        <p15:guide id="8" pos="1966">
          <p15:clr>
            <a:srgbClr val="954F72"/>
          </p15:clr>
        </p15:guide>
        <p15:guide id="10" pos="2560">
          <p15:clr>
            <a:srgbClr val="954F72"/>
          </p15:clr>
        </p15:guide>
        <p15:guide id="11" pos="2744">
          <p15:clr>
            <a:srgbClr val="954F72"/>
          </p15:clr>
        </p15:guide>
        <p15:guide id="12" pos="3153">
          <p15:clr>
            <a:srgbClr val="954F72"/>
          </p15:clr>
        </p15:guide>
        <p15:guide id="13" pos="3338">
          <p15:clr>
            <a:srgbClr val="954F72"/>
          </p15:clr>
        </p15:guide>
        <p15:guide id="15" pos="3932">
          <p15:clr>
            <a:srgbClr val="954F72"/>
          </p15:clr>
        </p15:guide>
        <p15:guide id="16" pos="4341">
          <p15:clr>
            <a:srgbClr val="954F72"/>
          </p15:clr>
        </p15:guide>
        <p15:guide id="17" pos="4526">
          <p15:clr>
            <a:srgbClr val="954F72"/>
          </p15:clr>
        </p15:guide>
        <p15:guide id="18" pos="4935">
          <p15:clr>
            <a:srgbClr val="954F72"/>
          </p15:clr>
        </p15:guide>
        <p15:guide id="19" pos="5120">
          <p15:clr>
            <a:srgbClr val="954F72"/>
          </p15:clr>
        </p15:guide>
        <p15:guide id="20" pos="5529">
          <p15:clr>
            <a:srgbClr val="954F72"/>
          </p15:clr>
        </p15:guide>
        <p15:guide id="21" pos="5713">
          <p15:clr>
            <a:srgbClr val="954F72"/>
          </p15:clr>
        </p15:guide>
        <p15:guide id="22" pos="6123">
          <p15:clr>
            <a:srgbClr val="954F72"/>
          </p15:clr>
        </p15:guide>
        <p15:guide id="23" pos="6307">
          <p15:clr>
            <a:srgbClr val="954F72"/>
          </p15:clr>
        </p15:guide>
        <p15:guide id="24" pos="6717">
          <p15:clr>
            <a:srgbClr val="954F72"/>
          </p15:clr>
        </p15:guide>
        <p15:guide id="25" pos="6901">
          <p15:clr>
            <a:srgbClr val="954F72"/>
          </p15:clr>
        </p15:guide>
        <p15:guide id="30" orient="horz" pos="812">
          <p15:clr>
            <a:srgbClr val="954F72"/>
          </p15:clr>
        </p15:guide>
        <p15:guide id="31" orient="horz" pos="996">
          <p15:clr>
            <a:srgbClr val="954F72"/>
          </p15:clr>
        </p15:guide>
        <p15:guide id="32" orient="horz" pos="1440">
          <p15:clr>
            <a:srgbClr val="954F72"/>
          </p15:clr>
        </p15:guide>
        <p15:guide id="33" orient="horz" pos="1624">
          <p15:clr>
            <a:srgbClr val="954F72"/>
          </p15:clr>
        </p15:guide>
        <p15:guide id="34" orient="horz" pos="2067">
          <p15:clr>
            <a:srgbClr val="954F72"/>
          </p15:clr>
        </p15:guide>
        <p15:guide id="35" orient="horz" pos="2252">
          <p15:clr>
            <a:srgbClr val="954F72"/>
          </p15:clr>
        </p15:guide>
        <p15:guide id="36" orient="horz" pos="2695">
          <p15:clr>
            <a:srgbClr val="954F72"/>
          </p15:clr>
        </p15:guide>
        <p15:guide id="37" orient="horz" pos="2880">
          <p15:clr>
            <a:srgbClr val="954F72"/>
          </p15:clr>
        </p15:guide>
        <p15:guide id="38" orient="horz" pos="3323">
          <p15:clr>
            <a:srgbClr val="954F72"/>
          </p15:clr>
        </p15:guide>
        <p15:guide id="39" orient="horz" pos="3507">
          <p15:clr>
            <a:srgbClr val="954F72"/>
          </p15:clr>
        </p15:guide>
        <p15:guide id="40" pos="2160">
          <p15:clr>
            <a:srgbClr val="954F72"/>
          </p15:clr>
        </p15:guide>
        <p15:guide id="41" pos="3768">
          <p15:clr>
            <a:srgbClr val="954F72"/>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p:cSld name="Summary page_Big headline_Learn">
    <p:bg>
      <p:bgPr>
        <a:solidFill>
          <a:srgbClr val="E8E6DF"/>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A1361096-DA6C-ED52-FA05-5031C6CAB2FE}"/>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0" y="0"/>
            <a:ext cx="12192000" cy="6858000"/>
          </a:xfrm>
          <a:prstGeom prst="rect">
            <a:avLst/>
          </a:prstGeom>
        </p:spPr>
      </p:pic>
      <p:sp>
        <p:nvSpPr>
          <p:cNvPr id="5" name="Title 4">
            <a:extLst>
              <a:ext uri="{FF2B5EF4-FFF2-40B4-BE49-F238E27FC236}">
                <a16:creationId xmlns:a16="http://schemas.microsoft.com/office/drawing/2014/main" id="{22E59AFC-909D-1098-D672-A384B97467B1}"/>
              </a:ext>
            </a:extLst>
          </p:cNvPr>
          <p:cNvSpPr>
            <a:spLocks noGrp="1"/>
          </p:cNvSpPr>
          <p:nvPr>
            <p:ph type="title" hasCustomPrompt="1"/>
          </p:nvPr>
        </p:nvSpPr>
        <p:spPr>
          <a:xfrm>
            <a:off x="525081" y="2448062"/>
            <a:ext cx="10430257" cy="1015663"/>
          </a:xfrm>
        </p:spPr>
        <p:txBody>
          <a:bodyPr anchor="b" anchorCtr="0"/>
          <a:lstStyle>
            <a:lvl1pPr>
              <a:defRPr sz="6600" spc="-100" baseline="0">
                <a:latin typeface="+mn-lt"/>
              </a:defRPr>
            </a:lvl1pPr>
          </a:lstStyle>
          <a:p>
            <a:r>
              <a:rPr lang="en-US" dirty="0"/>
              <a:t>Big headline</a:t>
            </a:r>
          </a:p>
        </p:txBody>
      </p:sp>
      <p:sp>
        <p:nvSpPr>
          <p:cNvPr id="9" name="Text Placeholder 3">
            <a:extLst>
              <a:ext uri="{FF2B5EF4-FFF2-40B4-BE49-F238E27FC236}">
                <a16:creationId xmlns:a16="http://schemas.microsoft.com/office/drawing/2014/main" id="{EAE3F76B-93DD-2A11-C7C5-3051EECE9777}"/>
              </a:ext>
            </a:extLst>
          </p:cNvPr>
          <p:cNvSpPr>
            <a:spLocks noGrp="1"/>
          </p:cNvSpPr>
          <p:nvPr>
            <p:ph type="body" sz="quarter" idx="15"/>
          </p:nvPr>
        </p:nvSpPr>
        <p:spPr>
          <a:xfrm>
            <a:off x="586390" y="4278313"/>
            <a:ext cx="4712686" cy="726353"/>
          </a:xfrm>
          <a:prstGeom prst="rect">
            <a:avLst/>
          </a:prstGeom>
        </p:spPr>
        <p:txBody>
          <a:bodyPr wrap="square">
            <a:spAutoFit/>
          </a:bodyPr>
          <a:lstStyle>
            <a:lvl1pPr marL="137160" indent="-137160">
              <a:spcAft>
                <a:spcPts val="0"/>
              </a:spcAft>
              <a:buFont typeface="Arial" panose="020B0604020202020204" pitchFamily="34" charset="0"/>
              <a:buChar char="•"/>
              <a:defRPr>
                <a:solidFill>
                  <a:schemeClr val="tx1"/>
                </a:solidFill>
              </a:defRPr>
            </a:lvl1pPr>
            <a:lvl2pPr marL="265176" indent="-128016">
              <a:spcAft>
                <a:spcPts val="0"/>
              </a:spcAft>
              <a:buFont typeface="Arial" panose="020B0604020202020204" pitchFamily="34" charset="0"/>
              <a:buChar char="•"/>
              <a:defRPr>
                <a:solidFill>
                  <a:schemeClr val="tx1"/>
                </a:solidFill>
              </a:defRPr>
            </a:lvl2pPr>
            <a:lvl3pPr marL="384048" indent="-118872">
              <a:spcAft>
                <a:spcPts val="0"/>
              </a:spcAft>
              <a:buFont typeface="Arial" panose="020B0604020202020204" pitchFamily="34" charset="0"/>
              <a:buChar char="•"/>
              <a:defRPr>
                <a:solidFill>
                  <a:schemeClr val="tx1"/>
                </a:solidFill>
              </a:defRPr>
            </a:lvl3pPr>
            <a:lvl4pPr marL="685800" indent="0">
              <a:buNone/>
              <a:defRPr/>
            </a:lvl4pPr>
            <a:lvl5pPr marL="914400" indent="0">
              <a:buNone/>
              <a:defRPr/>
            </a:lvl5pPr>
          </a:lstStyle>
          <a:p>
            <a:pPr lvl="0"/>
            <a:r>
              <a:rPr lang="en-US"/>
              <a:t>Click to edit Master text styles</a:t>
            </a:r>
          </a:p>
          <a:p>
            <a:pPr lvl="1"/>
            <a:r>
              <a:rPr lang="en-US"/>
              <a:t>Second level</a:t>
            </a:r>
          </a:p>
          <a:p>
            <a:pPr lvl="2"/>
            <a:r>
              <a:rPr lang="en-US"/>
              <a:t>Third level</a:t>
            </a:r>
          </a:p>
        </p:txBody>
      </p:sp>
      <p:sp>
        <p:nvSpPr>
          <p:cNvPr id="10" name="Text Placeholder 3">
            <a:extLst>
              <a:ext uri="{FF2B5EF4-FFF2-40B4-BE49-F238E27FC236}">
                <a16:creationId xmlns:a16="http://schemas.microsoft.com/office/drawing/2014/main" id="{7477A8E4-EDF0-DDB3-8098-28D44E2342D6}"/>
              </a:ext>
            </a:extLst>
          </p:cNvPr>
          <p:cNvSpPr>
            <a:spLocks noGrp="1"/>
          </p:cNvSpPr>
          <p:nvPr>
            <p:ph type="body" sz="quarter" idx="16"/>
          </p:nvPr>
        </p:nvSpPr>
        <p:spPr>
          <a:xfrm>
            <a:off x="6246410" y="4278313"/>
            <a:ext cx="3765954" cy="726353"/>
          </a:xfrm>
          <a:prstGeom prst="rect">
            <a:avLst/>
          </a:prstGeom>
        </p:spPr>
        <p:txBody>
          <a:bodyPr wrap="square">
            <a:spAutoFit/>
          </a:bodyPr>
          <a:lstStyle>
            <a:lvl1pPr marL="137160" indent="-137160">
              <a:spcAft>
                <a:spcPts val="0"/>
              </a:spcAft>
              <a:buFont typeface="Arial" panose="020B0604020202020204" pitchFamily="34" charset="0"/>
              <a:buChar char="•"/>
              <a:defRPr>
                <a:solidFill>
                  <a:schemeClr val="tx1"/>
                </a:solidFill>
              </a:defRPr>
            </a:lvl1pPr>
            <a:lvl2pPr marL="265176" indent="-128016">
              <a:spcAft>
                <a:spcPts val="0"/>
              </a:spcAft>
              <a:buFont typeface="Arial" panose="020B0604020202020204" pitchFamily="34" charset="0"/>
              <a:buChar char="•"/>
              <a:defRPr>
                <a:solidFill>
                  <a:schemeClr val="tx1"/>
                </a:solidFill>
              </a:defRPr>
            </a:lvl2pPr>
            <a:lvl3pPr marL="384048" indent="-118872">
              <a:spcAft>
                <a:spcPts val="0"/>
              </a:spcAft>
              <a:buFont typeface="Arial" panose="020B0604020202020204" pitchFamily="34" charset="0"/>
              <a:buChar char="•"/>
              <a:defRPr>
                <a:solidFill>
                  <a:schemeClr val="tx1"/>
                </a:solidFill>
              </a:defRPr>
            </a:lvl3pPr>
            <a:lvl4pPr marL="685800" indent="0">
              <a:buNone/>
              <a:defRPr/>
            </a:lvl4pPr>
            <a:lvl5pPr marL="914400" indent="0">
              <a:buNone/>
              <a:defRPr/>
            </a:lvl5pPr>
          </a:lstStyle>
          <a:p>
            <a:pPr lvl="0"/>
            <a:r>
              <a:rPr lang="en-US"/>
              <a:t>Click to edit Master text styles</a:t>
            </a:r>
          </a:p>
          <a:p>
            <a:pPr lvl="1"/>
            <a:r>
              <a:rPr lang="en-US"/>
              <a:t>Second level</a:t>
            </a:r>
          </a:p>
          <a:p>
            <a:pPr lvl="2"/>
            <a:r>
              <a:rPr lang="en-US"/>
              <a:t>Third level</a:t>
            </a:r>
          </a:p>
        </p:txBody>
      </p:sp>
      <p:sp>
        <p:nvSpPr>
          <p:cNvPr id="2" name="Footer Placeholder 2">
            <a:extLst>
              <a:ext uri="{FF2B5EF4-FFF2-40B4-BE49-F238E27FC236}">
                <a16:creationId xmlns:a16="http://schemas.microsoft.com/office/drawing/2014/main" id="{89CAA6EA-34FD-6A61-2DD4-EAAB33642A7B}"/>
              </a:ext>
            </a:extLst>
          </p:cNvPr>
          <p:cNvSpPr txBox="1">
            <a:spLocks/>
          </p:cNvSpPr>
          <p:nvPr/>
        </p:nvSpPr>
        <p:spPr>
          <a:xfrm>
            <a:off x="579438" y="6421083"/>
            <a:ext cx="4151312" cy="197976"/>
          </a:xfrm>
          <a:prstGeom prst="rect">
            <a:avLst/>
          </a:prstGeom>
        </p:spPr>
        <p:txBody>
          <a:bodyPr vert="horz" lIns="0" tIns="0" rIns="0" bIns="0" rtlCol="0" anchor="ctr"/>
          <a:lstStyle>
            <a:defPPr>
              <a:defRPr lang="en-US"/>
            </a:defPPr>
            <a:lvl1pPr marL="0" algn="l" defTabSz="914367" rtl="0" eaLnBrk="1" latinLnBrk="0" hangingPunct="1">
              <a:defRPr lang="en-US" sz="1000" kern="1200" smtClean="0">
                <a:solidFill>
                  <a:srgbClr val="000000"/>
                </a:solidFill>
                <a:latin typeface="+mn-lt"/>
                <a:ea typeface="+mn-ea"/>
                <a:cs typeface="+mn-cs"/>
              </a:defRPr>
            </a:lvl1pPr>
            <a:lvl2pPr marL="457183" algn="l" defTabSz="914367" rtl="0" eaLnBrk="1" latinLnBrk="0" hangingPunct="1">
              <a:defRPr sz="1765" kern="1200">
                <a:solidFill>
                  <a:schemeClr val="tx1"/>
                </a:solidFill>
                <a:latin typeface="+mn-lt"/>
                <a:ea typeface="+mn-ea"/>
                <a:cs typeface="+mn-cs"/>
              </a:defRPr>
            </a:lvl2pPr>
            <a:lvl3pPr marL="914367" algn="l" defTabSz="914367" rtl="0" eaLnBrk="1" latinLnBrk="0" hangingPunct="1">
              <a:defRPr sz="1765" kern="1200">
                <a:solidFill>
                  <a:schemeClr val="tx1"/>
                </a:solidFill>
                <a:latin typeface="+mn-lt"/>
                <a:ea typeface="+mn-ea"/>
                <a:cs typeface="+mn-cs"/>
              </a:defRPr>
            </a:lvl3pPr>
            <a:lvl4pPr marL="1371550" algn="l" defTabSz="914367" rtl="0" eaLnBrk="1" latinLnBrk="0" hangingPunct="1">
              <a:defRPr sz="1765" kern="1200">
                <a:solidFill>
                  <a:schemeClr val="tx1"/>
                </a:solidFill>
                <a:latin typeface="+mn-lt"/>
                <a:ea typeface="+mn-ea"/>
                <a:cs typeface="+mn-cs"/>
              </a:defRPr>
            </a:lvl4pPr>
            <a:lvl5pPr marL="1828734" algn="l" defTabSz="914367" rtl="0" eaLnBrk="1" latinLnBrk="0" hangingPunct="1">
              <a:defRPr sz="1765" kern="1200">
                <a:solidFill>
                  <a:schemeClr val="tx1"/>
                </a:solidFill>
                <a:latin typeface="+mn-lt"/>
                <a:ea typeface="+mn-ea"/>
                <a:cs typeface="+mn-cs"/>
              </a:defRPr>
            </a:lvl5pPr>
            <a:lvl6pPr marL="2285918" algn="l" defTabSz="914367" rtl="0" eaLnBrk="1" latinLnBrk="0" hangingPunct="1">
              <a:defRPr sz="1765" kern="1200">
                <a:solidFill>
                  <a:schemeClr val="tx1"/>
                </a:solidFill>
                <a:latin typeface="+mn-lt"/>
                <a:ea typeface="+mn-ea"/>
                <a:cs typeface="+mn-cs"/>
              </a:defRPr>
            </a:lvl6pPr>
            <a:lvl7pPr marL="2743101" algn="l" defTabSz="914367" rtl="0" eaLnBrk="1" latinLnBrk="0" hangingPunct="1">
              <a:defRPr sz="1765" kern="1200">
                <a:solidFill>
                  <a:schemeClr val="tx1"/>
                </a:solidFill>
                <a:latin typeface="+mn-lt"/>
                <a:ea typeface="+mn-ea"/>
                <a:cs typeface="+mn-cs"/>
              </a:defRPr>
            </a:lvl7pPr>
            <a:lvl8pPr marL="3200284" algn="l" defTabSz="914367" rtl="0" eaLnBrk="1" latinLnBrk="0" hangingPunct="1">
              <a:defRPr sz="1765" kern="1200">
                <a:solidFill>
                  <a:schemeClr val="tx1"/>
                </a:solidFill>
                <a:latin typeface="+mn-lt"/>
                <a:ea typeface="+mn-ea"/>
                <a:cs typeface="+mn-cs"/>
              </a:defRPr>
            </a:lvl8pPr>
            <a:lvl9pPr marL="3657469" algn="l" defTabSz="914367" rtl="0" eaLnBrk="1" latinLnBrk="0" hangingPunct="1">
              <a:defRPr sz="1765" kern="1200">
                <a:solidFill>
                  <a:schemeClr val="tx1"/>
                </a:solidFill>
                <a:latin typeface="+mn-lt"/>
                <a:ea typeface="+mn-ea"/>
                <a:cs typeface="+mn-cs"/>
              </a:defRPr>
            </a:lvl9pPr>
          </a:lstStyle>
          <a:p>
            <a:r>
              <a:rPr lang="en-US" dirty="0"/>
              <a:t>© Copyright Microsoft Corporation. All rights reserved.</a:t>
            </a:r>
          </a:p>
        </p:txBody>
      </p:sp>
      <p:pic>
        <p:nvPicPr>
          <p:cNvPr id="4" name="Picture 3">
            <a:extLst>
              <a:ext uri="{FF2B5EF4-FFF2-40B4-BE49-F238E27FC236}">
                <a16:creationId xmlns:a16="http://schemas.microsoft.com/office/drawing/2014/main" id="{4A70088D-008F-046A-827B-4A98BE64B3CB}"/>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0" y="0"/>
            <a:ext cx="12192000" cy="6858000"/>
          </a:xfrm>
          <a:prstGeom prst="rect">
            <a:avLst/>
          </a:prstGeom>
        </p:spPr>
      </p:pic>
    </p:spTree>
    <p:extLst>
      <p:ext uri="{BB962C8B-B14F-4D97-AF65-F5344CB8AC3E}">
        <p14:creationId xmlns:p14="http://schemas.microsoft.com/office/powerpoint/2010/main" val="1754052907"/>
      </p:ext>
    </p:extLst>
  </p:cSld>
  <p:clrMapOvr>
    <a:overrideClrMapping bg1="lt1" tx1="dk1" bg2="lt2" tx2="dk2" accent1="accent1" accent2="accent2" accent3="accent3" accent4="accent4" accent5="accent5" accent6="accent6" hlink="hlink" folHlink="folHlink"/>
  </p:clrMapOvr>
  <p:transition>
    <p:fade/>
  </p:transition>
  <p:extLst>
    <p:ext uri="{DCECCB84-F9BA-43D5-87BE-67443E8EF086}">
      <p15:sldGuideLst xmlns:p15="http://schemas.microsoft.com/office/powerpoint/2012/main">
        <p15:guide id="4" pos="778">
          <p15:clr>
            <a:srgbClr val="954F72"/>
          </p15:clr>
        </p15:guide>
        <p15:guide id="5" pos="962">
          <p15:clr>
            <a:srgbClr val="954F72"/>
          </p15:clr>
        </p15:guide>
        <p15:guide id="7" pos="1556">
          <p15:clr>
            <a:srgbClr val="954F72"/>
          </p15:clr>
        </p15:guide>
        <p15:guide id="8" pos="1966">
          <p15:clr>
            <a:srgbClr val="954F72"/>
          </p15:clr>
        </p15:guide>
        <p15:guide id="9" pos="2150">
          <p15:clr>
            <a:srgbClr val="954F72"/>
          </p15:clr>
        </p15:guide>
        <p15:guide id="10" pos="2560">
          <p15:clr>
            <a:srgbClr val="954F72"/>
          </p15:clr>
        </p15:guide>
        <p15:guide id="12" pos="3153">
          <p15:clr>
            <a:srgbClr val="954F72"/>
          </p15:clr>
        </p15:guide>
        <p15:guide id="13" pos="3338">
          <p15:clr>
            <a:srgbClr val="954F72"/>
          </p15:clr>
        </p15:guide>
        <p15:guide id="14" pos="3747">
          <p15:clr>
            <a:srgbClr val="954F72"/>
          </p15:clr>
        </p15:guide>
        <p15:guide id="15" pos="3932">
          <p15:clr>
            <a:srgbClr val="954F72"/>
          </p15:clr>
        </p15:guide>
        <p15:guide id="17" pos="4526">
          <p15:clr>
            <a:srgbClr val="954F72"/>
          </p15:clr>
        </p15:guide>
        <p15:guide id="18" pos="4935">
          <p15:clr>
            <a:srgbClr val="954F72"/>
          </p15:clr>
        </p15:guide>
        <p15:guide id="19" pos="5120">
          <p15:clr>
            <a:srgbClr val="954F72"/>
          </p15:clr>
        </p15:guide>
        <p15:guide id="20" pos="5529">
          <p15:clr>
            <a:srgbClr val="954F72"/>
          </p15:clr>
        </p15:guide>
        <p15:guide id="21" pos="5713">
          <p15:clr>
            <a:srgbClr val="954F72"/>
          </p15:clr>
        </p15:guide>
        <p15:guide id="22" pos="6123">
          <p15:clr>
            <a:srgbClr val="954F72"/>
          </p15:clr>
        </p15:guide>
        <p15:guide id="23" pos="6307">
          <p15:clr>
            <a:srgbClr val="954F72"/>
          </p15:clr>
        </p15:guide>
        <p15:guide id="24" pos="6717">
          <p15:clr>
            <a:srgbClr val="954F72"/>
          </p15:clr>
        </p15:guide>
        <p15:guide id="25" pos="6901">
          <p15:clr>
            <a:srgbClr val="954F72"/>
          </p15:clr>
        </p15:guide>
        <p15:guide id="30" orient="horz" pos="812">
          <p15:clr>
            <a:srgbClr val="954F72"/>
          </p15:clr>
        </p15:guide>
        <p15:guide id="31" orient="horz" pos="996">
          <p15:clr>
            <a:srgbClr val="954F72"/>
          </p15:clr>
        </p15:guide>
        <p15:guide id="32" orient="horz" pos="1440">
          <p15:clr>
            <a:srgbClr val="954F72"/>
          </p15:clr>
        </p15:guide>
        <p15:guide id="33" orient="horz" pos="1624">
          <p15:clr>
            <a:srgbClr val="954F72"/>
          </p15:clr>
        </p15:guide>
        <p15:guide id="34" orient="horz" pos="2067">
          <p15:clr>
            <a:srgbClr val="954F72"/>
          </p15:clr>
        </p15:guide>
        <p15:guide id="35" orient="horz" pos="2252">
          <p15:clr>
            <a:srgbClr val="954F72"/>
          </p15:clr>
        </p15:guide>
        <p15:guide id="36" orient="horz" pos="2695">
          <p15:clr>
            <a:srgbClr val="954F72"/>
          </p15:clr>
        </p15:guide>
        <p15:guide id="37" orient="horz" pos="2880">
          <p15:clr>
            <a:srgbClr val="954F72"/>
          </p15:clr>
        </p15:guide>
        <p15:guide id="38" orient="horz" pos="3323">
          <p15:clr>
            <a:srgbClr val="954F72"/>
          </p15:clr>
        </p15:guide>
        <p15:guide id="39" orient="horz" pos="3507">
          <p15:clr>
            <a:srgbClr val="954F72"/>
          </p15:clr>
        </p15:guide>
        <p15:guide id="40" pos="1368">
          <p15:clr>
            <a:srgbClr val="954F72"/>
          </p15:clr>
        </p15:guide>
        <p15:guide id="41" pos="2736">
          <p15:clr>
            <a:srgbClr val="954F72"/>
          </p15:clr>
        </p15:guide>
        <p15:guide id="42" pos="4344">
          <p15:clr>
            <a:srgbClr val="954F72"/>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p:cSld name="1_Knowledge Check">
    <p:spTree>
      <p:nvGrpSpPr>
        <p:cNvPr id="1" name=""/>
        <p:cNvGrpSpPr/>
        <p:nvPr/>
      </p:nvGrpSpPr>
      <p:grpSpPr>
        <a:xfrm>
          <a:off x="0" y="0"/>
          <a:ext cx="0" cy="0"/>
          <a:chOff x="0" y="0"/>
          <a:chExt cx="0" cy="0"/>
        </a:xfrm>
      </p:grpSpPr>
      <p:sp>
        <p:nvSpPr>
          <p:cNvPr id="3" name="Rounded Rectangle 3_1">
            <a:extLst>
              <a:ext uri="{FF2B5EF4-FFF2-40B4-BE49-F238E27FC236}">
                <a16:creationId xmlns:a16="http://schemas.microsoft.com/office/drawing/2014/main" id="{4CCBFB5E-1851-2876-A431-5DF81265739D}"/>
              </a:ext>
            </a:extLst>
          </p:cNvPr>
          <p:cNvSpPr/>
          <p:nvPr/>
        </p:nvSpPr>
        <p:spPr>
          <a:xfrm>
            <a:off x="588261" y="1292745"/>
            <a:ext cx="10074975" cy="4749970"/>
          </a:xfrm>
          <a:prstGeom prst="roundRect">
            <a:avLst>
              <a:gd name="adj" fmla="val 6113"/>
            </a:avLst>
          </a:prstGeom>
          <a:solidFill>
            <a:schemeClr val="bg1">
              <a:lumMod val="9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182880" tIns="274320" rIns="274320" bIns="182880" rtlCol="0" anchor="t"/>
          <a:lstStyle/>
          <a:p>
            <a:pPr marL="0" marR="0" lvl="0" indent="0" algn="l" defTabSz="932742" rtl="0" eaLnBrk="1" fontAlgn="auto" latinLnBrk="0" hangingPunct="1">
              <a:lnSpc>
                <a:spcPct val="100000"/>
              </a:lnSpc>
              <a:spcBef>
                <a:spcPct val="20000"/>
              </a:spcBef>
              <a:spcAft>
                <a:spcPts val="0"/>
              </a:spcAft>
              <a:buClrTx/>
              <a:buSzPct val="90000"/>
              <a:buFontTx/>
              <a:buNone/>
              <a:tabLst/>
              <a:defRPr/>
            </a:pPr>
            <a:endParaRPr kumimoji="0" lang="en-US" sz="1800" b="0" i="0" u="none" strike="noStrike" kern="1200" cap="none" spc="0" normalizeH="0" baseline="0" noProof="0" dirty="0">
              <a:ln>
                <a:noFill/>
              </a:ln>
              <a:solidFill>
                <a:srgbClr val="000000"/>
              </a:solidFill>
              <a:effectLst/>
              <a:uLnTx/>
              <a:uFillTx/>
              <a:latin typeface="Segoe UI"/>
              <a:ea typeface="+mn-ea"/>
              <a:cs typeface="Segoe UI" panose="020B0502040204020203" pitchFamily="34" charset="0"/>
            </a:endParaRPr>
          </a:p>
        </p:txBody>
      </p:sp>
      <p:sp>
        <p:nvSpPr>
          <p:cNvPr id="2" name="Title 1">
            <a:extLst>
              <a:ext uri="{FF2B5EF4-FFF2-40B4-BE49-F238E27FC236}">
                <a16:creationId xmlns:a16="http://schemas.microsoft.com/office/drawing/2014/main" id="{BCE35D3C-86EE-875E-D2A6-669DF7E1C19A}"/>
              </a:ext>
            </a:extLst>
          </p:cNvPr>
          <p:cNvSpPr>
            <a:spLocks noGrp="1"/>
          </p:cNvSpPr>
          <p:nvPr>
            <p:ph type="title"/>
          </p:nvPr>
        </p:nvSpPr>
        <p:spPr>
          <a:xfrm>
            <a:off x="588262" y="585216"/>
            <a:ext cx="11011600" cy="492443"/>
          </a:xfrm>
        </p:spPr>
        <p:txBody>
          <a:bodyPr vert="horz" wrap="square" lIns="0" tIns="0" rIns="0" bIns="0" rtlCol="0" anchor="t">
            <a:spAutoFit/>
          </a:bodyPr>
          <a:lstStyle>
            <a:lvl1pPr>
              <a:defRPr lang="en-US" i="0">
                <a:cs typeface="Segoe UI Semibold" panose="020B0502040204020203" pitchFamily="34" charset="0"/>
              </a:defRPr>
            </a:lvl1pPr>
          </a:lstStyle>
          <a:p>
            <a:pPr lvl="0"/>
            <a:r>
              <a:rPr lang="en-US"/>
              <a:t>Click to edit Master title style</a:t>
            </a:r>
          </a:p>
        </p:txBody>
      </p:sp>
      <p:sp>
        <p:nvSpPr>
          <p:cNvPr id="4" name="Text Placeholder 11">
            <a:extLst>
              <a:ext uri="{FF2B5EF4-FFF2-40B4-BE49-F238E27FC236}">
                <a16:creationId xmlns:a16="http://schemas.microsoft.com/office/drawing/2014/main" id="{E5A14A0B-79D6-45AE-7A4C-9DC7D8DBDE0E}"/>
              </a:ext>
            </a:extLst>
          </p:cNvPr>
          <p:cNvSpPr>
            <a:spLocks noGrp="1"/>
          </p:cNvSpPr>
          <p:nvPr>
            <p:ph type="body" sz="quarter" idx="17"/>
          </p:nvPr>
        </p:nvSpPr>
        <p:spPr>
          <a:xfrm>
            <a:off x="1235075" y="1594151"/>
            <a:ext cx="8778782" cy="399973"/>
          </a:xfrm>
          <a:prstGeom prst="rect">
            <a:avLst/>
          </a:prstGeom>
        </p:spPr>
        <p:txBody>
          <a:bodyPr anchor="t"/>
          <a:lstStyle>
            <a:lvl1pPr marL="0" indent="0">
              <a:spcBef>
                <a:spcPts val="0"/>
              </a:spcBef>
              <a:buNone/>
              <a:defRPr lang="en-US" sz="1400" kern="1200" spc="0" baseline="0" dirty="0" smtClean="0">
                <a:solidFill>
                  <a:schemeClr val="tx1"/>
                </a:solidFill>
                <a:latin typeface="+mj-lt"/>
                <a:ea typeface="+mn-ea"/>
                <a:cs typeface="Segoe UI" panose="020B0502040204020203" pitchFamily="34" charset="0"/>
              </a:defRPr>
            </a:lvl1pPr>
          </a:lstStyle>
          <a:p>
            <a:pPr lvl="0"/>
            <a:r>
              <a:rPr lang="en-US"/>
              <a:t>Click to edit Master text styles</a:t>
            </a:r>
          </a:p>
          <a:p>
            <a:pPr lvl="1"/>
            <a:r>
              <a:rPr lang="en-US"/>
              <a:t>Second level</a:t>
            </a:r>
          </a:p>
        </p:txBody>
      </p:sp>
      <p:sp>
        <p:nvSpPr>
          <p:cNvPr id="6" name="Text Placeholder 3">
            <a:extLst>
              <a:ext uri="{FF2B5EF4-FFF2-40B4-BE49-F238E27FC236}">
                <a16:creationId xmlns:a16="http://schemas.microsoft.com/office/drawing/2014/main" id="{E26E60A9-6B1B-0504-9AD9-98C3212D1BE2}"/>
              </a:ext>
            </a:extLst>
          </p:cNvPr>
          <p:cNvSpPr>
            <a:spLocks noGrp="1"/>
          </p:cNvSpPr>
          <p:nvPr>
            <p:ph type="body" sz="quarter" idx="15"/>
          </p:nvPr>
        </p:nvSpPr>
        <p:spPr>
          <a:xfrm>
            <a:off x="1237265" y="1994124"/>
            <a:ext cx="8775098" cy="215444"/>
          </a:xfrm>
          <a:prstGeom prst="rect">
            <a:avLst/>
          </a:prstGeom>
        </p:spPr>
        <p:txBody>
          <a:bodyPr wrap="square" lIns="91440">
            <a:spAutoFit/>
          </a:bodyPr>
          <a:lstStyle>
            <a:lvl1pPr marL="137160" indent="-137160">
              <a:buFont typeface="Segoe UI" panose="020B0502040204020203" pitchFamily="34" charset="0"/>
              <a:buChar char="⃣"/>
              <a:defRPr sz="1400">
                <a:solidFill>
                  <a:schemeClr val="tx1"/>
                </a:solidFill>
              </a:defRPr>
            </a:lvl1pPr>
            <a:lvl2pPr marL="265176" indent="-128016">
              <a:buFont typeface="Segoe UI" panose="020B0502040204020203" pitchFamily="34" charset="0"/>
              <a:buChar char="⃣"/>
              <a:defRPr>
                <a:solidFill>
                  <a:schemeClr val="tx1"/>
                </a:solidFill>
              </a:defRPr>
            </a:lvl2pPr>
            <a:lvl3pPr marL="384048" indent="-118872">
              <a:buFont typeface="Segoe UI" panose="020B0502040204020203" pitchFamily="34" charset="0"/>
              <a:buChar char="⃣"/>
              <a:defRPr>
                <a:solidFill>
                  <a:schemeClr val="tx1"/>
                </a:solidFill>
              </a:defRPr>
            </a:lvl3pPr>
            <a:lvl4pPr marL="685800" indent="0">
              <a:buNone/>
              <a:defRPr/>
            </a:lvl4pPr>
            <a:lvl5pPr marL="914400" indent="0">
              <a:buNone/>
              <a:defRPr/>
            </a:lvl5pPr>
          </a:lstStyle>
          <a:p>
            <a:pPr lvl="0"/>
            <a:r>
              <a:rPr lang="en-US"/>
              <a:t>Click to edit Master text styles</a:t>
            </a:r>
          </a:p>
        </p:txBody>
      </p:sp>
      <p:grpSp>
        <p:nvGrpSpPr>
          <p:cNvPr id="7" name="Group 6">
            <a:extLst>
              <a:ext uri="{FF2B5EF4-FFF2-40B4-BE49-F238E27FC236}">
                <a16:creationId xmlns:a16="http://schemas.microsoft.com/office/drawing/2014/main" id="{4AAEF9DE-7B32-1B2A-6337-669A0D5B5567}"/>
              </a:ext>
              <a:ext uri="{C183D7F6-B498-43B3-948B-1728B52AA6E4}">
                <adec:decorative xmlns:adec="http://schemas.microsoft.com/office/drawing/2017/decorative" val="1"/>
              </a:ext>
            </a:extLst>
          </p:cNvPr>
          <p:cNvGrpSpPr/>
          <p:nvPr/>
        </p:nvGrpSpPr>
        <p:grpSpPr>
          <a:xfrm>
            <a:off x="10107938" y="893763"/>
            <a:ext cx="1110600" cy="1110600"/>
            <a:chOff x="5540700" y="2116300"/>
            <a:chExt cx="1110600" cy="1110600"/>
          </a:xfrm>
        </p:grpSpPr>
        <p:sp>
          <p:nvSpPr>
            <p:cNvPr id="8" name="Oval 7">
              <a:extLst>
                <a:ext uri="{FF2B5EF4-FFF2-40B4-BE49-F238E27FC236}">
                  <a16:creationId xmlns:a16="http://schemas.microsoft.com/office/drawing/2014/main" id="{BF3C713F-0819-4E66-4E37-3D4AEBB16C45}"/>
                </a:ext>
              </a:extLst>
            </p:cNvPr>
            <p:cNvSpPr/>
            <p:nvPr/>
          </p:nvSpPr>
          <p:spPr>
            <a:xfrm>
              <a:off x="5540700" y="2116300"/>
              <a:ext cx="1110600" cy="1110600"/>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Segoe UI"/>
                <a:ea typeface="+mn-ea"/>
                <a:cs typeface="+mn-cs"/>
              </a:endParaRPr>
            </a:p>
          </p:txBody>
        </p:sp>
        <p:pic>
          <p:nvPicPr>
            <p:cNvPr id="9" name="Picture 8">
              <a:extLst>
                <a:ext uri="{FF2B5EF4-FFF2-40B4-BE49-F238E27FC236}">
                  <a16:creationId xmlns:a16="http://schemas.microsoft.com/office/drawing/2014/main" id="{66B6D0E4-ABDA-CFF0-8DBA-13CB318211E8}"/>
                </a:ext>
              </a:extLst>
            </p:cNvPr>
            <p:cNvPicPr/>
            <p:nvPr/>
          </p:nvPicPr>
          <p:blipFill>
            <a:blip r:embed="rId2" cstate="screen">
              <a:extLst>
                <a:ext uri="{28A0092B-C50C-407E-A947-70E740481C1C}">
                  <a14:useLocalDpi xmlns:a14="http://schemas.microsoft.com/office/drawing/2010/main" val="0"/>
                </a:ext>
              </a:extLst>
            </a:blip>
            <a:srcRect/>
            <a:stretch/>
          </p:blipFill>
          <p:spPr>
            <a:xfrm>
              <a:off x="5749602" y="2325202"/>
              <a:ext cx="692796" cy="692796"/>
            </a:xfrm>
            <a:prstGeom prst="rect">
              <a:avLst/>
            </a:prstGeom>
            <a:noFill/>
          </p:spPr>
        </p:pic>
      </p:grpSp>
      <p:sp>
        <p:nvSpPr>
          <p:cNvPr id="12" name="Text Placeholder 11">
            <a:extLst>
              <a:ext uri="{FF2B5EF4-FFF2-40B4-BE49-F238E27FC236}">
                <a16:creationId xmlns:a16="http://schemas.microsoft.com/office/drawing/2014/main" id="{EA7BF95A-A491-AA6A-78B7-D238998E4354}"/>
              </a:ext>
            </a:extLst>
          </p:cNvPr>
          <p:cNvSpPr>
            <a:spLocks noGrp="1"/>
          </p:cNvSpPr>
          <p:nvPr>
            <p:ph type="body" sz="quarter" idx="20"/>
          </p:nvPr>
        </p:nvSpPr>
        <p:spPr>
          <a:xfrm>
            <a:off x="1235075" y="4492432"/>
            <a:ext cx="8778782" cy="406322"/>
          </a:xfrm>
          <a:prstGeom prst="rect">
            <a:avLst/>
          </a:prstGeom>
        </p:spPr>
        <p:txBody>
          <a:bodyPr anchor="t"/>
          <a:lstStyle>
            <a:lvl1pPr marL="0" indent="0">
              <a:spcBef>
                <a:spcPts val="0"/>
              </a:spcBef>
              <a:buNone/>
              <a:defRPr sz="1400">
                <a:solidFill>
                  <a:schemeClr val="tx1"/>
                </a:solidFill>
                <a:latin typeface="+mj-lt"/>
              </a:defRPr>
            </a:lvl1pPr>
          </a:lstStyle>
          <a:p>
            <a:pPr lvl="0"/>
            <a:r>
              <a:rPr lang="en-US"/>
              <a:t>Click to edit Master text styles</a:t>
            </a:r>
          </a:p>
        </p:txBody>
      </p:sp>
      <p:sp>
        <p:nvSpPr>
          <p:cNvPr id="13" name="Text Placeholder 3">
            <a:extLst>
              <a:ext uri="{FF2B5EF4-FFF2-40B4-BE49-F238E27FC236}">
                <a16:creationId xmlns:a16="http://schemas.microsoft.com/office/drawing/2014/main" id="{FC885C31-00F8-2C8C-ACC7-B0A21820E6E2}"/>
              </a:ext>
            </a:extLst>
          </p:cNvPr>
          <p:cNvSpPr>
            <a:spLocks noGrp="1"/>
          </p:cNvSpPr>
          <p:nvPr>
            <p:ph type="body" sz="quarter" idx="21"/>
          </p:nvPr>
        </p:nvSpPr>
        <p:spPr>
          <a:xfrm>
            <a:off x="1237265" y="4898755"/>
            <a:ext cx="8775098" cy="215444"/>
          </a:xfrm>
          <a:prstGeom prst="rect">
            <a:avLst/>
          </a:prstGeom>
        </p:spPr>
        <p:txBody>
          <a:bodyPr wrap="square" lIns="91440">
            <a:spAutoFit/>
          </a:bodyPr>
          <a:lstStyle>
            <a:lvl1pPr marL="137160" indent="-137160">
              <a:buFont typeface="Segoe UI" panose="020B0502040204020203" pitchFamily="34" charset="0"/>
              <a:buChar char="⃣"/>
              <a:defRPr sz="1400">
                <a:solidFill>
                  <a:schemeClr val="tx1"/>
                </a:solidFill>
              </a:defRPr>
            </a:lvl1pPr>
            <a:lvl2pPr marL="265176" indent="-128016">
              <a:buFont typeface="Segoe UI" panose="020B0502040204020203" pitchFamily="34" charset="0"/>
              <a:buChar char="⃣"/>
              <a:defRPr>
                <a:solidFill>
                  <a:schemeClr val="tx1"/>
                </a:solidFill>
              </a:defRPr>
            </a:lvl2pPr>
            <a:lvl3pPr marL="384048" indent="-118872">
              <a:buFont typeface="Segoe UI" panose="020B0502040204020203" pitchFamily="34" charset="0"/>
              <a:buChar char="⃣"/>
              <a:defRPr>
                <a:solidFill>
                  <a:schemeClr val="tx1"/>
                </a:solidFill>
              </a:defRPr>
            </a:lvl3pPr>
            <a:lvl4pPr marL="685800" indent="0">
              <a:buNone/>
              <a:defRPr/>
            </a:lvl4pPr>
            <a:lvl5pPr marL="914400" indent="0">
              <a:buNone/>
              <a:defRPr/>
            </a:lvl5pPr>
          </a:lstStyle>
          <a:p>
            <a:pPr lvl="0"/>
            <a:r>
              <a:rPr lang="en-US"/>
              <a:t>Click to edit Master text styles</a:t>
            </a:r>
          </a:p>
        </p:txBody>
      </p:sp>
      <p:sp>
        <p:nvSpPr>
          <p:cNvPr id="18" name="Text Placeholder 11">
            <a:extLst>
              <a:ext uri="{FF2B5EF4-FFF2-40B4-BE49-F238E27FC236}">
                <a16:creationId xmlns:a16="http://schemas.microsoft.com/office/drawing/2014/main" id="{C801E9AC-93F9-F06B-9038-5F1AAD2E0D8A}"/>
              </a:ext>
            </a:extLst>
          </p:cNvPr>
          <p:cNvSpPr>
            <a:spLocks noGrp="1"/>
          </p:cNvSpPr>
          <p:nvPr>
            <p:ph type="body" sz="quarter" idx="22"/>
          </p:nvPr>
        </p:nvSpPr>
        <p:spPr>
          <a:xfrm>
            <a:off x="1235075" y="3042690"/>
            <a:ext cx="8778782" cy="406323"/>
          </a:xfrm>
          <a:prstGeom prst="rect">
            <a:avLst/>
          </a:prstGeom>
        </p:spPr>
        <p:txBody>
          <a:bodyPr anchor="t"/>
          <a:lstStyle>
            <a:lvl1pPr marL="0" indent="0">
              <a:spcBef>
                <a:spcPts val="0"/>
              </a:spcBef>
              <a:buNone/>
              <a:defRPr lang="en-US" sz="1400" kern="1200" spc="0" baseline="0" dirty="0" smtClean="0">
                <a:solidFill>
                  <a:schemeClr val="tx1"/>
                </a:solidFill>
                <a:latin typeface="+mj-lt"/>
                <a:ea typeface="+mn-ea"/>
                <a:cs typeface="Segoe UI" panose="020B0502040204020203" pitchFamily="34" charset="0"/>
              </a:defRPr>
            </a:lvl1pPr>
          </a:lstStyle>
          <a:p>
            <a:pPr lvl="0"/>
            <a:r>
              <a:rPr lang="en-US"/>
              <a:t>Click to edit Master text styles</a:t>
            </a:r>
          </a:p>
          <a:p>
            <a:pPr lvl="1"/>
            <a:r>
              <a:rPr lang="en-US"/>
              <a:t>Second level</a:t>
            </a:r>
          </a:p>
        </p:txBody>
      </p:sp>
      <p:sp>
        <p:nvSpPr>
          <p:cNvPr id="19" name="Text Placeholder 3">
            <a:extLst>
              <a:ext uri="{FF2B5EF4-FFF2-40B4-BE49-F238E27FC236}">
                <a16:creationId xmlns:a16="http://schemas.microsoft.com/office/drawing/2014/main" id="{3EC43E23-35AD-52A6-0DE8-366F8CC32F9A}"/>
              </a:ext>
            </a:extLst>
          </p:cNvPr>
          <p:cNvSpPr>
            <a:spLocks noGrp="1"/>
          </p:cNvSpPr>
          <p:nvPr>
            <p:ph type="body" sz="quarter" idx="23"/>
          </p:nvPr>
        </p:nvSpPr>
        <p:spPr>
          <a:xfrm>
            <a:off x="1237265" y="3449013"/>
            <a:ext cx="8775098" cy="215444"/>
          </a:xfrm>
          <a:prstGeom prst="rect">
            <a:avLst/>
          </a:prstGeom>
        </p:spPr>
        <p:txBody>
          <a:bodyPr wrap="square" lIns="91440">
            <a:spAutoFit/>
          </a:bodyPr>
          <a:lstStyle>
            <a:lvl1pPr marL="137160" indent="-137160">
              <a:buFont typeface="Segoe UI" panose="020B0502040204020203" pitchFamily="34" charset="0"/>
              <a:buChar char="⃣"/>
              <a:defRPr sz="1400">
                <a:solidFill>
                  <a:schemeClr val="tx1"/>
                </a:solidFill>
              </a:defRPr>
            </a:lvl1pPr>
            <a:lvl2pPr marL="265176" indent="-128016">
              <a:buFont typeface="Segoe UI" panose="020B0502040204020203" pitchFamily="34" charset="0"/>
              <a:buChar char="⃣"/>
              <a:defRPr>
                <a:solidFill>
                  <a:schemeClr val="tx1"/>
                </a:solidFill>
              </a:defRPr>
            </a:lvl2pPr>
            <a:lvl3pPr marL="384048" indent="-118872">
              <a:buFont typeface="Segoe UI" panose="020B0502040204020203" pitchFamily="34" charset="0"/>
              <a:buChar char="⃣"/>
              <a:defRPr>
                <a:solidFill>
                  <a:schemeClr val="tx1"/>
                </a:solidFill>
              </a:defRPr>
            </a:lvl3pPr>
            <a:lvl4pPr marL="685800" indent="0">
              <a:buNone/>
              <a:defRPr/>
            </a:lvl4pPr>
            <a:lvl5pPr marL="914400" indent="0">
              <a:buNone/>
              <a:defRPr/>
            </a:lvl5pPr>
          </a:lstStyle>
          <a:p>
            <a:pPr lvl="0"/>
            <a:r>
              <a:rPr lang="en-US"/>
              <a:t>Click to edit Master text styles</a:t>
            </a:r>
          </a:p>
        </p:txBody>
      </p:sp>
      <p:sp>
        <p:nvSpPr>
          <p:cNvPr id="5" name="Rounded Rectangle 3_1">
            <a:extLst>
              <a:ext uri="{FF2B5EF4-FFF2-40B4-BE49-F238E27FC236}">
                <a16:creationId xmlns:a16="http://schemas.microsoft.com/office/drawing/2014/main" id="{8DF387DA-17D1-561A-CB61-497492A75E7A}"/>
              </a:ext>
            </a:extLst>
          </p:cNvPr>
          <p:cNvSpPr/>
          <p:nvPr userDrawn="1"/>
        </p:nvSpPr>
        <p:spPr>
          <a:xfrm>
            <a:off x="588261" y="1292745"/>
            <a:ext cx="10074975" cy="4749970"/>
          </a:xfrm>
          <a:prstGeom prst="roundRect">
            <a:avLst>
              <a:gd name="adj" fmla="val 6113"/>
            </a:avLst>
          </a:prstGeom>
          <a:solidFill>
            <a:schemeClr val="bg1">
              <a:lumMod val="9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182880" tIns="274320" rIns="274320" bIns="182880" rtlCol="0" anchor="t"/>
          <a:lstStyle/>
          <a:p>
            <a:pPr marL="0" marR="0" lvl="0" indent="0" algn="l" defTabSz="932742" rtl="0" eaLnBrk="1" fontAlgn="auto" latinLnBrk="0" hangingPunct="1">
              <a:lnSpc>
                <a:spcPct val="100000"/>
              </a:lnSpc>
              <a:spcBef>
                <a:spcPct val="20000"/>
              </a:spcBef>
              <a:spcAft>
                <a:spcPts val="0"/>
              </a:spcAft>
              <a:buClrTx/>
              <a:buSzPct val="90000"/>
              <a:buFontTx/>
              <a:buNone/>
              <a:tabLst/>
              <a:defRPr/>
            </a:pPr>
            <a:endParaRPr kumimoji="0" lang="en-US" sz="1800" b="0" i="0" u="none" strike="noStrike" kern="1200" cap="none" spc="0" normalizeH="0" baseline="0" noProof="0" dirty="0">
              <a:ln>
                <a:noFill/>
              </a:ln>
              <a:solidFill>
                <a:srgbClr val="000000"/>
              </a:solidFill>
              <a:effectLst/>
              <a:uLnTx/>
              <a:uFillTx/>
              <a:latin typeface="Segoe UI"/>
              <a:ea typeface="+mn-ea"/>
              <a:cs typeface="Segoe UI" panose="020B0502040204020203" pitchFamily="34" charset="0"/>
            </a:endParaRPr>
          </a:p>
        </p:txBody>
      </p:sp>
      <p:grpSp>
        <p:nvGrpSpPr>
          <p:cNvPr id="10" name="Group 9">
            <a:extLst>
              <a:ext uri="{FF2B5EF4-FFF2-40B4-BE49-F238E27FC236}">
                <a16:creationId xmlns:a16="http://schemas.microsoft.com/office/drawing/2014/main" id="{B70F9EA2-499B-FC62-F1E0-5049A02BDA00}"/>
              </a:ext>
              <a:ext uri="{C183D7F6-B498-43B3-948B-1728B52AA6E4}">
                <adec:decorative xmlns:adec="http://schemas.microsoft.com/office/drawing/2017/decorative" val="1"/>
              </a:ext>
            </a:extLst>
          </p:cNvPr>
          <p:cNvGrpSpPr/>
          <p:nvPr userDrawn="1"/>
        </p:nvGrpSpPr>
        <p:grpSpPr>
          <a:xfrm>
            <a:off x="10107938" y="893763"/>
            <a:ext cx="1110600" cy="1110600"/>
            <a:chOff x="5540700" y="2116300"/>
            <a:chExt cx="1110600" cy="1110600"/>
          </a:xfrm>
        </p:grpSpPr>
        <p:sp>
          <p:nvSpPr>
            <p:cNvPr id="11" name="Oval 10">
              <a:extLst>
                <a:ext uri="{FF2B5EF4-FFF2-40B4-BE49-F238E27FC236}">
                  <a16:creationId xmlns:a16="http://schemas.microsoft.com/office/drawing/2014/main" id="{7422224E-C80E-74FC-8C28-FF5F168706D7}"/>
                </a:ext>
              </a:extLst>
            </p:cNvPr>
            <p:cNvSpPr/>
            <p:nvPr/>
          </p:nvSpPr>
          <p:spPr>
            <a:xfrm>
              <a:off x="5540700" y="2116300"/>
              <a:ext cx="1110600" cy="1110600"/>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Segoe UI"/>
                <a:ea typeface="+mn-ea"/>
                <a:cs typeface="+mn-cs"/>
              </a:endParaRPr>
            </a:p>
          </p:txBody>
        </p:sp>
        <p:pic>
          <p:nvPicPr>
            <p:cNvPr id="14" name="Picture 13">
              <a:extLst>
                <a:ext uri="{FF2B5EF4-FFF2-40B4-BE49-F238E27FC236}">
                  <a16:creationId xmlns:a16="http://schemas.microsoft.com/office/drawing/2014/main" id="{6EE68CC6-7756-3099-F6C7-C2AA4259E008}"/>
                </a:ext>
              </a:extLst>
            </p:cNvPr>
            <p:cNvPicPr/>
            <p:nvPr/>
          </p:nvPicPr>
          <p:blipFill>
            <a:blip r:embed="rId2" cstate="screen">
              <a:extLst>
                <a:ext uri="{28A0092B-C50C-407E-A947-70E740481C1C}">
                  <a14:useLocalDpi xmlns:a14="http://schemas.microsoft.com/office/drawing/2010/main" val="0"/>
                </a:ext>
              </a:extLst>
            </a:blip>
            <a:srcRect/>
            <a:stretch/>
          </p:blipFill>
          <p:spPr>
            <a:xfrm>
              <a:off x="5749602" y="2325202"/>
              <a:ext cx="692796" cy="692796"/>
            </a:xfrm>
            <a:prstGeom prst="rect">
              <a:avLst/>
            </a:prstGeom>
            <a:noFill/>
          </p:spPr>
        </p:pic>
      </p:grpSp>
    </p:spTree>
    <p:extLst>
      <p:ext uri="{BB962C8B-B14F-4D97-AF65-F5344CB8AC3E}">
        <p14:creationId xmlns:p14="http://schemas.microsoft.com/office/powerpoint/2010/main" val="967067495"/>
      </p:ext>
    </p:extLst>
  </p:cSld>
  <p:clrMapOvr>
    <a:masterClrMapping/>
  </p:clrMapOvr>
  <p:transition>
    <p:fade/>
  </p:transition>
  <p:extLst>
    <p:ext uri="{DCECCB84-F9BA-43D5-87BE-67443E8EF086}">
      <p15:sldGuideLst xmlns:p15="http://schemas.microsoft.com/office/powerpoint/2012/main">
        <p15:guide id="4" pos="778">
          <p15:clr>
            <a:srgbClr val="954F72"/>
          </p15:clr>
        </p15:guide>
        <p15:guide id="5" pos="962">
          <p15:clr>
            <a:srgbClr val="954F72"/>
          </p15:clr>
        </p15:guide>
        <p15:guide id="6" pos="1372">
          <p15:clr>
            <a:srgbClr val="954F72"/>
          </p15:clr>
        </p15:guide>
        <p15:guide id="7" pos="1556">
          <p15:clr>
            <a:srgbClr val="954F72"/>
          </p15:clr>
        </p15:guide>
        <p15:guide id="8" pos="1966">
          <p15:clr>
            <a:srgbClr val="954F72"/>
          </p15:clr>
        </p15:guide>
        <p15:guide id="9" pos="2150">
          <p15:clr>
            <a:srgbClr val="954F72"/>
          </p15:clr>
        </p15:guide>
        <p15:guide id="10" pos="2568">
          <p15:clr>
            <a:srgbClr val="954F72"/>
          </p15:clr>
        </p15:guide>
        <p15:guide id="11" pos="2744">
          <p15:clr>
            <a:srgbClr val="954F72"/>
          </p15:clr>
        </p15:guide>
        <p15:guide id="12" pos="3153">
          <p15:clr>
            <a:srgbClr val="954F72"/>
          </p15:clr>
        </p15:guide>
        <p15:guide id="13" pos="3338">
          <p15:clr>
            <a:srgbClr val="954F72"/>
          </p15:clr>
        </p15:guide>
        <p15:guide id="14" pos="3747">
          <p15:clr>
            <a:srgbClr val="954F72"/>
          </p15:clr>
        </p15:guide>
        <p15:guide id="15" pos="3932">
          <p15:clr>
            <a:srgbClr val="954F72"/>
          </p15:clr>
        </p15:guide>
        <p15:guide id="16" pos="4341">
          <p15:clr>
            <a:srgbClr val="954F72"/>
          </p15:clr>
        </p15:guide>
        <p15:guide id="17" pos="4526">
          <p15:clr>
            <a:srgbClr val="954F72"/>
          </p15:clr>
        </p15:guide>
        <p15:guide id="18" pos="4935">
          <p15:clr>
            <a:srgbClr val="954F72"/>
          </p15:clr>
        </p15:guide>
        <p15:guide id="19" pos="5120">
          <p15:clr>
            <a:srgbClr val="954F72"/>
          </p15:clr>
        </p15:guide>
        <p15:guide id="20" pos="5529">
          <p15:clr>
            <a:srgbClr val="954F72"/>
          </p15:clr>
        </p15:guide>
        <p15:guide id="21" pos="5712">
          <p15:clr>
            <a:srgbClr val="954F72"/>
          </p15:clr>
        </p15:guide>
        <p15:guide id="22" pos="6123">
          <p15:clr>
            <a:srgbClr val="954F72"/>
          </p15:clr>
        </p15:guide>
        <p15:guide id="23" pos="6307">
          <p15:clr>
            <a:srgbClr val="954F72"/>
          </p15:clr>
        </p15:guide>
        <p15:guide id="24" pos="6717">
          <p15:clr>
            <a:srgbClr val="954F72"/>
          </p15:clr>
        </p15:guide>
        <p15:guide id="25" pos="6901">
          <p15:clr>
            <a:srgbClr val="954F72"/>
          </p15:clr>
        </p15:guide>
        <p15:guide id="30" orient="horz" pos="812">
          <p15:clr>
            <a:srgbClr val="954F72"/>
          </p15:clr>
        </p15:guide>
        <p15:guide id="31" orient="horz" pos="996">
          <p15:clr>
            <a:srgbClr val="954F72"/>
          </p15:clr>
        </p15:guide>
        <p15:guide id="32" orient="horz" pos="1440">
          <p15:clr>
            <a:srgbClr val="954F72"/>
          </p15:clr>
        </p15:guide>
        <p15:guide id="33" orient="horz" pos="1624">
          <p15:clr>
            <a:srgbClr val="954F72"/>
          </p15:clr>
        </p15:guide>
        <p15:guide id="34" orient="horz" pos="2067">
          <p15:clr>
            <a:srgbClr val="954F72"/>
          </p15:clr>
        </p15:guide>
        <p15:guide id="35" orient="horz" pos="2252">
          <p15:clr>
            <a:srgbClr val="954F72"/>
          </p15:clr>
        </p15:guide>
        <p15:guide id="36" orient="horz" pos="2695">
          <p15:clr>
            <a:srgbClr val="954F72"/>
          </p15:clr>
        </p15:guide>
        <p15:guide id="37" orient="horz" pos="2880">
          <p15:clr>
            <a:srgbClr val="954F72"/>
          </p15:clr>
        </p15:guide>
        <p15:guide id="38" orient="horz" pos="3323">
          <p15:clr>
            <a:srgbClr val="954F72"/>
          </p15:clr>
        </p15:guide>
        <p15:guide id="39" orient="horz" pos="3507">
          <p15:clr>
            <a:srgbClr val="954F72"/>
          </p15:clr>
        </p15:guide>
      </p15:sldGuideLst>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p:cSld name="LearningPath1_WmGray">
    <p:bg>
      <p:bgPr>
        <a:solidFill>
          <a:srgbClr val="E8E6DF"/>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E35D3C-86EE-875E-D2A6-669DF7E1C19A}"/>
              </a:ext>
            </a:extLst>
          </p:cNvPr>
          <p:cNvSpPr>
            <a:spLocks noGrp="1"/>
          </p:cNvSpPr>
          <p:nvPr>
            <p:ph type="title"/>
          </p:nvPr>
        </p:nvSpPr>
        <p:spPr>
          <a:xfrm>
            <a:off x="588262" y="585216"/>
            <a:ext cx="11011600" cy="492443"/>
          </a:xfrm>
        </p:spPr>
        <p:txBody>
          <a:bodyPr vert="horz" wrap="square" lIns="0" tIns="0" rIns="0" bIns="0" rtlCol="0" anchor="t">
            <a:spAutoFit/>
          </a:bodyPr>
          <a:lstStyle>
            <a:lvl1pPr>
              <a:defRPr lang="en-US" i="0" dirty="0">
                <a:cs typeface="Segoe UI Semibold" panose="020B0502040204020203" pitchFamily="34" charset="0"/>
              </a:defRPr>
            </a:lvl1pPr>
          </a:lstStyle>
          <a:p>
            <a:pPr lvl="0"/>
            <a:r>
              <a:rPr lang="en-US"/>
              <a:t>Click to edit Master title style</a:t>
            </a:r>
            <a:endParaRPr lang="en-US" dirty="0"/>
          </a:p>
        </p:txBody>
      </p:sp>
      <p:pic>
        <p:nvPicPr>
          <p:cNvPr id="6" name="Graphic 5">
            <a:extLst>
              <a:ext uri="{FF2B5EF4-FFF2-40B4-BE49-F238E27FC236}">
                <a16:creationId xmlns:a16="http://schemas.microsoft.com/office/drawing/2014/main" id="{DF318326-19BB-DD5B-81E3-D6586A45E476}"/>
              </a:ext>
              <a:ext uri="{C183D7F6-B498-43B3-948B-1728B52AA6E4}">
                <adec:decorative xmlns:adec="http://schemas.microsoft.com/office/drawing/2017/decorative" val="1"/>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 y="2827846"/>
            <a:ext cx="12192001" cy="3035200"/>
          </a:xfrm>
          <a:prstGeom prst="rect">
            <a:avLst/>
          </a:prstGeom>
        </p:spPr>
      </p:pic>
      <p:pic>
        <p:nvPicPr>
          <p:cNvPr id="3" name="Graphic 2">
            <a:extLst>
              <a:ext uri="{FF2B5EF4-FFF2-40B4-BE49-F238E27FC236}">
                <a16:creationId xmlns:a16="http://schemas.microsoft.com/office/drawing/2014/main" id="{026ED814-1684-FDC2-0D71-68AA43874F6E}"/>
              </a:ext>
              <a:ext uri="{C183D7F6-B498-43B3-948B-1728B52AA6E4}">
                <adec:decorative xmlns:adec="http://schemas.microsoft.com/office/drawing/2017/decorative" val="1"/>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 y="2827846"/>
            <a:ext cx="12192001" cy="3035200"/>
          </a:xfrm>
          <a:prstGeom prst="rect">
            <a:avLst/>
          </a:prstGeom>
        </p:spPr>
      </p:pic>
    </p:spTree>
    <p:extLst>
      <p:ext uri="{BB962C8B-B14F-4D97-AF65-F5344CB8AC3E}">
        <p14:creationId xmlns:p14="http://schemas.microsoft.com/office/powerpoint/2010/main" val="1582149276"/>
      </p:ext>
    </p:extLst>
  </p:cSld>
  <p:clrMapOvr>
    <a:masterClrMapping/>
  </p:clrMapOvr>
  <p:transition>
    <p:fade/>
  </p:transition>
  <p:extLst>
    <p:ext uri="{DCECCB84-F9BA-43D5-87BE-67443E8EF086}">
      <p15:sldGuideLst xmlns:p15="http://schemas.microsoft.com/office/powerpoint/2012/main">
        <p15:guide id="4" pos="778">
          <p15:clr>
            <a:srgbClr val="954F72"/>
          </p15:clr>
        </p15:guide>
        <p15:guide id="5" pos="962">
          <p15:clr>
            <a:srgbClr val="954F72"/>
          </p15:clr>
        </p15:guide>
        <p15:guide id="6" pos="1372">
          <p15:clr>
            <a:srgbClr val="954F72"/>
          </p15:clr>
        </p15:guide>
        <p15:guide id="7" pos="1556">
          <p15:clr>
            <a:srgbClr val="954F72"/>
          </p15:clr>
        </p15:guide>
        <p15:guide id="8" pos="1966">
          <p15:clr>
            <a:srgbClr val="954F72"/>
          </p15:clr>
        </p15:guide>
        <p15:guide id="9" pos="2150">
          <p15:clr>
            <a:srgbClr val="954F72"/>
          </p15:clr>
        </p15:guide>
        <p15:guide id="10" pos="2560">
          <p15:clr>
            <a:srgbClr val="954F72"/>
          </p15:clr>
        </p15:guide>
        <p15:guide id="11" pos="2744">
          <p15:clr>
            <a:srgbClr val="954F72"/>
          </p15:clr>
        </p15:guide>
        <p15:guide id="12" pos="3153">
          <p15:clr>
            <a:srgbClr val="954F72"/>
          </p15:clr>
        </p15:guide>
        <p15:guide id="13" pos="3338">
          <p15:clr>
            <a:srgbClr val="954F72"/>
          </p15:clr>
        </p15:guide>
        <p15:guide id="14" pos="3747">
          <p15:clr>
            <a:srgbClr val="954F72"/>
          </p15:clr>
        </p15:guide>
        <p15:guide id="15" pos="3932">
          <p15:clr>
            <a:srgbClr val="954F72"/>
          </p15:clr>
        </p15:guide>
        <p15:guide id="16" pos="4341">
          <p15:clr>
            <a:srgbClr val="954F72"/>
          </p15:clr>
        </p15:guide>
        <p15:guide id="17" pos="4526">
          <p15:clr>
            <a:srgbClr val="954F72"/>
          </p15:clr>
        </p15:guide>
        <p15:guide id="18" pos="4935">
          <p15:clr>
            <a:srgbClr val="954F72"/>
          </p15:clr>
        </p15:guide>
        <p15:guide id="19" pos="5120">
          <p15:clr>
            <a:srgbClr val="954F72"/>
          </p15:clr>
        </p15:guide>
        <p15:guide id="20" pos="5529">
          <p15:clr>
            <a:srgbClr val="954F72"/>
          </p15:clr>
        </p15:guide>
        <p15:guide id="21" pos="5713">
          <p15:clr>
            <a:srgbClr val="954F72"/>
          </p15:clr>
        </p15:guide>
        <p15:guide id="22" pos="6123">
          <p15:clr>
            <a:srgbClr val="954F72"/>
          </p15:clr>
        </p15:guide>
        <p15:guide id="23" pos="6307">
          <p15:clr>
            <a:srgbClr val="954F72"/>
          </p15:clr>
        </p15:guide>
        <p15:guide id="24" pos="6717">
          <p15:clr>
            <a:srgbClr val="954F72"/>
          </p15:clr>
        </p15:guide>
        <p15:guide id="25" pos="6901">
          <p15:clr>
            <a:srgbClr val="954F72"/>
          </p15:clr>
        </p15:guide>
        <p15:guide id="30" orient="horz" pos="812">
          <p15:clr>
            <a:srgbClr val="954F72"/>
          </p15:clr>
        </p15:guide>
        <p15:guide id="31" orient="horz" pos="996">
          <p15:clr>
            <a:srgbClr val="954F72"/>
          </p15:clr>
        </p15:guide>
        <p15:guide id="32" orient="horz" pos="1440">
          <p15:clr>
            <a:srgbClr val="954F72"/>
          </p15:clr>
        </p15:guide>
        <p15:guide id="33" orient="horz" pos="1624">
          <p15:clr>
            <a:srgbClr val="954F72"/>
          </p15:clr>
        </p15:guide>
        <p15:guide id="34" orient="horz" pos="2067">
          <p15:clr>
            <a:srgbClr val="954F72"/>
          </p15:clr>
        </p15:guide>
        <p15:guide id="35" orient="horz" pos="2252">
          <p15:clr>
            <a:srgbClr val="954F72"/>
          </p15:clr>
        </p15:guide>
        <p15:guide id="36" orient="horz" pos="2695">
          <p15:clr>
            <a:srgbClr val="954F72"/>
          </p15:clr>
        </p15:guide>
        <p15:guide id="37" orient="horz" pos="2880">
          <p15:clr>
            <a:srgbClr val="954F72"/>
          </p15:clr>
        </p15:guide>
        <p15:guide id="38" orient="horz" pos="3323">
          <p15:clr>
            <a:srgbClr val="954F72"/>
          </p15:clr>
        </p15:guide>
        <p15:guide id="39" orient="horz" pos="3507">
          <p15:clr>
            <a:srgbClr val="954F72"/>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887205-0BF6-59E6-5705-A9C8FFB1BBC1}"/>
              </a:ext>
            </a:extLst>
          </p:cNvPr>
          <p:cNvSpPr>
            <a:spLocks noGrp="1"/>
          </p:cNvSpPr>
          <p:nvPr>
            <p:ph type="title"/>
          </p:nvPr>
        </p:nvSpPr>
        <p:spPr/>
        <p:txBody>
          <a:bodyPr/>
          <a:lstStyle/>
          <a:p>
            <a:r>
              <a:rPr lang="en-US"/>
              <a:t>Click to edit Master title style</a:t>
            </a:r>
            <a:endParaRPr lang="en-IN"/>
          </a:p>
        </p:txBody>
      </p:sp>
      <p:sp>
        <p:nvSpPr>
          <p:cNvPr id="3" name="Content Placeholder 2">
            <a:extLst>
              <a:ext uri="{FF2B5EF4-FFF2-40B4-BE49-F238E27FC236}">
                <a16:creationId xmlns:a16="http://schemas.microsoft.com/office/drawing/2014/main" id="{5C76C015-749E-0A99-5AE1-F176E41EBAB1}"/>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id="{22919DD2-544A-13CA-A427-57996CAB2ED6}"/>
              </a:ext>
            </a:extLst>
          </p:cNvPr>
          <p:cNvSpPr>
            <a:spLocks noGrp="1"/>
          </p:cNvSpPr>
          <p:nvPr>
            <p:ph type="dt" sz="half" idx="10"/>
          </p:nvPr>
        </p:nvSpPr>
        <p:spPr/>
        <p:txBody>
          <a:bodyPr/>
          <a:lstStyle/>
          <a:p>
            <a:fld id="{20B293F9-22BC-4798-8E23-3BA9554BFF4B}" type="datetimeFigureOut">
              <a:rPr lang="en-IN" smtClean="0"/>
              <a:t>18-03-2025</a:t>
            </a:fld>
            <a:endParaRPr lang="en-IN"/>
          </a:p>
        </p:txBody>
      </p:sp>
      <p:sp>
        <p:nvSpPr>
          <p:cNvPr id="5" name="Footer Placeholder 4">
            <a:extLst>
              <a:ext uri="{FF2B5EF4-FFF2-40B4-BE49-F238E27FC236}">
                <a16:creationId xmlns:a16="http://schemas.microsoft.com/office/drawing/2014/main" id="{23BD6B0D-A55F-E418-5A7D-31C9AF267A6B}"/>
              </a:ext>
            </a:extLst>
          </p:cNvPr>
          <p:cNvSpPr>
            <a:spLocks noGrp="1"/>
          </p:cNvSpPr>
          <p:nvPr>
            <p:ph type="ftr" sz="quarter" idx="11"/>
          </p:nvPr>
        </p:nvSpPr>
        <p:spPr/>
        <p:txBody>
          <a:bodyPr/>
          <a:lstStyle/>
          <a:p>
            <a:endParaRPr lang="en-IN"/>
          </a:p>
        </p:txBody>
      </p:sp>
      <p:sp>
        <p:nvSpPr>
          <p:cNvPr id="6" name="Slide Number Placeholder 5">
            <a:extLst>
              <a:ext uri="{FF2B5EF4-FFF2-40B4-BE49-F238E27FC236}">
                <a16:creationId xmlns:a16="http://schemas.microsoft.com/office/drawing/2014/main" id="{2D867E35-5949-CFD2-B7D0-B6B0F6981898}"/>
              </a:ext>
            </a:extLst>
          </p:cNvPr>
          <p:cNvSpPr>
            <a:spLocks noGrp="1"/>
          </p:cNvSpPr>
          <p:nvPr>
            <p:ph type="sldNum" sz="quarter" idx="12"/>
          </p:nvPr>
        </p:nvSpPr>
        <p:spPr/>
        <p:txBody>
          <a:bodyPr/>
          <a:lstStyle/>
          <a:p>
            <a:fld id="{B40B71C4-F0C7-4DDD-8516-DC54369172BA}" type="slidenum">
              <a:rPr lang="en-IN" smtClean="0"/>
              <a:t>‹#›</a:t>
            </a:fld>
            <a:endParaRPr lang="en-IN"/>
          </a:p>
        </p:txBody>
      </p:sp>
    </p:spTree>
    <p:extLst>
      <p:ext uri="{BB962C8B-B14F-4D97-AF65-F5344CB8AC3E}">
        <p14:creationId xmlns:p14="http://schemas.microsoft.com/office/powerpoint/2010/main" val="300442014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cSld name="Resources">
    <p:bg>
      <p:bgPr>
        <a:solidFill>
          <a:srgbClr val="E8E6DF"/>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E35D3C-86EE-875E-D2A6-669DF7E1C19A}"/>
              </a:ext>
            </a:extLst>
          </p:cNvPr>
          <p:cNvSpPr>
            <a:spLocks noGrp="1"/>
          </p:cNvSpPr>
          <p:nvPr>
            <p:ph type="title"/>
          </p:nvPr>
        </p:nvSpPr>
        <p:spPr>
          <a:xfrm>
            <a:off x="588262" y="585216"/>
            <a:ext cx="11011600" cy="492443"/>
          </a:xfrm>
        </p:spPr>
        <p:txBody>
          <a:bodyPr/>
          <a:lstStyle>
            <a:lvl1pPr>
              <a:defRPr sz="3200" b="0" i="0">
                <a:solidFill>
                  <a:schemeClr val="tx1"/>
                </a:solidFill>
                <a:latin typeface="+mj-lt"/>
                <a:cs typeface="Segoe UI Semibold" panose="020B0502040204020203" pitchFamily="34" charset="0"/>
              </a:defRPr>
            </a:lvl1pPr>
          </a:lstStyle>
          <a:p>
            <a:r>
              <a:rPr lang="en-US"/>
              <a:t>Click to edit Master title style</a:t>
            </a:r>
            <a:endParaRPr lang="en-US" dirty="0"/>
          </a:p>
        </p:txBody>
      </p:sp>
      <p:sp>
        <p:nvSpPr>
          <p:cNvPr id="3" name="Text Placeholder 3">
            <a:extLst>
              <a:ext uri="{FF2B5EF4-FFF2-40B4-BE49-F238E27FC236}">
                <a16:creationId xmlns:a16="http://schemas.microsoft.com/office/drawing/2014/main" id="{05B49E74-D3F8-9BC9-0A3F-F524E6C5A414}"/>
              </a:ext>
            </a:extLst>
          </p:cNvPr>
          <p:cNvSpPr>
            <a:spLocks noGrp="1"/>
          </p:cNvSpPr>
          <p:nvPr>
            <p:ph type="body" sz="quarter" idx="15"/>
          </p:nvPr>
        </p:nvSpPr>
        <p:spPr>
          <a:xfrm>
            <a:off x="586389" y="1591056"/>
            <a:ext cx="8193024" cy="541687"/>
          </a:xfrm>
          <a:prstGeom prst="rect">
            <a:avLst/>
          </a:prstGeom>
        </p:spPr>
        <p:txBody>
          <a:bodyPr wrap="square">
            <a:spAutoFit/>
          </a:bodyPr>
          <a:lstStyle>
            <a:lvl1pPr marL="0" indent="0">
              <a:buFont typeface="Arial" panose="020B0604020202020204" pitchFamily="34" charset="0"/>
              <a:buNone/>
              <a:defRPr>
                <a:solidFill>
                  <a:schemeClr val="tx1"/>
                </a:solidFill>
                <a:latin typeface="+mj-lt"/>
              </a:defRPr>
            </a:lvl1pPr>
            <a:lvl2pPr marL="265176" indent="-128016">
              <a:buFont typeface="Arial" panose="020B0604020202020204" pitchFamily="34" charset="0"/>
              <a:buChar char="•"/>
              <a:defRPr>
                <a:solidFill>
                  <a:schemeClr val="tx1"/>
                </a:solidFill>
              </a:defRPr>
            </a:lvl2pPr>
            <a:lvl3pPr marL="384048" indent="-118872">
              <a:buFont typeface="Arial" panose="020B0604020202020204" pitchFamily="34" charset="0"/>
              <a:buChar char="•"/>
              <a:defRPr>
                <a:solidFill>
                  <a:schemeClr val="tx1"/>
                </a:solidFill>
              </a:defRPr>
            </a:lvl3pPr>
            <a:lvl4pPr marL="685800" indent="0">
              <a:buNone/>
              <a:defRPr/>
            </a:lvl4pPr>
            <a:lvl5pPr marL="914400" indent="0">
              <a:buNone/>
              <a:defRPr/>
            </a:lvl5pPr>
          </a:lstStyle>
          <a:p>
            <a:pPr lvl="0"/>
            <a:r>
              <a:rPr lang="en-US"/>
              <a:t>Click to edit Master text styles</a:t>
            </a:r>
          </a:p>
          <a:p>
            <a:pPr lvl="1"/>
            <a:r>
              <a:rPr lang="en-US"/>
              <a:t>Second level</a:t>
            </a:r>
          </a:p>
        </p:txBody>
      </p:sp>
      <p:sp>
        <p:nvSpPr>
          <p:cNvPr id="8" name="Text Placeholder 3">
            <a:extLst>
              <a:ext uri="{FF2B5EF4-FFF2-40B4-BE49-F238E27FC236}">
                <a16:creationId xmlns:a16="http://schemas.microsoft.com/office/drawing/2014/main" id="{5F055FC1-EF87-C5EC-9545-B346C73ACDA3}"/>
              </a:ext>
            </a:extLst>
          </p:cNvPr>
          <p:cNvSpPr>
            <a:spLocks noGrp="1"/>
          </p:cNvSpPr>
          <p:nvPr>
            <p:ph type="body" sz="quarter" idx="19"/>
          </p:nvPr>
        </p:nvSpPr>
        <p:spPr>
          <a:xfrm>
            <a:off x="586389" y="2081710"/>
            <a:ext cx="8193024" cy="1132618"/>
          </a:xfrm>
          <a:prstGeom prst="rect">
            <a:avLst/>
          </a:prstGeom>
        </p:spPr>
        <p:txBody>
          <a:bodyPr wrap="square">
            <a:spAutoFit/>
          </a:bodyPr>
          <a:lstStyle>
            <a:lvl1pPr marL="137160" indent="-137160">
              <a:buFont typeface="Arial" panose="020B0604020202020204" pitchFamily="34" charset="0"/>
              <a:buChar char="•"/>
              <a:defRPr>
                <a:solidFill>
                  <a:schemeClr val="tx1"/>
                </a:solidFill>
              </a:defRPr>
            </a:lvl1pPr>
            <a:lvl2pPr marL="265176" indent="-128016">
              <a:buFont typeface="Arial" panose="020B0604020202020204" pitchFamily="34" charset="0"/>
              <a:buChar char="•"/>
              <a:defRPr>
                <a:solidFill>
                  <a:schemeClr val="tx1"/>
                </a:solidFill>
              </a:defRPr>
            </a:lvl2pPr>
            <a:lvl3pPr marL="384048" indent="-118872">
              <a:buFont typeface="Arial" panose="020B0604020202020204" pitchFamily="34" charset="0"/>
              <a:buChar char="•"/>
              <a:defRPr>
                <a:solidFill>
                  <a:schemeClr val="tx1"/>
                </a:solidFill>
              </a:defRPr>
            </a:lvl3pPr>
            <a:lvl4pPr marL="685800" indent="0">
              <a:buNone/>
              <a:defRPr/>
            </a:lvl4pPr>
            <a:lvl5pPr marL="914400" indent="0">
              <a:buNone/>
              <a:defRPr/>
            </a:lvl5pPr>
          </a:lstStyle>
          <a:p>
            <a:pPr lvl="0"/>
            <a:r>
              <a:rPr lang="en-US"/>
              <a:t>Click to edit Master text styles</a:t>
            </a:r>
          </a:p>
          <a:p>
            <a:pPr lvl="1"/>
            <a:r>
              <a:rPr lang="en-US"/>
              <a:t>Second level</a:t>
            </a:r>
          </a:p>
          <a:p>
            <a:pPr lvl="2"/>
            <a:r>
              <a:rPr lang="en-US"/>
              <a:t>Third level</a:t>
            </a:r>
          </a:p>
          <a:p>
            <a:pPr lvl="3"/>
            <a:r>
              <a:rPr lang="en-US"/>
              <a:t>Fourth level</a:t>
            </a:r>
          </a:p>
        </p:txBody>
      </p:sp>
      <p:sp>
        <p:nvSpPr>
          <p:cNvPr id="9" name="Text Placeholder 3">
            <a:extLst>
              <a:ext uri="{FF2B5EF4-FFF2-40B4-BE49-F238E27FC236}">
                <a16:creationId xmlns:a16="http://schemas.microsoft.com/office/drawing/2014/main" id="{5EBA1527-2F4C-29A6-6A08-4FBA5CAE4E7E}"/>
              </a:ext>
            </a:extLst>
          </p:cNvPr>
          <p:cNvSpPr>
            <a:spLocks noGrp="1"/>
          </p:cNvSpPr>
          <p:nvPr>
            <p:ph type="body" sz="quarter" idx="20"/>
          </p:nvPr>
        </p:nvSpPr>
        <p:spPr>
          <a:xfrm>
            <a:off x="586389" y="3587124"/>
            <a:ext cx="8193024" cy="541687"/>
          </a:xfrm>
          <a:prstGeom prst="rect">
            <a:avLst/>
          </a:prstGeom>
        </p:spPr>
        <p:txBody>
          <a:bodyPr wrap="square">
            <a:spAutoFit/>
          </a:bodyPr>
          <a:lstStyle>
            <a:lvl1pPr marL="0" indent="0">
              <a:buFont typeface="Arial" panose="020B0604020202020204" pitchFamily="34" charset="0"/>
              <a:buNone/>
              <a:defRPr>
                <a:solidFill>
                  <a:schemeClr val="tx1"/>
                </a:solidFill>
                <a:latin typeface="+mj-lt"/>
              </a:defRPr>
            </a:lvl1pPr>
            <a:lvl2pPr marL="265176" indent="-128016">
              <a:buFont typeface="Arial" panose="020B0604020202020204" pitchFamily="34" charset="0"/>
              <a:buChar char="•"/>
              <a:defRPr>
                <a:solidFill>
                  <a:schemeClr val="tx1"/>
                </a:solidFill>
              </a:defRPr>
            </a:lvl2pPr>
            <a:lvl3pPr marL="384048" indent="-118872">
              <a:buFont typeface="Arial" panose="020B0604020202020204" pitchFamily="34" charset="0"/>
              <a:buChar char="•"/>
              <a:defRPr>
                <a:solidFill>
                  <a:schemeClr val="tx1"/>
                </a:solidFill>
              </a:defRPr>
            </a:lvl3pPr>
            <a:lvl4pPr marL="685800" indent="0">
              <a:buNone/>
              <a:defRPr/>
            </a:lvl4pPr>
            <a:lvl5pPr marL="914400" indent="0">
              <a:buNone/>
              <a:defRPr/>
            </a:lvl5pPr>
          </a:lstStyle>
          <a:p>
            <a:pPr lvl="0"/>
            <a:r>
              <a:rPr lang="en-US"/>
              <a:t>Click to edit Master text styles</a:t>
            </a:r>
          </a:p>
          <a:p>
            <a:pPr lvl="1"/>
            <a:r>
              <a:rPr lang="en-US"/>
              <a:t>Second level</a:t>
            </a:r>
          </a:p>
        </p:txBody>
      </p:sp>
      <p:sp>
        <p:nvSpPr>
          <p:cNvPr id="10" name="Text Placeholder 3">
            <a:extLst>
              <a:ext uri="{FF2B5EF4-FFF2-40B4-BE49-F238E27FC236}">
                <a16:creationId xmlns:a16="http://schemas.microsoft.com/office/drawing/2014/main" id="{3B81DC28-90DC-14C9-6ED7-101D16E58FA0}"/>
              </a:ext>
            </a:extLst>
          </p:cNvPr>
          <p:cNvSpPr>
            <a:spLocks noGrp="1"/>
          </p:cNvSpPr>
          <p:nvPr>
            <p:ph type="body" sz="quarter" idx="21"/>
          </p:nvPr>
        </p:nvSpPr>
        <p:spPr>
          <a:xfrm>
            <a:off x="586389" y="4077778"/>
            <a:ext cx="8193024" cy="1132618"/>
          </a:xfrm>
          <a:prstGeom prst="rect">
            <a:avLst/>
          </a:prstGeom>
        </p:spPr>
        <p:txBody>
          <a:bodyPr wrap="square">
            <a:spAutoFit/>
          </a:bodyPr>
          <a:lstStyle>
            <a:lvl1pPr marL="137160" indent="-137160">
              <a:buFont typeface="Arial" panose="020B0604020202020204" pitchFamily="34" charset="0"/>
              <a:buChar char="•"/>
              <a:defRPr>
                <a:solidFill>
                  <a:schemeClr val="tx1"/>
                </a:solidFill>
              </a:defRPr>
            </a:lvl1pPr>
            <a:lvl2pPr marL="265176" indent="-128016">
              <a:buFont typeface="Arial" panose="020B0604020202020204" pitchFamily="34" charset="0"/>
              <a:buChar char="•"/>
              <a:defRPr>
                <a:solidFill>
                  <a:schemeClr val="tx1"/>
                </a:solidFill>
              </a:defRPr>
            </a:lvl2pPr>
            <a:lvl3pPr marL="384048" indent="-118872">
              <a:buFont typeface="Arial" panose="020B0604020202020204" pitchFamily="34" charset="0"/>
              <a:buChar char="•"/>
              <a:defRPr>
                <a:solidFill>
                  <a:schemeClr val="tx1"/>
                </a:solidFill>
              </a:defRPr>
            </a:lvl3pPr>
            <a:lvl4pPr marL="685800" indent="0">
              <a:buNone/>
              <a:defRPr/>
            </a:lvl4pPr>
            <a:lvl5pPr marL="914400" indent="0">
              <a:buNone/>
              <a:defRPr/>
            </a:lvl5pPr>
          </a:lstStyle>
          <a:p>
            <a:pPr lvl="0"/>
            <a:r>
              <a:rPr lang="en-US"/>
              <a:t>Click to edit Master text styles</a:t>
            </a:r>
          </a:p>
          <a:p>
            <a:pPr lvl="1"/>
            <a:r>
              <a:rPr lang="en-US"/>
              <a:t>Second level</a:t>
            </a:r>
          </a:p>
          <a:p>
            <a:pPr lvl="2"/>
            <a:r>
              <a:rPr lang="en-US"/>
              <a:t>Third level</a:t>
            </a:r>
          </a:p>
          <a:p>
            <a:pPr lvl="3"/>
            <a:r>
              <a:rPr lang="en-US"/>
              <a:t>Fourth level</a:t>
            </a:r>
          </a:p>
        </p:txBody>
      </p:sp>
    </p:spTree>
    <p:extLst>
      <p:ext uri="{BB962C8B-B14F-4D97-AF65-F5344CB8AC3E}">
        <p14:creationId xmlns:p14="http://schemas.microsoft.com/office/powerpoint/2010/main" val="3965147186"/>
      </p:ext>
    </p:extLst>
  </p:cSld>
  <p:clrMapOvr>
    <a:overrideClrMapping bg1="lt1" tx1="dk1" bg2="lt2" tx2="dk2" accent1="accent1" accent2="accent2" accent3="accent3" accent4="accent4" accent5="accent5" accent6="accent6" hlink="hlink" folHlink="folHlink"/>
  </p:clrMapOvr>
  <p:transition>
    <p:fade/>
  </p:transition>
  <p:extLst>
    <p:ext uri="{DCECCB84-F9BA-43D5-87BE-67443E8EF086}">
      <p15:sldGuideLst xmlns:p15="http://schemas.microsoft.com/office/powerpoint/2012/main">
        <p15:guide id="4" pos="778">
          <p15:clr>
            <a:srgbClr val="954F72"/>
          </p15:clr>
        </p15:guide>
        <p15:guide id="5" pos="962">
          <p15:clr>
            <a:srgbClr val="954F72"/>
          </p15:clr>
        </p15:guide>
        <p15:guide id="6" pos="1372">
          <p15:clr>
            <a:srgbClr val="954F72"/>
          </p15:clr>
        </p15:guide>
        <p15:guide id="7" pos="1556">
          <p15:clr>
            <a:srgbClr val="954F72"/>
          </p15:clr>
        </p15:guide>
        <p15:guide id="8" pos="1966">
          <p15:clr>
            <a:srgbClr val="954F72"/>
          </p15:clr>
        </p15:guide>
        <p15:guide id="9" pos="2150">
          <p15:clr>
            <a:srgbClr val="954F72"/>
          </p15:clr>
        </p15:guide>
        <p15:guide id="10" pos="2560">
          <p15:clr>
            <a:srgbClr val="954F72"/>
          </p15:clr>
        </p15:guide>
        <p15:guide id="11" pos="2744">
          <p15:clr>
            <a:srgbClr val="954F72"/>
          </p15:clr>
        </p15:guide>
        <p15:guide id="12" pos="3153">
          <p15:clr>
            <a:srgbClr val="954F72"/>
          </p15:clr>
        </p15:guide>
        <p15:guide id="13" pos="3338">
          <p15:clr>
            <a:srgbClr val="954F72"/>
          </p15:clr>
        </p15:guide>
        <p15:guide id="14" pos="3747">
          <p15:clr>
            <a:srgbClr val="954F72"/>
          </p15:clr>
        </p15:guide>
        <p15:guide id="15" pos="3932">
          <p15:clr>
            <a:srgbClr val="954F72"/>
          </p15:clr>
        </p15:guide>
        <p15:guide id="16" pos="4341">
          <p15:clr>
            <a:srgbClr val="954F72"/>
          </p15:clr>
        </p15:guide>
        <p15:guide id="17" pos="4526">
          <p15:clr>
            <a:srgbClr val="954F72"/>
          </p15:clr>
        </p15:guide>
        <p15:guide id="18" pos="4935">
          <p15:clr>
            <a:srgbClr val="954F72"/>
          </p15:clr>
        </p15:guide>
        <p15:guide id="19" pos="5120">
          <p15:clr>
            <a:srgbClr val="954F72"/>
          </p15:clr>
        </p15:guide>
        <p15:guide id="20" pos="5529">
          <p15:clr>
            <a:srgbClr val="954F72"/>
          </p15:clr>
        </p15:guide>
        <p15:guide id="21" pos="5713">
          <p15:clr>
            <a:srgbClr val="954F72"/>
          </p15:clr>
        </p15:guide>
        <p15:guide id="22" pos="6123">
          <p15:clr>
            <a:srgbClr val="954F72"/>
          </p15:clr>
        </p15:guide>
        <p15:guide id="23" pos="6307">
          <p15:clr>
            <a:srgbClr val="954F72"/>
          </p15:clr>
        </p15:guide>
        <p15:guide id="24" pos="6717">
          <p15:clr>
            <a:srgbClr val="954F72"/>
          </p15:clr>
        </p15:guide>
        <p15:guide id="25" pos="6901">
          <p15:clr>
            <a:srgbClr val="954F72"/>
          </p15:clr>
        </p15:guide>
        <p15:guide id="28" orient="horz" pos="4320">
          <p15:clr>
            <a:srgbClr val="954F72"/>
          </p15:clr>
        </p15:guide>
        <p15:guide id="30" orient="horz" pos="812">
          <p15:clr>
            <a:srgbClr val="954F72"/>
          </p15:clr>
        </p15:guide>
        <p15:guide id="31" orient="horz" pos="996">
          <p15:clr>
            <a:srgbClr val="954F72"/>
          </p15:clr>
        </p15:guide>
        <p15:guide id="32" orient="horz" pos="1440">
          <p15:clr>
            <a:srgbClr val="954F72"/>
          </p15:clr>
        </p15:guide>
        <p15:guide id="33" orient="horz" pos="1624">
          <p15:clr>
            <a:srgbClr val="954F72"/>
          </p15:clr>
        </p15:guide>
        <p15:guide id="34" orient="horz" pos="2067">
          <p15:clr>
            <a:srgbClr val="954F72"/>
          </p15:clr>
        </p15:guide>
        <p15:guide id="35" orient="horz" pos="2252">
          <p15:clr>
            <a:srgbClr val="954F72"/>
          </p15:clr>
        </p15:guide>
        <p15:guide id="36" orient="horz" pos="2695">
          <p15:clr>
            <a:srgbClr val="954F72"/>
          </p15:clr>
        </p15:guide>
        <p15:guide id="37" orient="horz" pos="2880">
          <p15:clr>
            <a:srgbClr val="954F72"/>
          </p15:clr>
        </p15:guide>
        <p15:guide id="38" orient="horz" pos="3323">
          <p15:clr>
            <a:srgbClr val="954F72"/>
          </p15:clr>
        </p15:guide>
        <p15:guide id="39" orient="horz" pos="3507">
          <p15:clr>
            <a:srgbClr val="954F72"/>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0AD42E-6F18-BA6E-FA5F-FFF960C96B4A}"/>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IN"/>
          </a:p>
        </p:txBody>
      </p:sp>
      <p:sp>
        <p:nvSpPr>
          <p:cNvPr id="3" name="Text Placeholder 2">
            <a:extLst>
              <a:ext uri="{FF2B5EF4-FFF2-40B4-BE49-F238E27FC236}">
                <a16:creationId xmlns:a16="http://schemas.microsoft.com/office/drawing/2014/main" id="{5775B3B2-88B6-4542-E01A-B3D4CCE94AE0}"/>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B574E7C6-5794-1140-4A5C-0C9DA9ABF537}"/>
              </a:ext>
            </a:extLst>
          </p:cNvPr>
          <p:cNvSpPr>
            <a:spLocks noGrp="1"/>
          </p:cNvSpPr>
          <p:nvPr>
            <p:ph type="dt" sz="half" idx="10"/>
          </p:nvPr>
        </p:nvSpPr>
        <p:spPr/>
        <p:txBody>
          <a:bodyPr/>
          <a:lstStyle/>
          <a:p>
            <a:fld id="{20B293F9-22BC-4798-8E23-3BA9554BFF4B}" type="datetimeFigureOut">
              <a:rPr lang="en-IN" smtClean="0"/>
              <a:t>18-03-2025</a:t>
            </a:fld>
            <a:endParaRPr lang="en-IN"/>
          </a:p>
        </p:txBody>
      </p:sp>
      <p:sp>
        <p:nvSpPr>
          <p:cNvPr id="5" name="Footer Placeholder 4">
            <a:extLst>
              <a:ext uri="{FF2B5EF4-FFF2-40B4-BE49-F238E27FC236}">
                <a16:creationId xmlns:a16="http://schemas.microsoft.com/office/drawing/2014/main" id="{7F021D13-E9FC-4943-2A0C-5422A6AE8E03}"/>
              </a:ext>
            </a:extLst>
          </p:cNvPr>
          <p:cNvSpPr>
            <a:spLocks noGrp="1"/>
          </p:cNvSpPr>
          <p:nvPr>
            <p:ph type="ftr" sz="quarter" idx="11"/>
          </p:nvPr>
        </p:nvSpPr>
        <p:spPr/>
        <p:txBody>
          <a:bodyPr/>
          <a:lstStyle/>
          <a:p>
            <a:endParaRPr lang="en-IN"/>
          </a:p>
        </p:txBody>
      </p:sp>
      <p:sp>
        <p:nvSpPr>
          <p:cNvPr id="6" name="Slide Number Placeholder 5">
            <a:extLst>
              <a:ext uri="{FF2B5EF4-FFF2-40B4-BE49-F238E27FC236}">
                <a16:creationId xmlns:a16="http://schemas.microsoft.com/office/drawing/2014/main" id="{47AF29C3-C137-2898-2902-396C432AC706}"/>
              </a:ext>
            </a:extLst>
          </p:cNvPr>
          <p:cNvSpPr>
            <a:spLocks noGrp="1"/>
          </p:cNvSpPr>
          <p:nvPr>
            <p:ph type="sldNum" sz="quarter" idx="12"/>
          </p:nvPr>
        </p:nvSpPr>
        <p:spPr/>
        <p:txBody>
          <a:bodyPr/>
          <a:lstStyle/>
          <a:p>
            <a:fld id="{B40B71C4-F0C7-4DDD-8516-DC54369172BA}" type="slidenum">
              <a:rPr lang="en-IN" smtClean="0"/>
              <a:t>‹#›</a:t>
            </a:fld>
            <a:endParaRPr lang="en-IN"/>
          </a:p>
        </p:txBody>
      </p:sp>
    </p:spTree>
    <p:extLst>
      <p:ext uri="{BB962C8B-B14F-4D97-AF65-F5344CB8AC3E}">
        <p14:creationId xmlns:p14="http://schemas.microsoft.com/office/powerpoint/2010/main" val="70813935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7149DF-D4BF-586F-4A67-C1B07E7A0E94}"/>
              </a:ext>
            </a:extLst>
          </p:cNvPr>
          <p:cNvSpPr>
            <a:spLocks noGrp="1"/>
          </p:cNvSpPr>
          <p:nvPr>
            <p:ph type="title"/>
          </p:nvPr>
        </p:nvSpPr>
        <p:spPr/>
        <p:txBody>
          <a:bodyPr/>
          <a:lstStyle/>
          <a:p>
            <a:r>
              <a:rPr lang="en-US"/>
              <a:t>Click to edit Master title style</a:t>
            </a:r>
            <a:endParaRPr lang="en-IN"/>
          </a:p>
        </p:txBody>
      </p:sp>
      <p:sp>
        <p:nvSpPr>
          <p:cNvPr id="3" name="Content Placeholder 2">
            <a:extLst>
              <a:ext uri="{FF2B5EF4-FFF2-40B4-BE49-F238E27FC236}">
                <a16:creationId xmlns:a16="http://schemas.microsoft.com/office/drawing/2014/main" id="{6162BB92-2E43-4189-7CEF-781A0098372A}"/>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Content Placeholder 3">
            <a:extLst>
              <a:ext uri="{FF2B5EF4-FFF2-40B4-BE49-F238E27FC236}">
                <a16:creationId xmlns:a16="http://schemas.microsoft.com/office/drawing/2014/main" id="{25A90DEE-550B-1838-F91A-A2628BA12C00}"/>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5" name="Date Placeholder 4">
            <a:extLst>
              <a:ext uri="{FF2B5EF4-FFF2-40B4-BE49-F238E27FC236}">
                <a16:creationId xmlns:a16="http://schemas.microsoft.com/office/drawing/2014/main" id="{D79D8683-37AA-C12C-A312-8EC5B2DE8A6E}"/>
              </a:ext>
            </a:extLst>
          </p:cNvPr>
          <p:cNvSpPr>
            <a:spLocks noGrp="1"/>
          </p:cNvSpPr>
          <p:nvPr>
            <p:ph type="dt" sz="half" idx="10"/>
          </p:nvPr>
        </p:nvSpPr>
        <p:spPr/>
        <p:txBody>
          <a:bodyPr/>
          <a:lstStyle/>
          <a:p>
            <a:fld id="{20B293F9-22BC-4798-8E23-3BA9554BFF4B}" type="datetimeFigureOut">
              <a:rPr lang="en-IN" smtClean="0"/>
              <a:t>18-03-2025</a:t>
            </a:fld>
            <a:endParaRPr lang="en-IN"/>
          </a:p>
        </p:txBody>
      </p:sp>
      <p:sp>
        <p:nvSpPr>
          <p:cNvPr id="6" name="Footer Placeholder 5">
            <a:extLst>
              <a:ext uri="{FF2B5EF4-FFF2-40B4-BE49-F238E27FC236}">
                <a16:creationId xmlns:a16="http://schemas.microsoft.com/office/drawing/2014/main" id="{AAB5CA92-2354-F61D-9D79-2726C2AA5D9C}"/>
              </a:ext>
            </a:extLst>
          </p:cNvPr>
          <p:cNvSpPr>
            <a:spLocks noGrp="1"/>
          </p:cNvSpPr>
          <p:nvPr>
            <p:ph type="ftr" sz="quarter" idx="11"/>
          </p:nvPr>
        </p:nvSpPr>
        <p:spPr/>
        <p:txBody>
          <a:bodyPr/>
          <a:lstStyle/>
          <a:p>
            <a:endParaRPr lang="en-IN"/>
          </a:p>
        </p:txBody>
      </p:sp>
      <p:sp>
        <p:nvSpPr>
          <p:cNvPr id="7" name="Slide Number Placeholder 6">
            <a:extLst>
              <a:ext uri="{FF2B5EF4-FFF2-40B4-BE49-F238E27FC236}">
                <a16:creationId xmlns:a16="http://schemas.microsoft.com/office/drawing/2014/main" id="{C84EEA46-A574-AF35-9D05-26F2F104A229}"/>
              </a:ext>
            </a:extLst>
          </p:cNvPr>
          <p:cNvSpPr>
            <a:spLocks noGrp="1"/>
          </p:cNvSpPr>
          <p:nvPr>
            <p:ph type="sldNum" sz="quarter" idx="12"/>
          </p:nvPr>
        </p:nvSpPr>
        <p:spPr/>
        <p:txBody>
          <a:bodyPr/>
          <a:lstStyle/>
          <a:p>
            <a:fld id="{B40B71C4-F0C7-4DDD-8516-DC54369172BA}" type="slidenum">
              <a:rPr lang="en-IN" smtClean="0"/>
              <a:t>‹#›</a:t>
            </a:fld>
            <a:endParaRPr lang="en-IN"/>
          </a:p>
        </p:txBody>
      </p:sp>
    </p:spTree>
    <p:extLst>
      <p:ext uri="{BB962C8B-B14F-4D97-AF65-F5344CB8AC3E}">
        <p14:creationId xmlns:p14="http://schemas.microsoft.com/office/powerpoint/2010/main" val="375326848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781493-D1CC-A0AC-28A6-61C19F8D44C2}"/>
              </a:ext>
            </a:extLst>
          </p:cNvPr>
          <p:cNvSpPr>
            <a:spLocks noGrp="1"/>
          </p:cNvSpPr>
          <p:nvPr>
            <p:ph type="title"/>
          </p:nvPr>
        </p:nvSpPr>
        <p:spPr>
          <a:xfrm>
            <a:off x="839788" y="365125"/>
            <a:ext cx="10515600" cy="1325563"/>
          </a:xfrm>
        </p:spPr>
        <p:txBody>
          <a:bodyPr/>
          <a:lstStyle/>
          <a:p>
            <a:r>
              <a:rPr lang="en-US"/>
              <a:t>Click to edit Master title style</a:t>
            </a:r>
            <a:endParaRPr lang="en-IN"/>
          </a:p>
        </p:txBody>
      </p:sp>
      <p:sp>
        <p:nvSpPr>
          <p:cNvPr id="3" name="Text Placeholder 2">
            <a:extLst>
              <a:ext uri="{FF2B5EF4-FFF2-40B4-BE49-F238E27FC236}">
                <a16:creationId xmlns:a16="http://schemas.microsoft.com/office/drawing/2014/main" id="{2EE3DF1C-D20C-C0C5-5F97-9F8164E0E397}"/>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035DD250-0E93-56CC-A9DB-ADB22D706CFA}"/>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5" name="Text Placeholder 4">
            <a:extLst>
              <a:ext uri="{FF2B5EF4-FFF2-40B4-BE49-F238E27FC236}">
                <a16:creationId xmlns:a16="http://schemas.microsoft.com/office/drawing/2014/main" id="{050376F0-EE84-B1E5-A7CF-8F097624EC7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686902B7-1D34-494F-CD80-EECF174F1DCA}"/>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7" name="Date Placeholder 6">
            <a:extLst>
              <a:ext uri="{FF2B5EF4-FFF2-40B4-BE49-F238E27FC236}">
                <a16:creationId xmlns:a16="http://schemas.microsoft.com/office/drawing/2014/main" id="{5E4DAF24-4A0F-6CF1-8594-150635DF7443}"/>
              </a:ext>
            </a:extLst>
          </p:cNvPr>
          <p:cNvSpPr>
            <a:spLocks noGrp="1"/>
          </p:cNvSpPr>
          <p:nvPr>
            <p:ph type="dt" sz="half" idx="10"/>
          </p:nvPr>
        </p:nvSpPr>
        <p:spPr/>
        <p:txBody>
          <a:bodyPr/>
          <a:lstStyle/>
          <a:p>
            <a:fld id="{20B293F9-22BC-4798-8E23-3BA9554BFF4B}" type="datetimeFigureOut">
              <a:rPr lang="en-IN" smtClean="0"/>
              <a:t>18-03-2025</a:t>
            </a:fld>
            <a:endParaRPr lang="en-IN"/>
          </a:p>
        </p:txBody>
      </p:sp>
      <p:sp>
        <p:nvSpPr>
          <p:cNvPr id="8" name="Footer Placeholder 7">
            <a:extLst>
              <a:ext uri="{FF2B5EF4-FFF2-40B4-BE49-F238E27FC236}">
                <a16:creationId xmlns:a16="http://schemas.microsoft.com/office/drawing/2014/main" id="{CF75FFF2-DCFE-02B3-6BAB-E7201FFE3785}"/>
              </a:ext>
            </a:extLst>
          </p:cNvPr>
          <p:cNvSpPr>
            <a:spLocks noGrp="1"/>
          </p:cNvSpPr>
          <p:nvPr>
            <p:ph type="ftr" sz="quarter" idx="11"/>
          </p:nvPr>
        </p:nvSpPr>
        <p:spPr/>
        <p:txBody>
          <a:bodyPr/>
          <a:lstStyle/>
          <a:p>
            <a:endParaRPr lang="en-IN"/>
          </a:p>
        </p:txBody>
      </p:sp>
      <p:sp>
        <p:nvSpPr>
          <p:cNvPr id="9" name="Slide Number Placeholder 8">
            <a:extLst>
              <a:ext uri="{FF2B5EF4-FFF2-40B4-BE49-F238E27FC236}">
                <a16:creationId xmlns:a16="http://schemas.microsoft.com/office/drawing/2014/main" id="{9962A251-9113-A031-7D7C-7660A31BA357}"/>
              </a:ext>
            </a:extLst>
          </p:cNvPr>
          <p:cNvSpPr>
            <a:spLocks noGrp="1"/>
          </p:cNvSpPr>
          <p:nvPr>
            <p:ph type="sldNum" sz="quarter" idx="12"/>
          </p:nvPr>
        </p:nvSpPr>
        <p:spPr/>
        <p:txBody>
          <a:bodyPr/>
          <a:lstStyle/>
          <a:p>
            <a:fld id="{B40B71C4-F0C7-4DDD-8516-DC54369172BA}" type="slidenum">
              <a:rPr lang="en-IN" smtClean="0"/>
              <a:t>‹#›</a:t>
            </a:fld>
            <a:endParaRPr lang="en-IN"/>
          </a:p>
        </p:txBody>
      </p:sp>
    </p:spTree>
    <p:extLst>
      <p:ext uri="{BB962C8B-B14F-4D97-AF65-F5344CB8AC3E}">
        <p14:creationId xmlns:p14="http://schemas.microsoft.com/office/powerpoint/2010/main" val="151049104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E7B0ED-B21E-E58A-956E-F3B86C5AF692}"/>
              </a:ext>
            </a:extLst>
          </p:cNvPr>
          <p:cNvSpPr>
            <a:spLocks noGrp="1"/>
          </p:cNvSpPr>
          <p:nvPr>
            <p:ph type="title"/>
          </p:nvPr>
        </p:nvSpPr>
        <p:spPr/>
        <p:txBody>
          <a:bodyPr/>
          <a:lstStyle/>
          <a:p>
            <a:r>
              <a:rPr lang="en-US"/>
              <a:t>Click to edit Master title style</a:t>
            </a:r>
            <a:endParaRPr lang="en-IN"/>
          </a:p>
        </p:txBody>
      </p:sp>
      <p:sp>
        <p:nvSpPr>
          <p:cNvPr id="3" name="Date Placeholder 2">
            <a:extLst>
              <a:ext uri="{FF2B5EF4-FFF2-40B4-BE49-F238E27FC236}">
                <a16:creationId xmlns:a16="http://schemas.microsoft.com/office/drawing/2014/main" id="{F2D3A8CE-0C57-0AEB-DD9D-77623CF7A3CC}"/>
              </a:ext>
            </a:extLst>
          </p:cNvPr>
          <p:cNvSpPr>
            <a:spLocks noGrp="1"/>
          </p:cNvSpPr>
          <p:nvPr>
            <p:ph type="dt" sz="half" idx="10"/>
          </p:nvPr>
        </p:nvSpPr>
        <p:spPr/>
        <p:txBody>
          <a:bodyPr/>
          <a:lstStyle/>
          <a:p>
            <a:fld id="{20B293F9-22BC-4798-8E23-3BA9554BFF4B}" type="datetimeFigureOut">
              <a:rPr lang="en-IN" smtClean="0"/>
              <a:t>18-03-2025</a:t>
            </a:fld>
            <a:endParaRPr lang="en-IN"/>
          </a:p>
        </p:txBody>
      </p:sp>
      <p:sp>
        <p:nvSpPr>
          <p:cNvPr id="4" name="Footer Placeholder 3">
            <a:extLst>
              <a:ext uri="{FF2B5EF4-FFF2-40B4-BE49-F238E27FC236}">
                <a16:creationId xmlns:a16="http://schemas.microsoft.com/office/drawing/2014/main" id="{CD5793F7-AF26-8D8F-5E84-65E84D3467D7}"/>
              </a:ext>
            </a:extLst>
          </p:cNvPr>
          <p:cNvSpPr>
            <a:spLocks noGrp="1"/>
          </p:cNvSpPr>
          <p:nvPr>
            <p:ph type="ftr" sz="quarter" idx="11"/>
          </p:nvPr>
        </p:nvSpPr>
        <p:spPr/>
        <p:txBody>
          <a:bodyPr/>
          <a:lstStyle/>
          <a:p>
            <a:endParaRPr lang="en-IN"/>
          </a:p>
        </p:txBody>
      </p:sp>
      <p:sp>
        <p:nvSpPr>
          <p:cNvPr id="5" name="Slide Number Placeholder 4">
            <a:extLst>
              <a:ext uri="{FF2B5EF4-FFF2-40B4-BE49-F238E27FC236}">
                <a16:creationId xmlns:a16="http://schemas.microsoft.com/office/drawing/2014/main" id="{4C7FA0F3-3C6C-84A6-4B96-C37C3CB3BC85}"/>
              </a:ext>
            </a:extLst>
          </p:cNvPr>
          <p:cNvSpPr>
            <a:spLocks noGrp="1"/>
          </p:cNvSpPr>
          <p:nvPr>
            <p:ph type="sldNum" sz="quarter" idx="12"/>
          </p:nvPr>
        </p:nvSpPr>
        <p:spPr/>
        <p:txBody>
          <a:bodyPr/>
          <a:lstStyle/>
          <a:p>
            <a:fld id="{B40B71C4-F0C7-4DDD-8516-DC54369172BA}" type="slidenum">
              <a:rPr lang="en-IN" smtClean="0"/>
              <a:t>‹#›</a:t>
            </a:fld>
            <a:endParaRPr lang="en-IN"/>
          </a:p>
        </p:txBody>
      </p:sp>
    </p:spTree>
    <p:extLst>
      <p:ext uri="{BB962C8B-B14F-4D97-AF65-F5344CB8AC3E}">
        <p14:creationId xmlns:p14="http://schemas.microsoft.com/office/powerpoint/2010/main" val="338396747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86A00B1-A723-A13E-D38B-66B24B73985C}"/>
              </a:ext>
            </a:extLst>
          </p:cNvPr>
          <p:cNvSpPr>
            <a:spLocks noGrp="1"/>
          </p:cNvSpPr>
          <p:nvPr>
            <p:ph type="dt" sz="half" idx="10"/>
          </p:nvPr>
        </p:nvSpPr>
        <p:spPr/>
        <p:txBody>
          <a:bodyPr/>
          <a:lstStyle/>
          <a:p>
            <a:fld id="{20B293F9-22BC-4798-8E23-3BA9554BFF4B}" type="datetimeFigureOut">
              <a:rPr lang="en-IN" smtClean="0"/>
              <a:t>18-03-2025</a:t>
            </a:fld>
            <a:endParaRPr lang="en-IN"/>
          </a:p>
        </p:txBody>
      </p:sp>
      <p:sp>
        <p:nvSpPr>
          <p:cNvPr id="3" name="Footer Placeholder 2">
            <a:extLst>
              <a:ext uri="{FF2B5EF4-FFF2-40B4-BE49-F238E27FC236}">
                <a16:creationId xmlns:a16="http://schemas.microsoft.com/office/drawing/2014/main" id="{769FEBE4-2C7D-C626-854B-D99A5690AF33}"/>
              </a:ext>
            </a:extLst>
          </p:cNvPr>
          <p:cNvSpPr>
            <a:spLocks noGrp="1"/>
          </p:cNvSpPr>
          <p:nvPr>
            <p:ph type="ftr" sz="quarter" idx="11"/>
          </p:nvPr>
        </p:nvSpPr>
        <p:spPr/>
        <p:txBody>
          <a:bodyPr/>
          <a:lstStyle/>
          <a:p>
            <a:endParaRPr lang="en-IN"/>
          </a:p>
        </p:txBody>
      </p:sp>
      <p:sp>
        <p:nvSpPr>
          <p:cNvPr id="4" name="Slide Number Placeholder 3">
            <a:extLst>
              <a:ext uri="{FF2B5EF4-FFF2-40B4-BE49-F238E27FC236}">
                <a16:creationId xmlns:a16="http://schemas.microsoft.com/office/drawing/2014/main" id="{7E131331-0F5F-0530-F779-00992559C531}"/>
              </a:ext>
            </a:extLst>
          </p:cNvPr>
          <p:cNvSpPr>
            <a:spLocks noGrp="1"/>
          </p:cNvSpPr>
          <p:nvPr>
            <p:ph type="sldNum" sz="quarter" idx="12"/>
          </p:nvPr>
        </p:nvSpPr>
        <p:spPr/>
        <p:txBody>
          <a:bodyPr/>
          <a:lstStyle/>
          <a:p>
            <a:fld id="{B40B71C4-F0C7-4DDD-8516-DC54369172BA}" type="slidenum">
              <a:rPr lang="en-IN" smtClean="0"/>
              <a:t>‹#›</a:t>
            </a:fld>
            <a:endParaRPr lang="en-IN"/>
          </a:p>
        </p:txBody>
      </p:sp>
    </p:spTree>
    <p:extLst>
      <p:ext uri="{BB962C8B-B14F-4D97-AF65-F5344CB8AC3E}">
        <p14:creationId xmlns:p14="http://schemas.microsoft.com/office/powerpoint/2010/main" val="233299140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E5C0F5-FD65-12BF-FC91-CF6A9DDD7C3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IN"/>
          </a:p>
        </p:txBody>
      </p:sp>
      <p:sp>
        <p:nvSpPr>
          <p:cNvPr id="3" name="Content Placeholder 2">
            <a:extLst>
              <a:ext uri="{FF2B5EF4-FFF2-40B4-BE49-F238E27FC236}">
                <a16:creationId xmlns:a16="http://schemas.microsoft.com/office/drawing/2014/main" id="{22F693B9-D45C-9C4D-7C0F-DB6C1229ADD4}"/>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Text Placeholder 3">
            <a:extLst>
              <a:ext uri="{FF2B5EF4-FFF2-40B4-BE49-F238E27FC236}">
                <a16:creationId xmlns:a16="http://schemas.microsoft.com/office/drawing/2014/main" id="{F66EAA7C-EC8E-9378-C9CA-42D977A5F24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59E6586-325F-3961-9571-381E87A39797}"/>
              </a:ext>
            </a:extLst>
          </p:cNvPr>
          <p:cNvSpPr>
            <a:spLocks noGrp="1"/>
          </p:cNvSpPr>
          <p:nvPr>
            <p:ph type="dt" sz="half" idx="10"/>
          </p:nvPr>
        </p:nvSpPr>
        <p:spPr/>
        <p:txBody>
          <a:bodyPr/>
          <a:lstStyle/>
          <a:p>
            <a:fld id="{20B293F9-22BC-4798-8E23-3BA9554BFF4B}" type="datetimeFigureOut">
              <a:rPr lang="en-IN" smtClean="0"/>
              <a:t>18-03-2025</a:t>
            </a:fld>
            <a:endParaRPr lang="en-IN"/>
          </a:p>
        </p:txBody>
      </p:sp>
      <p:sp>
        <p:nvSpPr>
          <p:cNvPr id="6" name="Footer Placeholder 5">
            <a:extLst>
              <a:ext uri="{FF2B5EF4-FFF2-40B4-BE49-F238E27FC236}">
                <a16:creationId xmlns:a16="http://schemas.microsoft.com/office/drawing/2014/main" id="{88A94B23-7C63-1737-523E-7989A357B0DF}"/>
              </a:ext>
            </a:extLst>
          </p:cNvPr>
          <p:cNvSpPr>
            <a:spLocks noGrp="1"/>
          </p:cNvSpPr>
          <p:nvPr>
            <p:ph type="ftr" sz="quarter" idx="11"/>
          </p:nvPr>
        </p:nvSpPr>
        <p:spPr/>
        <p:txBody>
          <a:bodyPr/>
          <a:lstStyle/>
          <a:p>
            <a:endParaRPr lang="en-IN"/>
          </a:p>
        </p:txBody>
      </p:sp>
      <p:sp>
        <p:nvSpPr>
          <p:cNvPr id="7" name="Slide Number Placeholder 6">
            <a:extLst>
              <a:ext uri="{FF2B5EF4-FFF2-40B4-BE49-F238E27FC236}">
                <a16:creationId xmlns:a16="http://schemas.microsoft.com/office/drawing/2014/main" id="{E4260C39-0060-80BC-3294-5C384A73968C}"/>
              </a:ext>
            </a:extLst>
          </p:cNvPr>
          <p:cNvSpPr>
            <a:spLocks noGrp="1"/>
          </p:cNvSpPr>
          <p:nvPr>
            <p:ph type="sldNum" sz="quarter" idx="12"/>
          </p:nvPr>
        </p:nvSpPr>
        <p:spPr/>
        <p:txBody>
          <a:bodyPr/>
          <a:lstStyle/>
          <a:p>
            <a:fld id="{B40B71C4-F0C7-4DDD-8516-DC54369172BA}" type="slidenum">
              <a:rPr lang="en-IN" smtClean="0"/>
              <a:t>‹#›</a:t>
            </a:fld>
            <a:endParaRPr lang="en-IN"/>
          </a:p>
        </p:txBody>
      </p:sp>
    </p:spTree>
    <p:extLst>
      <p:ext uri="{BB962C8B-B14F-4D97-AF65-F5344CB8AC3E}">
        <p14:creationId xmlns:p14="http://schemas.microsoft.com/office/powerpoint/2010/main" val="150837690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E2D288-1285-4C0D-75F1-AD2CFCF9E23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IN"/>
          </a:p>
        </p:txBody>
      </p:sp>
      <p:sp>
        <p:nvSpPr>
          <p:cNvPr id="3" name="Picture Placeholder 2">
            <a:extLst>
              <a:ext uri="{FF2B5EF4-FFF2-40B4-BE49-F238E27FC236}">
                <a16:creationId xmlns:a16="http://schemas.microsoft.com/office/drawing/2014/main" id="{BBF3939B-2D1C-536C-9BAE-7F11011FD147}"/>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IN"/>
          </a:p>
        </p:txBody>
      </p:sp>
      <p:sp>
        <p:nvSpPr>
          <p:cNvPr id="4" name="Text Placeholder 3">
            <a:extLst>
              <a:ext uri="{FF2B5EF4-FFF2-40B4-BE49-F238E27FC236}">
                <a16:creationId xmlns:a16="http://schemas.microsoft.com/office/drawing/2014/main" id="{DBB7C8E7-7D25-847D-F3E6-B2DBB13B508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DC8E50F-4E4A-2C46-3BC4-2774573BECB4}"/>
              </a:ext>
            </a:extLst>
          </p:cNvPr>
          <p:cNvSpPr>
            <a:spLocks noGrp="1"/>
          </p:cNvSpPr>
          <p:nvPr>
            <p:ph type="dt" sz="half" idx="10"/>
          </p:nvPr>
        </p:nvSpPr>
        <p:spPr/>
        <p:txBody>
          <a:bodyPr/>
          <a:lstStyle/>
          <a:p>
            <a:fld id="{20B293F9-22BC-4798-8E23-3BA9554BFF4B}" type="datetimeFigureOut">
              <a:rPr lang="en-IN" smtClean="0"/>
              <a:t>18-03-2025</a:t>
            </a:fld>
            <a:endParaRPr lang="en-IN"/>
          </a:p>
        </p:txBody>
      </p:sp>
      <p:sp>
        <p:nvSpPr>
          <p:cNvPr id="6" name="Footer Placeholder 5">
            <a:extLst>
              <a:ext uri="{FF2B5EF4-FFF2-40B4-BE49-F238E27FC236}">
                <a16:creationId xmlns:a16="http://schemas.microsoft.com/office/drawing/2014/main" id="{B86256A0-37DD-3832-1D73-C6C911A88A49}"/>
              </a:ext>
            </a:extLst>
          </p:cNvPr>
          <p:cNvSpPr>
            <a:spLocks noGrp="1"/>
          </p:cNvSpPr>
          <p:nvPr>
            <p:ph type="ftr" sz="quarter" idx="11"/>
          </p:nvPr>
        </p:nvSpPr>
        <p:spPr/>
        <p:txBody>
          <a:bodyPr/>
          <a:lstStyle/>
          <a:p>
            <a:endParaRPr lang="en-IN"/>
          </a:p>
        </p:txBody>
      </p:sp>
      <p:sp>
        <p:nvSpPr>
          <p:cNvPr id="7" name="Slide Number Placeholder 6">
            <a:extLst>
              <a:ext uri="{FF2B5EF4-FFF2-40B4-BE49-F238E27FC236}">
                <a16:creationId xmlns:a16="http://schemas.microsoft.com/office/drawing/2014/main" id="{3AE36A2A-3A51-C736-E4BF-42DF0683E75F}"/>
              </a:ext>
            </a:extLst>
          </p:cNvPr>
          <p:cNvSpPr>
            <a:spLocks noGrp="1"/>
          </p:cNvSpPr>
          <p:nvPr>
            <p:ph type="sldNum" sz="quarter" idx="12"/>
          </p:nvPr>
        </p:nvSpPr>
        <p:spPr/>
        <p:txBody>
          <a:bodyPr/>
          <a:lstStyle/>
          <a:p>
            <a:fld id="{B40B71C4-F0C7-4DDD-8516-DC54369172BA}" type="slidenum">
              <a:rPr lang="en-IN" smtClean="0"/>
              <a:t>‹#›</a:t>
            </a:fld>
            <a:endParaRPr lang="en-IN"/>
          </a:p>
        </p:txBody>
      </p:sp>
    </p:spTree>
    <p:extLst>
      <p:ext uri="{BB962C8B-B14F-4D97-AF65-F5344CB8AC3E}">
        <p14:creationId xmlns:p14="http://schemas.microsoft.com/office/powerpoint/2010/main" val="87818081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CA64D357-2BDE-DB18-2950-30B4CF85975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IN"/>
          </a:p>
        </p:txBody>
      </p:sp>
      <p:sp>
        <p:nvSpPr>
          <p:cNvPr id="3" name="Text Placeholder 2">
            <a:extLst>
              <a:ext uri="{FF2B5EF4-FFF2-40B4-BE49-F238E27FC236}">
                <a16:creationId xmlns:a16="http://schemas.microsoft.com/office/drawing/2014/main" id="{9D9E5B34-F26F-0BE8-86E1-A91EED96F3E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id="{8990D9B2-2540-2740-5419-FA94AB8014B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0B293F9-22BC-4798-8E23-3BA9554BFF4B}" type="datetimeFigureOut">
              <a:rPr lang="en-IN" smtClean="0"/>
              <a:t>18-03-2025</a:t>
            </a:fld>
            <a:endParaRPr lang="en-IN"/>
          </a:p>
        </p:txBody>
      </p:sp>
      <p:sp>
        <p:nvSpPr>
          <p:cNvPr id="5" name="Footer Placeholder 4">
            <a:extLst>
              <a:ext uri="{FF2B5EF4-FFF2-40B4-BE49-F238E27FC236}">
                <a16:creationId xmlns:a16="http://schemas.microsoft.com/office/drawing/2014/main" id="{3382C710-AC81-D78B-88BB-1E3C5B9446B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IN"/>
          </a:p>
        </p:txBody>
      </p:sp>
      <p:sp>
        <p:nvSpPr>
          <p:cNvPr id="6" name="Slide Number Placeholder 5">
            <a:extLst>
              <a:ext uri="{FF2B5EF4-FFF2-40B4-BE49-F238E27FC236}">
                <a16:creationId xmlns:a16="http://schemas.microsoft.com/office/drawing/2014/main" id="{385CFC44-750E-A178-8341-9A8A9B70338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40B71C4-F0C7-4DDD-8516-DC54369172BA}" type="slidenum">
              <a:rPr lang="en-IN" smtClean="0"/>
              <a:t>‹#›</a:t>
            </a:fld>
            <a:endParaRPr lang="en-IN"/>
          </a:p>
        </p:txBody>
      </p:sp>
    </p:spTree>
    <p:extLst>
      <p:ext uri="{BB962C8B-B14F-4D97-AF65-F5344CB8AC3E}">
        <p14:creationId xmlns:p14="http://schemas.microsoft.com/office/powerpoint/2010/main" val="347120297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 id="2147483666" r:id="rId18"/>
    <p:sldLayoutId id="2147483667" r:id="rId19"/>
    <p:sldLayoutId id="2147483668" r:id="rId20"/>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s://learn.microsoft.com/en-us/training/modules/get-started-with-power-bi/" TargetMode="External"/><Relationship Id="rId2" Type="http://schemas.openxmlformats.org/officeDocument/2006/relationships/notesSlide" Target="../notesSlides/notesSlide8.xml"/><Relationship Id="rId1" Type="http://schemas.openxmlformats.org/officeDocument/2006/relationships/slideLayout" Target="../slideLayouts/slideLayout20.xml"/><Relationship Id="rId5" Type="http://schemas.openxmlformats.org/officeDocument/2006/relationships/image" Target="../media/image30.svg"/><Relationship Id="rId4" Type="http://schemas.openxmlformats.org/officeDocument/2006/relationships/image" Target="../media/image29.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3.xml"/><Relationship Id="rId1" Type="http://schemas.openxmlformats.org/officeDocument/2006/relationships/slideLayout" Target="../slideLayouts/slideLayout14.xml"/><Relationship Id="rId5" Type="http://schemas.openxmlformats.org/officeDocument/2006/relationships/image" Target="../media/image8.png"/><Relationship Id="rId4" Type="http://schemas.openxmlformats.org/officeDocument/2006/relationships/image" Target="../media/image7.png"/></Relationships>
</file>

<file path=ppt/slides/_rels/slide5.xml.rels><?xml version="1.0" encoding="UTF-8" standalone="yes"?>
<Relationships xmlns="http://schemas.openxmlformats.org/package/2006/relationships"><Relationship Id="rId8" Type="http://schemas.openxmlformats.org/officeDocument/2006/relationships/image" Target="../media/image14.png"/><Relationship Id="rId13" Type="http://schemas.openxmlformats.org/officeDocument/2006/relationships/image" Target="../media/image19.svg"/><Relationship Id="rId18" Type="http://schemas.openxmlformats.org/officeDocument/2006/relationships/image" Target="../media/image24.png"/><Relationship Id="rId3" Type="http://schemas.openxmlformats.org/officeDocument/2006/relationships/image" Target="../media/image9.png"/><Relationship Id="rId21" Type="http://schemas.openxmlformats.org/officeDocument/2006/relationships/image" Target="../media/image27.svg"/><Relationship Id="rId7" Type="http://schemas.openxmlformats.org/officeDocument/2006/relationships/image" Target="../media/image13.png"/><Relationship Id="rId12" Type="http://schemas.openxmlformats.org/officeDocument/2006/relationships/image" Target="../media/image18.png"/><Relationship Id="rId17" Type="http://schemas.openxmlformats.org/officeDocument/2006/relationships/image" Target="../media/image23.svg"/><Relationship Id="rId2" Type="http://schemas.openxmlformats.org/officeDocument/2006/relationships/notesSlide" Target="../notesSlides/notesSlide4.xml"/><Relationship Id="rId16" Type="http://schemas.openxmlformats.org/officeDocument/2006/relationships/image" Target="../media/image22.png"/><Relationship Id="rId20" Type="http://schemas.openxmlformats.org/officeDocument/2006/relationships/image" Target="../media/image26.png"/><Relationship Id="rId1" Type="http://schemas.openxmlformats.org/officeDocument/2006/relationships/slideLayout" Target="../slideLayouts/slideLayout15.xml"/><Relationship Id="rId6" Type="http://schemas.openxmlformats.org/officeDocument/2006/relationships/image" Target="../media/image12.png"/><Relationship Id="rId11" Type="http://schemas.openxmlformats.org/officeDocument/2006/relationships/image" Target="../media/image17.png"/><Relationship Id="rId5" Type="http://schemas.openxmlformats.org/officeDocument/2006/relationships/image" Target="../media/image11.png"/><Relationship Id="rId15" Type="http://schemas.openxmlformats.org/officeDocument/2006/relationships/image" Target="../media/image21.svg"/><Relationship Id="rId10" Type="http://schemas.openxmlformats.org/officeDocument/2006/relationships/image" Target="../media/image16.png"/><Relationship Id="rId19" Type="http://schemas.openxmlformats.org/officeDocument/2006/relationships/image" Target="../media/image25.svg"/><Relationship Id="rId4" Type="http://schemas.openxmlformats.org/officeDocument/2006/relationships/image" Target="../media/image10.svg"/><Relationship Id="rId9" Type="http://schemas.openxmlformats.org/officeDocument/2006/relationships/image" Target="../media/image15.png"/><Relationship Id="rId14" Type="http://schemas.openxmlformats.org/officeDocument/2006/relationships/image" Target="../media/image20.png"/></Relationships>
</file>

<file path=ppt/slides/_rels/slide6.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5.xml"/><Relationship Id="rId1" Type="http://schemas.openxmlformats.org/officeDocument/2006/relationships/slideLayout" Target="../slideLayouts/slideLayout16.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D1277A-7364-88B6-BFB4-9526CE13DBC8}"/>
              </a:ext>
            </a:extLst>
          </p:cNvPr>
          <p:cNvSpPr>
            <a:spLocks noGrp="1"/>
          </p:cNvSpPr>
          <p:nvPr>
            <p:ph type="ctrTitle"/>
          </p:nvPr>
        </p:nvSpPr>
        <p:spPr/>
        <p:txBody>
          <a:bodyPr/>
          <a:lstStyle/>
          <a:p>
            <a:endParaRPr lang="en-IN"/>
          </a:p>
        </p:txBody>
      </p:sp>
      <p:sp>
        <p:nvSpPr>
          <p:cNvPr id="3" name="Subtitle 2">
            <a:extLst>
              <a:ext uri="{FF2B5EF4-FFF2-40B4-BE49-F238E27FC236}">
                <a16:creationId xmlns:a16="http://schemas.microsoft.com/office/drawing/2014/main" id="{F3F4203B-67C6-2746-6BA9-5A11CFC77BE8}"/>
              </a:ext>
            </a:extLst>
          </p:cNvPr>
          <p:cNvSpPr>
            <a:spLocks noGrp="1"/>
          </p:cNvSpPr>
          <p:nvPr>
            <p:ph type="subTitle" idx="1"/>
          </p:nvPr>
        </p:nvSpPr>
        <p:spPr/>
        <p:txBody>
          <a:bodyPr/>
          <a:lstStyle/>
          <a:p>
            <a:endParaRPr lang="en-IN"/>
          </a:p>
        </p:txBody>
      </p:sp>
    </p:spTree>
    <p:extLst>
      <p:ext uri="{BB962C8B-B14F-4D97-AF65-F5344CB8AC3E}">
        <p14:creationId xmlns:p14="http://schemas.microsoft.com/office/powerpoint/2010/main" val="420554395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9CE915F-5D1A-CC12-D9E8-3C4B5E1C6CEB}"/>
            </a:ext>
          </a:extLst>
        </p:cNvPr>
        <p:cNvGrpSpPr/>
        <p:nvPr/>
      </p:nvGrpSpPr>
      <p:grpSpPr>
        <a:xfrm>
          <a:off x="0" y="0"/>
          <a:ext cx="0" cy="0"/>
          <a:chOff x="0" y="0"/>
          <a:chExt cx="0" cy="0"/>
        </a:xfrm>
      </p:grpSpPr>
      <p:sp>
        <p:nvSpPr>
          <p:cNvPr id="6" name="Title 5">
            <a:extLst>
              <a:ext uri="{FF2B5EF4-FFF2-40B4-BE49-F238E27FC236}">
                <a16:creationId xmlns:a16="http://schemas.microsoft.com/office/drawing/2014/main" id="{C009F9A6-7ADC-EA10-ADAF-91F09952DFE5}"/>
              </a:ext>
            </a:extLst>
          </p:cNvPr>
          <p:cNvSpPr>
            <a:spLocks noGrp="1"/>
          </p:cNvSpPr>
          <p:nvPr>
            <p:ph type="title"/>
          </p:nvPr>
        </p:nvSpPr>
        <p:spPr>
          <a:xfrm>
            <a:off x="588262" y="585216"/>
            <a:ext cx="11011600" cy="492443"/>
          </a:xfrm>
        </p:spPr>
        <p:txBody>
          <a:bodyPr>
            <a:normAutofit fontScale="90000"/>
          </a:bodyPr>
          <a:lstStyle/>
          <a:p>
            <a:r>
              <a:rPr lang="en-US" dirty="0"/>
              <a:t>Further reading</a:t>
            </a:r>
          </a:p>
        </p:txBody>
      </p:sp>
      <p:sp>
        <p:nvSpPr>
          <p:cNvPr id="17" name="Text Placeholder 16">
            <a:extLst>
              <a:ext uri="{FF2B5EF4-FFF2-40B4-BE49-F238E27FC236}">
                <a16:creationId xmlns:a16="http://schemas.microsoft.com/office/drawing/2014/main" id="{5308166C-2978-AC1F-9301-C99888D850BC}"/>
              </a:ext>
            </a:extLst>
          </p:cNvPr>
          <p:cNvSpPr>
            <a:spLocks noGrp="1"/>
          </p:cNvSpPr>
          <p:nvPr>
            <p:ph type="body" sz="quarter" idx="15"/>
          </p:nvPr>
        </p:nvSpPr>
        <p:spPr>
          <a:xfrm>
            <a:off x="586389" y="1591056"/>
            <a:ext cx="8193024" cy="369332"/>
          </a:xfrm>
        </p:spPr>
        <p:txBody>
          <a:bodyPr/>
          <a:lstStyle/>
          <a:p>
            <a:r>
              <a:rPr lang="en-US" sz="2400" dirty="0"/>
              <a:t>Get building with Microsoft Power BI</a:t>
            </a:r>
          </a:p>
        </p:txBody>
      </p:sp>
      <p:sp>
        <p:nvSpPr>
          <p:cNvPr id="18" name="Text Placeholder 17">
            <a:extLst>
              <a:ext uri="{FF2B5EF4-FFF2-40B4-BE49-F238E27FC236}">
                <a16:creationId xmlns:a16="http://schemas.microsoft.com/office/drawing/2014/main" id="{27B82849-1944-67B2-608C-89D07993AAD2}"/>
              </a:ext>
            </a:extLst>
          </p:cNvPr>
          <p:cNvSpPr>
            <a:spLocks noGrp="1"/>
          </p:cNvSpPr>
          <p:nvPr>
            <p:ph type="body" sz="quarter" idx="19"/>
          </p:nvPr>
        </p:nvSpPr>
        <p:spPr>
          <a:xfrm>
            <a:off x="586389" y="2081710"/>
            <a:ext cx="8193024" cy="615553"/>
          </a:xfrm>
        </p:spPr>
        <p:txBody>
          <a:bodyPr/>
          <a:lstStyle/>
          <a:p>
            <a:pPr marL="0" indent="0">
              <a:buNone/>
            </a:pPr>
            <a:r>
              <a:rPr lang="en-US" sz="2000" dirty="0">
                <a:hlinkClick r:id="rId3"/>
              </a:rPr>
              <a:t>https://learn.microsoft.com/training/modules/get-started-with-power-bi/</a:t>
            </a:r>
            <a:r>
              <a:rPr lang="en-US" sz="2000" dirty="0"/>
              <a:t> </a:t>
            </a:r>
            <a:endParaRPr lang="en-US" sz="1800" dirty="0">
              <a:solidFill>
                <a:srgbClr val="0078D4"/>
              </a:solidFill>
            </a:endParaRPr>
          </a:p>
        </p:txBody>
      </p:sp>
      <p:grpSp>
        <p:nvGrpSpPr>
          <p:cNvPr id="2" name="Group 1">
            <a:extLst>
              <a:ext uri="{FF2B5EF4-FFF2-40B4-BE49-F238E27FC236}">
                <a16:creationId xmlns:a16="http://schemas.microsoft.com/office/drawing/2014/main" id="{9DACB2EE-FE4F-9099-D3F8-668B11FC0EE9}"/>
              </a:ext>
              <a:ext uri="{C183D7F6-B498-43B3-948B-1728B52AA6E4}">
                <adec:decorative xmlns:adec="http://schemas.microsoft.com/office/drawing/2017/decorative" val="1"/>
              </a:ext>
            </a:extLst>
          </p:cNvPr>
          <p:cNvGrpSpPr/>
          <p:nvPr/>
        </p:nvGrpSpPr>
        <p:grpSpPr>
          <a:xfrm>
            <a:off x="7975176" y="2648100"/>
            <a:ext cx="3624686" cy="3624684"/>
            <a:chOff x="7449714" y="1812498"/>
            <a:chExt cx="3624686" cy="3624684"/>
          </a:xfrm>
        </p:grpSpPr>
        <p:sp>
          <p:nvSpPr>
            <p:cNvPr id="3" name="Oval 2">
              <a:extLst>
                <a:ext uri="{FF2B5EF4-FFF2-40B4-BE49-F238E27FC236}">
                  <a16:creationId xmlns:a16="http://schemas.microsoft.com/office/drawing/2014/main" id="{A0153D57-CCD8-2447-602F-A2A7D9F484A3}"/>
                </a:ext>
              </a:extLst>
            </p:cNvPr>
            <p:cNvSpPr/>
            <p:nvPr/>
          </p:nvSpPr>
          <p:spPr bwMode="auto">
            <a:xfrm>
              <a:off x="7449714" y="1812498"/>
              <a:ext cx="3624686" cy="3624684"/>
            </a:xfrm>
            <a:prstGeom prst="ellipse">
              <a:avLst/>
            </a:prstGeom>
            <a:solidFill>
              <a:schemeClr val="bg1"/>
            </a:solidFill>
            <a:ln>
              <a:noFill/>
              <a:headEnd type="none" w="med" len="med"/>
              <a:tailEnd type="none" w="med" len="med"/>
            </a:ln>
            <a:effectLst>
              <a:outerShdw blurRad="63500" sx="102000" sy="102000" algn="ctr" rotWithShape="0">
                <a:prstClr val="black">
                  <a:alpha val="4000"/>
                </a:prst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l" defTabSz="932472" fontAlgn="base">
                <a:spcBef>
                  <a:spcPct val="0"/>
                </a:spcBef>
                <a:spcAft>
                  <a:spcPct val="0"/>
                </a:spcAft>
              </a:pPr>
              <a:endParaRPr lang="en-US" sz="2400" err="1">
                <a:gradFill>
                  <a:gsLst>
                    <a:gs pos="0">
                      <a:srgbClr val="FFFFFF"/>
                    </a:gs>
                    <a:gs pos="100000">
                      <a:srgbClr val="FFFFFF"/>
                    </a:gs>
                  </a:gsLst>
                  <a:lin ang="5400000" scaled="0"/>
                </a:gradFill>
                <a:ea typeface="Segoe UI" pitchFamily="34" charset="0"/>
                <a:cs typeface="Segoe UI" pitchFamily="34" charset="0"/>
              </a:endParaRPr>
            </a:p>
          </p:txBody>
        </p:sp>
        <p:pic>
          <p:nvPicPr>
            <p:cNvPr id="4" name="Graphic 3">
              <a:extLst>
                <a:ext uri="{FF2B5EF4-FFF2-40B4-BE49-F238E27FC236}">
                  <a16:creationId xmlns:a16="http://schemas.microsoft.com/office/drawing/2014/main" id="{6FE161FF-F249-0939-6F0B-1F813AD24265}"/>
                </a:ext>
                <a:ext uri="{C183D7F6-B498-43B3-948B-1728B52AA6E4}">
                  <adec:decorative xmlns:adec="http://schemas.microsoft.com/office/drawing/2017/decorative" val="1"/>
                </a:ext>
              </a:extLst>
            </p:cNvPr>
            <p:cNvPicPr>
              <a:picLocks/>
            </p:cNvPicPr>
            <p:nvPr/>
          </p:nvPicPr>
          <p:blipFill rotWithShape="1">
            <a:blip r:embed="rId4">
              <a:extLst>
                <a:ext uri="{96DAC541-7B7A-43D3-8B79-37D633B846F1}">
                  <asvg:svgBlip xmlns:asvg="http://schemas.microsoft.com/office/drawing/2016/SVG/main" r:embed="rId5"/>
                </a:ext>
              </a:extLst>
            </a:blip>
            <a:srcRect l="3924" t="3924" r="3924" b="3924"/>
            <a:stretch/>
          </p:blipFill>
          <p:spPr>
            <a:xfrm>
              <a:off x="7961317" y="2324100"/>
              <a:ext cx="2601480" cy="2601480"/>
            </a:xfrm>
            <a:prstGeom prst="ellipse">
              <a:avLst/>
            </a:prstGeom>
          </p:spPr>
        </p:pic>
      </p:grpSp>
    </p:spTree>
    <p:extLst>
      <p:ext uri="{BB962C8B-B14F-4D97-AF65-F5344CB8AC3E}">
        <p14:creationId xmlns:p14="http://schemas.microsoft.com/office/powerpoint/2010/main" val="802615656"/>
      </p:ext>
    </p:extLst>
  </p:cSld>
  <p:clrMapOvr>
    <a:masterClrMapping/>
  </p:clrMapOvr>
  <p:transition>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0AA2DD4-116C-4848-1A26-98C1776CAB8D}"/>
              </a:ext>
            </a:extLst>
          </p:cNvPr>
          <p:cNvSpPr>
            <a:spLocks noGrp="1"/>
          </p:cNvSpPr>
          <p:nvPr>
            <p:ph type="title"/>
          </p:nvPr>
        </p:nvSpPr>
        <p:spPr>
          <a:xfrm>
            <a:off x="569911" y="3384610"/>
            <a:ext cx="6345239" cy="615553"/>
          </a:xfrm>
        </p:spPr>
        <p:txBody>
          <a:bodyPr/>
          <a:lstStyle/>
          <a:p>
            <a:r>
              <a:rPr lang="en-US" dirty="0"/>
              <a:t>Get started building with Power BI</a:t>
            </a:r>
          </a:p>
        </p:txBody>
      </p:sp>
    </p:spTree>
    <p:extLst>
      <p:ext uri="{BB962C8B-B14F-4D97-AF65-F5344CB8AC3E}">
        <p14:creationId xmlns:p14="http://schemas.microsoft.com/office/powerpoint/2010/main" val="42422388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2E3864E-FC22-A569-5978-7E3CAFE51509}"/>
            </a:ext>
          </a:extLst>
        </p:cNvPr>
        <p:cNvGrpSpPr/>
        <p:nvPr/>
      </p:nvGrpSpPr>
      <p:grpSpPr>
        <a:xfrm>
          <a:off x="0" y="0"/>
          <a:ext cx="0" cy="0"/>
          <a:chOff x="0" y="0"/>
          <a:chExt cx="0" cy="0"/>
        </a:xfrm>
      </p:grpSpPr>
      <p:sp>
        <p:nvSpPr>
          <p:cNvPr id="8" name="Title 7">
            <a:extLst>
              <a:ext uri="{FF2B5EF4-FFF2-40B4-BE49-F238E27FC236}">
                <a16:creationId xmlns:a16="http://schemas.microsoft.com/office/drawing/2014/main" id="{8D275155-3DF0-A7BF-1E2D-DCDC3ECB87B0}"/>
              </a:ext>
            </a:extLst>
          </p:cNvPr>
          <p:cNvSpPr>
            <a:spLocks noGrp="1"/>
          </p:cNvSpPr>
          <p:nvPr>
            <p:ph type="title"/>
          </p:nvPr>
        </p:nvSpPr>
        <p:spPr>
          <a:xfrm>
            <a:off x="588263" y="2934971"/>
            <a:ext cx="3182027" cy="984885"/>
          </a:xfrm>
        </p:spPr>
        <p:txBody>
          <a:bodyPr/>
          <a:lstStyle/>
          <a:p>
            <a:r>
              <a:rPr lang="en-US" sz="3200" dirty="0"/>
              <a:t>Learning objectives</a:t>
            </a:r>
          </a:p>
        </p:txBody>
      </p:sp>
      <p:sp>
        <p:nvSpPr>
          <p:cNvPr id="2" name="Text Placeholder 1">
            <a:extLst>
              <a:ext uri="{FF2B5EF4-FFF2-40B4-BE49-F238E27FC236}">
                <a16:creationId xmlns:a16="http://schemas.microsoft.com/office/drawing/2014/main" id="{252C3F2D-C1B4-2440-B847-5464310EFE14}"/>
              </a:ext>
            </a:extLst>
          </p:cNvPr>
          <p:cNvSpPr>
            <a:spLocks noGrp="1"/>
          </p:cNvSpPr>
          <p:nvPr>
            <p:ph type="body" sz="quarter" idx="11"/>
          </p:nvPr>
        </p:nvSpPr>
        <p:spPr>
          <a:xfrm>
            <a:off x="4941888" y="2199385"/>
            <a:ext cx="6667500" cy="2456057"/>
          </a:xfrm>
        </p:spPr>
        <p:txBody>
          <a:bodyPr/>
          <a:lstStyle/>
          <a:p>
            <a:pPr>
              <a:spcAft>
                <a:spcPts val="1800"/>
              </a:spcAft>
            </a:pPr>
            <a:r>
              <a:rPr lang="en-US" sz="2400" dirty="0"/>
              <a:t>How Power BI services and applications work together.</a:t>
            </a:r>
          </a:p>
          <a:p>
            <a:pPr>
              <a:spcAft>
                <a:spcPts val="1800"/>
              </a:spcAft>
            </a:pPr>
            <a:r>
              <a:rPr lang="en-US" sz="2400" dirty="0"/>
              <a:t>Explore how Power BI can make your business more efficient.</a:t>
            </a:r>
          </a:p>
          <a:p>
            <a:pPr>
              <a:spcAft>
                <a:spcPts val="1800"/>
              </a:spcAft>
            </a:pPr>
            <a:r>
              <a:rPr lang="en-US" sz="2400" dirty="0"/>
              <a:t>How to create compelling visuals and reports.</a:t>
            </a:r>
          </a:p>
        </p:txBody>
      </p:sp>
    </p:spTree>
    <p:extLst>
      <p:ext uri="{BB962C8B-B14F-4D97-AF65-F5344CB8AC3E}">
        <p14:creationId xmlns:p14="http://schemas.microsoft.com/office/powerpoint/2010/main" val="164419230"/>
      </p:ext>
    </p:extLst>
  </p:cSld>
  <p:clrMapOvr>
    <a:masterClrMapping/>
  </p:clrMapOvr>
  <p:transition>
    <p:fad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D9B35840-39D7-A2F2-7D3C-61E4332230A5}"/>
              </a:ext>
            </a:extLst>
          </p:cNvPr>
          <p:cNvSpPr>
            <a:spLocks noGrp="1"/>
          </p:cNvSpPr>
          <p:nvPr>
            <p:ph type="title"/>
          </p:nvPr>
        </p:nvSpPr>
        <p:spPr/>
        <p:txBody>
          <a:bodyPr>
            <a:normAutofit fontScale="90000"/>
          </a:bodyPr>
          <a:lstStyle/>
          <a:p>
            <a:r>
              <a:rPr lang="en-US" dirty="0"/>
              <a:t>Introduction to Power BI environment</a:t>
            </a:r>
          </a:p>
        </p:txBody>
      </p:sp>
      <p:sp>
        <p:nvSpPr>
          <p:cNvPr id="7" name="Text Placeholder 6">
            <a:extLst>
              <a:ext uri="{FF2B5EF4-FFF2-40B4-BE49-F238E27FC236}">
                <a16:creationId xmlns:a16="http://schemas.microsoft.com/office/drawing/2014/main" id="{6D6B6880-8AED-D730-6753-16DB21C985EA}"/>
              </a:ext>
            </a:extLst>
          </p:cNvPr>
          <p:cNvSpPr>
            <a:spLocks noGrp="1"/>
          </p:cNvSpPr>
          <p:nvPr>
            <p:ph type="body" sz="quarter" idx="15"/>
          </p:nvPr>
        </p:nvSpPr>
        <p:spPr>
          <a:xfrm>
            <a:off x="584199" y="1594154"/>
            <a:ext cx="4906405" cy="2539695"/>
          </a:xfrm>
        </p:spPr>
        <p:txBody>
          <a:bodyPr>
            <a:noAutofit/>
          </a:bodyPr>
          <a:lstStyle/>
          <a:p>
            <a:pPr marL="285750" indent="-285750">
              <a:spcBef>
                <a:spcPts val="600"/>
              </a:spcBef>
              <a:spcAft>
                <a:spcPts val="600"/>
              </a:spcAft>
              <a:buFont typeface="Arial" panose="020B0604020202020204" pitchFamily="34" charset="0"/>
              <a:buChar char="•"/>
            </a:pPr>
            <a:r>
              <a:rPr lang="en-US" sz="2400" dirty="0">
                <a:latin typeface="+mn-lt"/>
              </a:rPr>
              <a:t>Create with Power BI Desktop</a:t>
            </a:r>
          </a:p>
          <a:p>
            <a:pPr marL="285750" indent="-285750">
              <a:spcBef>
                <a:spcPts val="600"/>
              </a:spcBef>
              <a:spcAft>
                <a:spcPts val="600"/>
              </a:spcAft>
              <a:buFont typeface="Arial" panose="020B0604020202020204" pitchFamily="34" charset="0"/>
              <a:buChar char="•"/>
            </a:pPr>
            <a:r>
              <a:rPr lang="en-US" sz="2400" dirty="0">
                <a:latin typeface="+mn-lt"/>
              </a:rPr>
              <a:t>Distribute with Power BI service</a:t>
            </a:r>
          </a:p>
          <a:p>
            <a:pPr marL="285750" indent="-285750">
              <a:spcBef>
                <a:spcPts val="600"/>
              </a:spcBef>
              <a:spcAft>
                <a:spcPts val="600"/>
              </a:spcAft>
              <a:buFont typeface="Arial" panose="020B0604020202020204" pitchFamily="34" charset="0"/>
              <a:buChar char="•"/>
            </a:pPr>
            <a:r>
              <a:rPr lang="en-US" sz="2400" dirty="0">
                <a:latin typeface="+mn-lt"/>
              </a:rPr>
              <a:t>Access with Power BI Mobile</a:t>
            </a:r>
          </a:p>
        </p:txBody>
      </p:sp>
      <p:grpSp>
        <p:nvGrpSpPr>
          <p:cNvPr id="6" name="Group 5" descr="Combination of Power BI Desktop with a completed report, then a browser with the published report, and a mobile phone with the published report.">
            <a:extLst>
              <a:ext uri="{FF2B5EF4-FFF2-40B4-BE49-F238E27FC236}">
                <a16:creationId xmlns:a16="http://schemas.microsoft.com/office/drawing/2014/main" id="{0F6E7628-649D-9857-C9AF-F3937542DD16}"/>
              </a:ext>
            </a:extLst>
          </p:cNvPr>
          <p:cNvGrpSpPr/>
          <p:nvPr/>
        </p:nvGrpSpPr>
        <p:grpSpPr>
          <a:xfrm>
            <a:off x="5141914" y="904850"/>
            <a:ext cx="6491286" cy="4480440"/>
            <a:chOff x="2994056" y="1696161"/>
            <a:chExt cx="6203888" cy="4174525"/>
          </a:xfrm>
        </p:grpSpPr>
        <p:sp>
          <p:nvSpPr>
            <p:cNvPr id="9" name="Freeform 51">
              <a:extLst>
                <a:ext uri="{FF2B5EF4-FFF2-40B4-BE49-F238E27FC236}">
                  <a16:creationId xmlns:a16="http://schemas.microsoft.com/office/drawing/2014/main" id="{8915C187-915E-40A9-9554-3A4AF50CECF6}"/>
                </a:ext>
              </a:extLst>
            </p:cNvPr>
            <p:cNvSpPr>
              <a:spLocks/>
            </p:cNvSpPr>
            <p:nvPr/>
          </p:nvSpPr>
          <p:spPr bwMode="auto">
            <a:xfrm>
              <a:off x="2994056" y="5391685"/>
              <a:ext cx="6178287" cy="236679"/>
            </a:xfrm>
            <a:custGeom>
              <a:avLst/>
              <a:gdLst>
                <a:gd name="T0" fmla="*/ 0 w 1914"/>
                <a:gd name="T1" fmla="*/ 0 h 75"/>
                <a:gd name="T2" fmla="*/ 0 w 1914"/>
                <a:gd name="T3" fmla="*/ 4 h 75"/>
                <a:gd name="T4" fmla="*/ 70 w 1914"/>
                <a:gd name="T5" fmla="*/ 75 h 75"/>
                <a:gd name="T6" fmla="*/ 1844 w 1914"/>
                <a:gd name="T7" fmla="*/ 75 h 75"/>
                <a:gd name="T8" fmla="*/ 1914 w 1914"/>
                <a:gd name="T9" fmla="*/ 4 h 75"/>
                <a:gd name="T10" fmla="*/ 1914 w 1914"/>
                <a:gd name="T11" fmla="*/ 0 h 75"/>
                <a:gd name="T12" fmla="*/ 0 w 1914"/>
                <a:gd name="T13" fmla="*/ 0 h 75"/>
              </a:gdLst>
              <a:ahLst/>
              <a:cxnLst>
                <a:cxn ang="0">
                  <a:pos x="T0" y="T1"/>
                </a:cxn>
                <a:cxn ang="0">
                  <a:pos x="T2" y="T3"/>
                </a:cxn>
                <a:cxn ang="0">
                  <a:pos x="T4" y="T5"/>
                </a:cxn>
                <a:cxn ang="0">
                  <a:pos x="T6" y="T7"/>
                </a:cxn>
                <a:cxn ang="0">
                  <a:pos x="T8" y="T9"/>
                </a:cxn>
                <a:cxn ang="0">
                  <a:pos x="T10" y="T11"/>
                </a:cxn>
                <a:cxn ang="0">
                  <a:pos x="T12" y="T13"/>
                </a:cxn>
              </a:cxnLst>
              <a:rect l="0" t="0" r="r" b="b"/>
              <a:pathLst>
                <a:path w="1914" h="75">
                  <a:moveTo>
                    <a:pt x="0" y="0"/>
                  </a:moveTo>
                  <a:cubicBezTo>
                    <a:pt x="0" y="4"/>
                    <a:pt x="0" y="4"/>
                    <a:pt x="0" y="4"/>
                  </a:cubicBezTo>
                  <a:cubicBezTo>
                    <a:pt x="0" y="43"/>
                    <a:pt x="32" y="75"/>
                    <a:pt x="70" y="75"/>
                  </a:cubicBezTo>
                  <a:cubicBezTo>
                    <a:pt x="1844" y="75"/>
                    <a:pt x="1844" y="75"/>
                    <a:pt x="1844" y="75"/>
                  </a:cubicBezTo>
                  <a:cubicBezTo>
                    <a:pt x="1883" y="75"/>
                    <a:pt x="1914" y="43"/>
                    <a:pt x="1914" y="4"/>
                  </a:cubicBezTo>
                  <a:cubicBezTo>
                    <a:pt x="1914" y="0"/>
                    <a:pt x="1914" y="0"/>
                    <a:pt x="1914" y="0"/>
                  </a:cubicBezTo>
                  <a:lnTo>
                    <a:pt x="0" y="0"/>
                  </a:lnTo>
                  <a:close/>
                </a:path>
              </a:pathLst>
            </a:custGeom>
            <a:solidFill>
              <a:srgbClr val="50505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9642" tIns="44821" rIns="89642" bIns="44821" numCol="1" anchor="t" anchorCtr="0" compatLnSpc="1">
              <a:prstTxWarp prst="textNoShape">
                <a:avLst/>
              </a:prstTxWarp>
            </a:bodyPr>
            <a:lstStyle/>
            <a:p>
              <a:pPr defTabSz="914367"/>
              <a:endParaRPr lang="en-US" sz="1765" dirty="0">
                <a:solidFill>
                  <a:srgbClr val="353535"/>
                </a:solidFill>
                <a:latin typeface="Segoe UI Semilight"/>
              </a:endParaRPr>
            </a:p>
          </p:txBody>
        </p:sp>
        <p:sp>
          <p:nvSpPr>
            <p:cNvPr id="10" name="Rectangle 9">
              <a:extLst>
                <a:ext uri="{FF2B5EF4-FFF2-40B4-BE49-F238E27FC236}">
                  <a16:creationId xmlns:a16="http://schemas.microsoft.com/office/drawing/2014/main" id="{D96B72C6-68E0-DBD0-9D2F-2B12C10ABE1B}"/>
                </a:ext>
              </a:extLst>
            </p:cNvPr>
            <p:cNvSpPr/>
            <p:nvPr/>
          </p:nvSpPr>
          <p:spPr bwMode="auto">
            <a:xfrm>
              <a:off x="3564336" y="2203133"/>
              <a:ext cx="5130727" cy="3195168"/>
            </a:xfrm>
            <a:prstGeom prst="rect">
              <a:avLst/>
            </a:prstGeom>
            <a:solidFill>
              <a:srgbClr val="33333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9642" tIns="44821" rIns="89642" bIns="44821" numCol="1" anchor="t" anchorCtr="0" compatLnSpc="1">
              <a:prstTxWarp prst="textNoShape">
                <a:avLst/>
              </a:prstTxWarp>
            </a:bodyPr>
            <a:lstStyle/>
            <a:p>
              <a:pPr defTabSz="914367"/>
              <a:endParaRPr lang="en-US" sz="1765" dirty="0">
                <a:solidFill>
                  <a:srgbClr val="353535"/>
                </a:solidFill>
                <a:latin typeface="Segoe UI Semilight"/>
              </a:endParaRPr>
            </a:p>
          </p:txBody>
        </p:sp>
        <p:grpSp>
          <p:nvGrpSpPr>
            <p:cNvPr id="11" name="Group 10">
              <a:extLst>
                <a:ext uri="{FF2B5EF4-FFF2-40B4-BE49-F238E27FC236}">
                  <a16:creationId xmlns:a16="http://schemas.microsoft.com/office/drawing/2014/main" id="{277D85E2-9D71-64FA-5DEA-96B299E1AE16}"/>
                </a:ext>
              </a:extLst>
            </p:cNvPr>
            <p:cNvGrpSpPr/>
            <p:nvPr/>
          </p:nvGrpSpPr>
          <p:grpSpPr>
            <a:xfrm>
              <a:off x="3625127" y="2279056"/>
              <a:ext cx="5022405" cy="3042263"/>
              <a:chOff x="0" y="3175"/>
              <a:chExt cx="12436475" cy="6988175"/>
            </a:xfrm>
          </p:grpSpPr>
          <p:pic>
            <p:nvPicPr>
              <p:cNvPr id="23" name="Picture 2" descr="Graphical user interface, application&#10;&#10;Description automatically generated">
                <a:extLst>
                  <a:ext uri="{FF2B5EF4-FFF2-40B4-BE49-F238E27FC236}">
                    <a16:creationId xmlns:a16="http://schemas.microsoft.com/office/drawing/2014/main" id="{1E35E35F-69D1-DB8C-3FD5-2638CC38AAD4}"/>
                  </a:ext>
                </a:extLst>
              </p:cNvPr>
              <p:cNvPicPr>
                <a:picLocks noChangeAspect="1" noChangeArrowheads="1"/>
              </p:cNvPicPr>
              <p:nvPr/>
            </p:nvPicPr>
            <p:blipFill>
              <a:blip r:embed="rId3" cstate="screen">
                <a:extLst>
                  <a:ext uri="{28A0092B-C50C-407E-A947-70E740481C1C}">
                    <a14:useLocalDpi xmlns:a14="http://schemas.microsoft.com/office/drawing/2010/main" val="0"/>
                  </a:ext>
                </a:extLst>
              </a:blip>
              <a:srcRect/>
              <a:stretch>
                <a:fillRect/>
              </a:stretch>
            </p:blipFill>
            <p:spPr bwMode="auto">
              <a:xfrm>
                <a:off x="0" y="3175"/>
                <a:ext cx="12436475" cy="6988175"/>
              </a:xfrm>
              <a:prstGeom prst="rect">
                <a:avLst/>
              </a:prstGeom>
              <a:noFill/>
            </p:spPr>
          </p:pic>
          <p:sp>
            <p:nvSpPr>
              <p:cNvPr id="24" name="Rectangle 23">
                <a:extLst>
                  <a:ext uri="{FF2B5EF4-FFF2-40B4-BE49-F238E27FC236}">
                    <a16:creationId xmlns:a16="http://schemas.microsoft.com/office/drawing/2014/main" id="{F6FC4121-6E75-6BBA-A50C-4745FFEC7319}"/>
                  </a:ext>
                </a:extLst>
              </p:cNvPr>
              <p:cNvSpPr/>
              <p:nvPr/>
            </p:nvSpPr>
            <p:spPr bwMode="auto">
              <a:xfrm>
                <a:off x="11600523" y="192765"/>
                <a:ext cx="800718" cy="168052"/>
              </a:xfrm>
              <a:prstGeom prst="rect">
                <a:avLst/>
              </a:prstGeom>
              <a:solidFill>
                <a:srgbClr val="F3F3F3"/>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a:gradFill>
                    <a:gsLst>
                      <a:gs pos="0">
                        <a:srgbClr val="FFFFFF"/>
                      </a:gs>
                      <a:gs pos="100000">
                        <a:srgbClr val="FFFFFF"/>
                      </a:gs>
                    </a:gsLst>
                    <a:lin ang="5400000" scaled="0"/>
                  </a:gradFill>
                  <a:ea typeface="Segoe UI" pitchFamily="34" charset="0"/>
                  <a:cs typeface="Segoe UI" pitchFamily="34" charset="0"/>
                </a:endParaRPr>
              </a:p>
            </p:txBody>
          </p:sp>
        </p:grpSp>
        <p:sp>
          <p:nvSpPr>
            <p:cNvPr id="12" name="Rectangle 11">
              <a:extLst>
                <a:ext uri="{FF2B5EF4-FFF2-40B4-BE49-F238E27FC236}">
                  <a16:creationId xmlns:a16="http://schemas.microsoft.com/office/drawing/2014/main" id="{B48999F6-00A5-0B33-9A30-BFFC19124629}"/>
                </a:ext>
              </a:extLst>
            </p:cNvPr>
            <p:cNvSpPr/>
            <p:nvPr/>
          </p:nvSpPr>
          <p:spPr bwMode="auto">
            <a:xfrm>
              <a:off x="6736458" y="4398389"/>
              <a:ext cx="2461486" cy="1472297"/>
            </a:xfrm>
            <a:prstGeom prst="rect">
              <a:avLst/>
            </a:prstGeom>
            <a:solidFill>
              <a:srgbClr val="33333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9642" tIns="44821" rIns="89642" bIns="44821" numCol="1" anchor="t" anchorCtr="0" compatLnSpc="1">
              <a:prstTxWarp prst="textNoShape">
                <a:avLst/>
              </a:prstTxWarp>
            </a:bodyPr>
            <a:lstStyle/>
            <a:p>
              <a:pPr defTabSz="914367"/>
              <a:endParaRPr lang="en-US" sz="1765" dirty="0">
                <a:solidFill>
                  <a:srgbClr val="353535"/>
                </a:solidFill>
                <a:latin typeface="Segoe UI Semilight"/>
              </a:endParaRPr>
            </a:p>
          </p:txBody>
        </p:sp>
        <p:grpSp>
          <p:nvGrpSpPr>
            <p:cNvPr id="13" name="Group 12">
              <a:extLst>
                <a:ext uri="{FF2B5EF4-FFF2-40B4-BE49-F238E27FC236}">
                  <a16:creationId xmlns:a16="http://schemas.microsoft.com/office/drawing/2014/main" id="{6600E7AD-140F-A1D0-30C1-007362B20A8A}"/>
                </a:ext>
              </a:extLst>
            </p:cNvPr>
            <p:cNvGrpSpPr/>
            <p:nvPr/>
          </p:nvGrpSpPr>
          <p:grpSpPr>
            <a:xfrm>
              <a:off x="7527396" y="1696161"/>
              <a:ext cx="994803" cy="2072734"/>
              <a:chOff x="8369753" y="2367154"/>
              <a:chExt cx="1039300" cy="2182906"/>
            </a:xfrm>
          </p:grpSpPr>
          <p:sp>
            <p:nvSpPr>
              <p:cNvPr id="15" name="AutoShape 3">
                <a:extLst>
                  <a:ext uri="{FF2B5EF4-FFF2-40B4-BE49-F238E27FC236}">
                    <a16:creationId xmlns:a16="http://schemas.microsoft.com/office/drawing/2014/main" id="{403AA188-849D-9F96-6A52-D86B8605DFC3}"/>
                  </a:ext>
                </a:extLst>
              </p:cNvPr>
              <p:cNvSpPr>
                <a:spLocks noChangeAspect="1" noChangeArrowheads="1" noTextEdit="1"/>
              </p:cNvSpPr>
              <p:nvPr/>
            </p:nvSpPr>
            <p:spPr bwMode="auto">
              <a:xfrm>
                <a:off x="8369753" y="2367154"/>
                <a:ext cx="1030095" cy="19101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89642" tIns="44821" rIns="89642" bIns="44821" numCol="1" anchor="t" anchorCtr="0" compatLnSpc="1">
                <a:prstTxWarp prst="textNoShape">
                  <a:avLst/>
                </a:prstTxWarp>
              </a:bodyPr>
              <a:lstStyle/>
              <a:p>
                <a:pPr defTabSz="914367"/>
                <a:endParaRPr lang="en-US" sz="1765" dirty="0">
                  <a:solidFill>
                    <a:srgbClr val="353535"/>
                  </a:solidFill>
                  <a:latin typeface="Segoe UI Semilight"/>
                </a:endParaRPr>
              </a:p>
            </p:txBody>
          </p:sp>
          <p:sp>
            <p:nvSpPr>
              <p:cNvPr id="16" name="Freeform 5">
                <a:extLst>
                  <a:ext uri="{FF2B5EF4-FFF2-40B4-BE49-F238E27FC236}">
                    <a16:creationId xmlns:a16="http://schemas.microsoft.com/office/drawing/2014/main" id="{2AD71B2E-0A1E-F54D-DE51-7A0EFF84EB85}"/>
                  </a:ext>
                </a:extLst>
              </p:cNvPr>
              <p:cNvSpPr>
                <a:spLocks/>
              </p:cNvSpPr>
              <p:nvPr/>
            </p:nvSpPr>
            <p:spPr bwMode="auto">
              <a:xfrm>
                <a:off x="8378958" y="2658783"/>
                <a:ext cx="1030095" cy="1891277"/>
              </a:xfrm>
              <a:custGeom>
                <a:avLst/>
                <a:gdLst>
                  <a:gd name="T0" fmla="*/ 108 w 108"/>
                  <a:gd name="T1" fmla="*/ 188 h 196"/>
                  <a:gd name="T2" fmla="*/ 99 w 108"/>
                  <a:gd name="T3" fmla="*/ 196 h 196"/>
                  <a:gd name="T4" fmla="*/ 8 w 108"/>
                  <a:gd name="T5" fmla="*/ 196 h 196"/>
                  <a:gd name="T6" fmla="*/ 0 w 108"/>
                  <a:gd name="T7" fmla="*/ 188 h 196"/>
                  <a:gd name="T8" fmla="*/ 0 w 108"/>
                  <a:gd name="T9" fmla="*/ 8 h 196"/>
                  <a:gd name="T10" fmla="*/ 8 w 108"/>
                  <a:gd name="T11" fmla="*/ 0 h 196"/>
                  <a:gd name="T12" fmla="*/ 99 w 108"/>
                  <a:gd name="T13" fmla="*/ 0 h 196"/>
                  <a:gd name="T14" fmla="*/ 108 w 108"/>
                  <a:gd name="T15" fmla="*/ 8 h 196"/>
                  <a:gd name="T16" fmla="*/ 108 w 108"/>
                  <a:gd name="T17" fmla="*/ 188 h 1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8" h="196">
                    <a:moveTo>
                      <a:pt x="108" y="188"/>
                    </a:moveTo>
                    <a:cubicBezTo>
                      <a:pt x="108" y="192"/>
                      <a:pt x="104" y="196"/>
                      <a:pt x="99" y="196"/>
                    </a:cubicBezTo>
                    <a:cubicBezTo>
                      <a:pt x="8" y="196"/>
                      <a:pt x="8" y="196"/>
                      <a:pt x="8" y="196"/>
                    </a:cubicBezTo>
                    <a:cubicBezTo>
                      <a:pt x="4" y="196"/>
                      <a:pt x="0" y="192"/>
                      <a:pt x="0" y="188"/>
                    </a:cubicBezTo>
                    <a:cubicBezTo>
                      <a:pt x="0" y="8"/>
                      <a:pt x="0" y="8"/>
                      <a:pt x="0" y="8"/>
                    </a:cubicBezTo>
                    <a:cubicBezTo>
                      <a:pt x="0" y="4"/>
                      <a:pt x="4" y="0"/>
                      <a:pt x="8" y="0"/>
                    </a:cubicBezTo>
                    <a:cubicBezTo>
                      <a:pt x="99" y="0"/>
                      <a:pt x="99" y="0"/>
                      <a:pt x="99" y="0"/>
                    </a:cubicBezTo>
                    <a:cubicBezTo>
                      <a:pt x="104" y="0"/>
                      <a:pt x="108" y="4"/>
                      <a:pt x="108" y="8"/>
                    </a:cubicBezTo>
                    <a:lnTo>
                      <a:pt x="108" y="188"/>
                    </a:lnTo>
                    <a:close/>
                  </a:path>
                </a:pathLst>
              </a:custGeom>
              <a:solidFill>
                <a:srgbClr val="33333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9642" tIns="44821" rIns="89642" bIns="44821" numCol="1" anchor="t" anchorCtr="0" compatLnSpc="1">
                <a:prstTxWarp prst="textNoShape">
                  <a:avLst/>
                </a:prstTxWarp>
              </a:bodyPr>
              <a:lstStyle/>
              <a:p>
                <a:pPr defTabSz="914367"/>
                <a:endParaRPr lang="en-US" sz="1765" dirty="0">
                  <a:solidFill>
                    <a:srgbClr val="353535"/>
                  </a:solidFill>
                  <a:latin typeface="Segoe UI Semilight"/>
                </a:endParaRPr>
              </a:p>
            </p:txBody>
          </p:sp>
          <p:sp>
            <p:nvSpPr>
              <p:cNvPr id="17" name="Freeform 10">
                <a:extLst>
                  <a:ext uri="{FF2B5EF4-FFF2-40B4-BE49-F238E27FC236}">
                    <a16:creationId xmlns:a16="http://schemas.microsoft.com/office/drawing/2014/main" id="{5DA6A2A4-4609-23BA-17DE-C6E82EDF152C}"/>
                  </a:ext>
                </a:extLst>
              </p:cNvPr>
              <p:cNvSpPr>
                <a:spLocks/>
              </p:cNvSpPr>
              <p:nvPr/>
            </p:nvSpPr>
            <p:spPr bwMode="auto">
              <a:xfrm>
                <a:off x="8779398" y="4382278"/>
                <a:ext cx="220012" cy="115908"/>
              </a:xfrm>
              <a:custGeom>
                <a:avLst/>
                <a:gdLst>
                  <a:gd name="T0" fmla="*/ 23 w 23"/>
                  <a:gd name="T1" fmla="*/ 6 h 12"/>
                  <a:gd name="T2" fmla="*/ 17 w 23"/>
                  <a:gd name="T3" fmla="*/ 12 h 12"/>
                  <a:gd name="T4" fmla="*/ 6 w 23"/>
                  <a:gd name="T5" fmla="*/ 12 h 12"/>
                  <a:gd name="T6" fmla="*/ 0 w 23"/>
                  <a:gd name="T7" fmla="*/ 6 h 12"/>
                  <a:gd name="T8" fmla="*/ 0 w 23"/>
                  <a:gd name="T9" fmla="*/ 6 h 12"/>
                  <a:gd name="T10" fmla="*/ 6 w 23"/>
                  <a:gd name="T11" fmla="*/ 0 h 12"/>
                  <a:gd name="T12" fmla="*/ 17 w 23"/>
                  <a:gd name="T13" fmla="*/ 0 h 12"/>
                  <a:gd name="T14" fmla="*/ 23 w 23"/>
                  <a:gd name="T15" fmla="*/ 6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3" h="12">
                    <a:moveTo>
                      <a:pt x="23" y="6"/>
                    </a:moveTo>
                    <a:cubicBezTo>
                      <a:pt x="23" y="10"/>
                      <a:pt x="21" y="12"/>
                      <a:pt x="17" y="12"/>
                    </a:cubicBezTo>
                    <a:cubicBezTo>
                      <a:pt x="6" y="12"/>
                      <a:pt x="6" y="12"/>
                      <a:pt x="6" y="12"/>
                    </a:cubicBezTo>
                    <a:cubicBezTo>
                      <a:pt x="3" y="12"/>
                      <a:pt x="0" y="10"/>
                      <a:pt x="0" y="6"/>
                    </a:cubicBezTo>
                    <a:cubicBezTo>
                      <a:pt x="0" y="6"/>
                      <a:pt x="0" y="6"/>
                      <a:pt x="0" y="6"/>
                    </a:cubicBezTo>
                    <a:cubicBezTo>
                      <a:pt x="0" y="3"/>
                      <a:pt x="3" y="0"/>
                      <a:pt x="6" y="0"/>
                    </a:cubicBezTo>
                    <a:cubicBezTo>
                      <a:pt x="17" y="0"/>
                      <a:pt x="17" y="0"/>
                      <a:pt x="17" y="0"/>
                    </a:cubicBezTo>
                    <a:cubicBezTo>
                      <a:pt x="21" y="0"/>
                      <a:pt x="23" y="3"/>
                      <a:pt x="23" y="6"/>
                    </a:cubicBezTo>
                    <a:close/>
                  </a:path>
                </a:pathLst>
              </a:custGeom>
              <a:solidFill>
                <a:srgbClr val="73737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9642" tIns="44821" rIns="89642" bIns="44821" numCol="1" anchor="t" anchorCtr="0" compatLnSpc="1">
                <a:prstTxWarp prst="textNoShape">
                  <a:avLst/>
                </a:prstTxWarp>
              </a:bodyPr>
              <a:lstStyle/>
              <a:p>
                <a:pPr defTabSz="914367"/>
                <a:endParaRPr lang="en-US" sz="1765" dirty="0">
                  <a:solidFill>
                    <a:srgbClr val="353535"/>
                  </a:solidFill>
                  <a:latin typeface="Segoe UI Semilight"/>
                </a:endParaRPr>
              </a:p>
            </p:txBody>
          </p:sp>
          <p:sp>
            <p:nvSpPr>
              <p:cNvPr id="18" name="Freeform 9">
                <a:extLst>
                  <a:ext uri="{FF2B5EF4-FFF2-40B4-BE49-F238E27FC236}">
                    <a16:creationId xmlns:a16="http://schemas.microsoft.com/office/drawing/2014/main" id="{FD3977AD-6AEA-CDD9-8D46-A7A7D2366F7B}"/>
                  </a:ext>
                </a:extLst>
              </p:cNvPr>
              <p:cNvSpPr>
                <a:spLocks/>
              </p:cNvSpPr>
              <p:nvPr/>
            </p:nvSpPr>
            <p:spPr bwMode="auto">
              <a:xfrm>
                <a:off x="9247037" y="4411491"/>
                <a:ext cx="104943" cy="57483"/>
              </a:xfrm>
              <a:custGeom>
                <a:avLst/>
                <a:gdLst>
                  <a:gd name="T0" fmla="*/ 11 w 11"/>
                  <a:gd name="T1" fmla="*/ 3 h 6"/>
                  <a:gd name="T2" fmla="*/ 8 w 11"/>
                  <a:gd name="T3" fmla="*/ 6 h 6"/>
                  <a:gd name="T4" fmla="*/ 3 w 11"/>
                  <a:gd name="T5" fmla="*/ 6 h 6"/>
                  <a:gd name="T6" fmla="*/ 0 w 11"/>
                  <a:gd name="T7" fmla="*/ 3 h 6"/>
                  <a:gd name="T8" fmla="*/ 0 w 11"/>
                  <a:gd name="T9" fmla="*/ 3 h 6"/>
                  <a:gd name="T10" fmla="*/ 3 w 11"/>
                  <a:gd name="T11" fmla="*/ 0 h 6"/>
                  <a:gd name="T12" fmla="*/ 8 w 11"/>
                  <a:gd name="T13" fmla="*/ 0 h 6"/>
                  <a:gd name="T14" fmla="*/ 11 w 11"/>
                  <a:gd name="T15" fmla="*/ 3 h 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 h="6">
                    <a:moveTo>
                      <a:pt x="11" y="3"/>
                    </a:moveTo>
                    <a:cubicBezTo>
                      <a:pt x="11" y="5"/>
                      <a:pt x="9" y="6"/>
                      <a:pt x="8" y="6"/>
                    </a:cubicBezTo>
                    <a:cubicBezTo>
                      <a:pt x="3" y="6"/>
                      <a:pt x="3" y="6"/>
                      <a:pt x="3" y="6"/>
                    </a:cubicBezTo>
                    <a:cubicBezTo>
                      <a:pt x="1" y="6"/>
                      <a:pt x="0" y="5"/>
                      <a:pt x="0" y="3"/>
                    </a:cubicBezTo>
                    <a:cubicBezTo>
                      <a:pt x="0" y="3"/>
                      <a:pt x="0" y="3"/>
                      <a:pt x="0" y="3"/>
                    </a:cubicBezTo>
                    <a:cubicBezTo>
                      <a:pt x="0" y="2"/>
                      <a:pt x="1" y="0"/>
                      <a:pt x="3" y="0"/>
                    </a:cubicBezTo>
                    <a:cubicBezTo>
                      <a:pt x="8" y="0"/>
                      <a:pt x="8" y="0"/>
                      <a:pt x="8" y="0"/>
                    </a:cubicBezTo>
                    <a:cubicBezTo>
                      <a:pt x="9" y="0"/>
                      <a:pt x="11" y="2"/>
                      <a:pt x="11" y="3"/>
                    </a:cubicBezTo>
                    <a:close/>
                  </a:path>
                </a:pathLst>
              </a:custGeom>
              <a:solidFill>
                <a:srgbClr val="73737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9642" tIns="44821" rIns="89642" bIns="44821" numCol="1" anchor="t" anchorCtr="0" compatLnSpc="1">
                <a:prstTxWarp prst="textNoShape">
                  <a:avLst/>
                </a:prstTxWarp>
              </a:bodyPr>
              <a:lstStyle/>
              <a:p>
                <a:pPr defTabSz="914367"/>
                <a:endParaRPr lang="en-US" sz="1765" dirty="0">
                  <a:solidFill>
                    <a:srgbClr val="353535"/>
                  </a:solidFill>
                  <a:latin typeface="Segoe UI Semilight"/>
                </a:endParaRPr>
              </a:p>
            </p:txBody>
          </p:sp>
          <p:sp>
            <p:nvSpPr>
              <p:cNvPr id="19" name="Rectangle 18">
                <a:extLst>
                  <a:ext uri="{FF2B5EF4-FFF2-40B4-BE49-F238E27FC236}">
                    <a16:creationId xmlns:a16="http://schemas.microsoft.com/office/drawing/2014/main" id="{A7D66ECD-A2CE-CFA8-4BB6-FB07D55196A2}"/>
                  </a:ext>
                </a:extLst>
              </p:cNvPr>
              <p:cNvSpPr>
                <a:spLocks noChangeArrowheads="1"/>
              </p:cNvSpPr>
              <p:nvPr/>
            </p:nvSpPr>
            <p:spPr bwMode="auto">
              <a:xfrm>
                <a:off x="8435293" y="2830924"/>
                <a:ext cx="925153" cy="1499599"/>
              </a:xfrm>
              <a:prstGeom prst="rect">
                <a:avLst/>
              </a:prstGeom>
              <a:solidFill>
                <a:schemeClr val="bg1">
                  <a:lumMod val="85000"/>
                </a:schemeClr>
              </a:solidFill>
              <a:ln>
                <a:noFill/>
                <a:headEnd type="none" w="med" len="med"/>
                <a:tailEnd type="none" w="med" len="med"/>
              </a:ln>
              <a:effectLst/>
              <a:extLst>
                <a:ext uri="{91240B29-F687-4F45-9708-019B960494DF}">
                  <a14:hiddenLine xmlns:a14="http://schemas.microsoft.com/office/drawing/2010/main" w="9525">
                    <a:solidFill>
                      <a:srgbClr val="000000"/>
                    </a:solidFill>
                    <a:miter lim="800000"/>
                    <a:headEnd/>
                    <a:tailEnd/>
                  </a14:hiddenLine>
                </a:ext>
              </a:ex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85" tIns="143428" rIns="179285" bIns="143428" numCol="1" spcCol="0" rtlCol="0" fromWordArt="0" anchor="ctr" anchorCtr="0" forceAA="0" compatLnSpc="1">
                <a:prstTxWarp prst="textNoShape">
                  <a:avLst/>
                </a:prstTxWarp>
                <a:noAutofit/>
              </a:bodyPr>
              <a:lstStyle/>
              <a:p>
                <a:pPr algn="ctr" defTabSz="914102" fontAlgn="base">
                  <a:lnSpc>
                    <a:spcPct val="90000"/>
                  </a:lnSpc>
                  <a:spcBef>
                    <a:spcPct val="0"/>
                  </a:spcBef>
                  <a:spcAft>
                    <a:spcPct val="0"/>
                  </a:spcAft>
                </a:pPr>
                <a:endParaRPr lang="en-US" sz="1961" dirty="0">
                  <a:gradFill>
                    <a:gsLst>
                      <a:gs pos="0">
                        <a:srgbClr val="FFFFFF"/>
                      </a:gs>
                      <a:gs pos="100000">
                        <a:srgbClr val="FFFFFF"/>
                      </a:gs>
                    </a:gsLst>
                    <a:lin ang="5400000" scaled="0"/>
                  </a:gradFill>
                  <a:latin typeface="Segoe UI Semilight"/>
                  <a:cs typeface="Segoe UI" pitchFamily="34" charset="0"/>
                </a:endParaRPr>
              </a:p>
            </p:txBody>
          </p:sp>
          <p:sp>
            <p:nvSpPr>
              <p:cNvPr id="20" name="Freeform 7">
                <a:extLst>
                  <a:ext uri="{FF2B5EF4-FFF2-40B4-BE49-F238E27FC236}">
                    <a16:creationId xmlns:a16="http://schemas.microsoft.com/office/drawing/2014/main" id="{E377C244-EC4F-FC94-C849-2C17284527EC}"/>
                  </a:ext>
                </a:extLst>
              </p:cNvPr>
              <p:cNvSpPr>
                <a:spLocks/>
              </p:cNvSpPr>
              <p:nvPr/>
            </p:nvSpPr>
            <p:spPr bwMode="auto">
              <a:xfrm>
                <a:off x="8608175" y="2727170"/>
                <a:ext cx="562456" cy="29213"/>
              </a:xfrm>
              <a:custGeom>
                <a:avLst/>
                <a:gdLst>
                  <a:gd name="T0" fmla="*/ 59 w 59"/>
                  <a:gd name="T1" fmla="*/ 2 h 3"/>
                  <a:gd name="T2" fmla="*/ 58 w 59"/>
                  <a:gd name="T3" fmla="*/ 3 h 3"/>
                  <a:gd name="T4" fmla="*/ 1 w 59"/>
                  <a:gd name="T5" fmla="*/ 3 h 3"/>
                  <a:gd name="T6" fmla="*/ 0 w 59"/>
                  <a:gd name="T7" fmla="*/ 2 h 3"/>
                  <a:gd name="T8" fmla="*/ 0 w 59"/>
                  <a:gd name="T9" fmla="*/ 2 h 3"/>
                  <a:gd name="T10" fmla="*/ 1 w 59"/>
                  <a:gd name="T11" fmla="*/ 0 h 3"/>
                  <a:gd name="T12" fmla="*/ 58 w 59"/>
                  <a:gd name="T13" fmla="*/ 0 h 3"/>
                  <a:gd name="T14" fmla="*/ 59 w 59"/>
                  <a:gd name="T15" fmla="*/ 2 h 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9" h="3">
                    <a:moveTo>
                      <a:pt x="59" y="2"/>
                    </a:moveTo>
                    <a:cubicBezTo>
                      <a:pt x="59" y="2"/>
                      <a:pt x="59" y="3"/>
                      <a:pt x="58" y="3"/>
                    </a:cubicBezTo>
                    <a:cubicBezTo>
                      <a:pt x="1" y="3"/>
                      <a:pt x="1" y="3"/>
                      <a:pt x="1" y="3"/>
                    </a:cubicBezTo>
                    <a:cubicBezTo>
                      <a:pt x="0" y="3"/>
                      <a:pt x="0" y="2"/>
                      <a:pt x="0" y="2"/>
                    </a:cubicBezTo>
                    <a:cubicBezTo>
                      <a:pt x="0" y="2"/>
                      <a:pt x="0" y="2"/>
                      <a:pt x="0" y="2"/>
                    </a:cubicBezTo>
                    <a:cubicBezTo>
                      <a:pt x="0" y="1"/>
                      <a:pt x="0" y="0"/>
                      <a:pt x="1" y="0"/>
                    </a:cubicBezTo>
                    <a:cubicBezTo>
                      <a:pt x="58" y="0"/>
                      <a:pt x="58" y="0"/>
                      <a:pt x="58" y="0"/>
                    </a:cubicBezTo>
                    <a:cubicBezTo>
                      <a:pt x="59" y="0"/>
                      <a:pt x="59" y="1"/>
                      <a:pt x="59" y="2"/>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9642" tIns="44821" rIns="89642" bIns="44821" numCol="1" anchor="t" anchorCtr="0" compatLnSpc="1">
                <a:prstTxWarp prst="textNoShape">
                  <a:avLst/>
                </a:prstTxWarp>
              </a:bodyPr>
              <a:lstStyle/>
              <a:p>
                <a:pPr defTabSz="914367"/>
                <a:endParaRPr lang="en-US" sz="1765" dirty="0">
                  <a:solidFill>
                    <a:srgbClr val="353535"/>
                  </a:solidFill>
                  <a:latin typeface="Segoe UI Semilight"/>
                </a:endParaRPr>
              </a:p>
            </p:txBody>
          </p:sp>
          <p:sp>
            <p:nvSpPr>
              <p:cNvPr id="21" name="Freeform 8">
                <a:extLst>
                  <a:ext uri="{FF2B5EF4-FFF2-40B4-BE49-F238E27FC236}">
                    <a16:creationId xmlns:a16="http://schemas.microsoft.com/office/drawing/2014/main" id="{A83EEAFB-04BE-4C83-9AB3-31AC4C7DE628}"/>
                  </a:ext>
                </a:extLst>
              </p:cNvPr>
              <p:cNvSpPr>
                <a:spLocks/>
              </p:cNvSpPr>
              <p:nvPr/>
            </p:nvSpPr>
            <p:spPr bwMode="auto">
              <a:xfrm>
                <a:off x="8426827" y="4411491"/>
                <a:ext cx="104943" cy="57483"/>
              </a:xfrm>
              <a:custGeom>
                <a:avLst/>
                <a:gdLst>
                  <a:gd name="T0" fmla="*/ 11 w 11"/>
                  <a:gd name="T1" fmla="*/ 3 h 6"/>
                  <a:gd name="T2" fmla="*/ 8 w 11"/>
                  <a:gd name="T3" fmla="*/ 6 h 6"/>
                  <a:gd name="T4" fmla="*/ 3 w 11"/>
                  <a:gd name="T5" fmla="*/ 6 h 6"/>
                  <a:gd name="T6" fmla="*/ 0 w 11"/>
                  <a:gd name="T7" fmla="*/ 3 h 6"/>
                  <a:gd name="T8" fmla="*/ 0 w 11"/>
                  <a:gd name="T9" fmla="*/ 3 h 6"/>
                  <a:gd name="T10" fmla="*/ 3 w 11"/>
                  <a:gd name="T11" fmla="*/ 0 h 6"/>
                  <a:gd name="T12" fmla="*/ 8 w 11"/>
                  <a:gd name="T13" fmla="*/ 0 h 6"/>
                  <a:gd name="T14" fmla="*/ 11 w 11"/>
                  <a:gd name="T15" fmla="*/ 3 h 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 h="6">
                    <a:moveTo>
                      <a:pt x="11" y="3"/>
                    </a:moveTo>
                    <a:cubicBezTo>
                      <a:pt x="11" y="5"/>
                      <a:pt x="10" y="6"/>
                      <a:pt x="8" y="6"/>
                    </a:cubicBezTo>
                    <a:cubicBezTo>
                      <a:pt x="3" y="6"/>
                      <a:pt x="3" y="6"/>
                      <a:pt x="3" y="6"/>
                    </a:cubicBezTo>
                    <a:cubicBezTo>
                      <a:pt x="1" y="6"/>
                      <a:pt x="0" y="5"/>
                      <a:pt x="0" y="3"/>
                    </a:cubicBezTo>
                    <a:cubicBezTo>
                      <a:pt x="0" y="3"/>
                      <a:pt x="0" y="3"/>
                      <a:pt x="0" y="3"/>
                    </a:cubicBezTo>
                    <a:cubicBezTo>
                      <a:pt x="0" y="2"/>
                      <a:pt x="1" y="0"/>
                      <a:pt x="3" y="0"/>
                    </a:cubicBezTo>
                    <a:cubicBezTo>
                      <a:pt x="8" y="0"/>
                      <a:pt x="8" y="0"/>
                      <a:pt x="8" y="0"/>
                    </a:cubicBezTo>
                    <a:cubicBezTo>
                      <a:pt x="10" y="0"/>
                      <a:pt x="11" y="2"/>
                      <a:pt x="11" y="3"/>
                    </a:cubicBezTo>
                    <a:close/>
                  </a:path>
                </a:pathLst>
              </a:custGeom>
              <a:solidFill>
                <a:srgbClr val="73737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9642" tIns="44821" rIns="89642" bIns="44821" numCol="1" anchor="t" anchorCtr="0" compatLnSpc="1">
                <a:prstTxWarp prst="textNoShape">
                  <a:avLst/>
                </a:prstTxWarp>
              </a:bodyPr>
              <a:lstStyle/>
              <a:p>
                <a:pPr defTabSz="914367"/>
                <a:endParaRPr lang="en-US" sz="1765" dirty="0">
                  <a:solidFill>
                    <a:srgbClr val="353535"/>
                  </a:solidFill>
                  <a:latin typeface="Segoe UI Semilight"/>
                </a:endParaRPr>
              </a:p>
            </p:txBody>
          </p:sp>
          <p:pic>
            <p:nvPicPr>
              <p:cNvPr id="22" name="Picture 21">
                <a:extLst>
                  <a:ext uri="{FF2B5EF4-FFF2-40B4-BE49-F238E27FC236}">
                    <a16:creationId xmlns:a16="http://schemas.microsoft.com/office/drawing/2014/main" id="{95E88E2C-AA3A-8438-7567-1653D6DF2E49}"/>
                  </a:ext>
                </a:extLst>
              </p:cNvPr>
              <p:cNvPicPr>
                <a:picLocks noChangeAspect="1"/>
              </p:cNvPicPr>
              <p:nvPr/>
            </p:nvPicPr>
            <p:blipFill>
              <a:blip r:embed="rId4" cstate="screen">
                <a:extLst>
                  <a:ext uri="{28A0092B-C50C-407E-A947-70E740481C1C}">
                    <a14:useLocalDpi xmlns:a14="http://schemas.microsoft.com/office/drawing/2010/main" val="0"/>
                  </a:ext>
                </a:extLst>
              </a:blip>
              <a:stretch>
                <a:fillRect/>
              </a:stretch>
            </p:blipFill>
            <p:spPr>
              <a:xfrm>
                <a:off x="8482198" y="2867962"/>
                <a:ext cx="831344" cy="1422124"/>
              </a:xfrm>
              <a:prstGeom prst="rect">
                <a:avLst/>
              </a:prstGeom>
            </p:spPr>
          </p:pic>
        </p:grpSp>
        <p:pic>
          <p:nvPicPr>
            <p:cNvPr id="14" name="Picture 13">
              <a:extLst>
                <a:ext uri="{FF2B5EF4-FFF2-40B4-BE49-F238E27FC236}">
                  <a16:creationId xmlns:a16="http://schemas.microsoft.com/office/drawing/2014/main" id="{7E01A2A8-3E43-3720-9894-41A61567C8B7}"/>
                </a:ext>
              </a:extLst>
            </p:cNvPr>
            <p:cNvPicPr>
              <a:picLocks noChangeAspect="1"/>
            </p:cNvPicPr>
            <p:nvPr/>
          </p:nvPicPr>
          <p:blipFill rotWithShape="1">
            <a:blip r:embed="rId5" cstate="screen">
              <a:extLst>
                <a:ext uri="{28A0092B-C50C-407E-A947-70E740481C1C}">
                  <a14:useLocalDpi xmlns:a14="http://schemas.microsoft.com/office/drawing/2010/main" val="0"/>
                </a:ext>
              </a:extLst>
            </a:blip>
            <a:srcRect/>
            <a:stretch/>
          </p:blipFill>
          <p:spPr>
            <a:xfrm>
              <a:off x="6776498" y="4442800"/>
              <a:ext cx="2342532" cy="1378261"/>
            </a:xfrm>
            <a:prstGeom prst="rect">
              <a:avLst/>
            </a:prstGeom>
          </p:spPr>
        </p:pic>
      </p:grpSp>
    </p:spTree>
    <p:extLst>
      <p:ext uri="{BB962C8B-B14F-4D97-AF65-F5344CB8AC3E}">
        <p14:creationId xmlns:p14="http://schemas.microsoft.com/office/powerpoint/2010/main" val="4019191333"/>
      </p:ext>
    </p:extLst>
  </p:cSld>
  <p:clrMapOvr>
    <a:masterClrMapping/>
  </p:clrMapOvr>
  <p:transition>
    <p:fad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DDF8B8CA-2315-8CD6-F656-4818E77C7EDC}"/>
              </a:ext>
            </a:extLst>
          </p:cNvPr>
          <p:cNvSpPr>
            <a:spLocks noGrp="1"/>
          </p:cNvSpPr>
          <p:nvPr>
            <p:ph type="title"/>
          </p:nvPr>
        </p:nvSpPr>
        <p:spPr>
          <a:xfrm>
            <a:off x="588262" y="585216"/>
            <a:ext cx="11013474" cy="492443"/>
          </a:xfrm>
        </p:spPr>
        <p:txBody>
          <a:bodyPr>
            <a:normAutofit fontScale="90000"/>
          </a:bodyPr>
          <a:lstStyle/>
          <a:p>
            <a:r>
              <a:rPr lang="en-US" sz="3200" dirty="0"/>
              <a:t>The flow of Power BI</a:t>
            </a:r>
          </a:p>
        </p:txBody>
      </p:sp>
      <p:sp>
        <p:nvSpPr>
          <p:cNvPr id="64" name="TextBox 63">
            <a:extLst>
              <a:ext uri="{FF2B5EF4-FFF2-40B4-BE49-F238E27FC236}">
                <a16:creationId xmlns:a16="http://schemas.microsoft.com/office/drawing/2014/main" id="{80AC9D0C-7D0B-9125-0D44-0DD4C338B957}"/>
              </a:ext>
            </a:extLst>
          </p:cNvPr>
          <p:cNvSpPr txBox="1">
            <a:spLocks/>
          </p:cNvSpPr>
          <p:nvPr/>
        </p:nvSpPr>
        <p:spPr>
          <a:xfrm>
            <a:off x="295089" y="1546489"/>
            <a:ext cx="3479303" cy="337414"/>
          </a:xfrm>
          <a:prstGeom prst="rect">
            <a:avLst/>
          </a:prstGeom>
          <a:noFill/>
        </p:spPr>
        <p:txBody>
          <a:bodyPr wrap="none" lIns="182880" tIns="146304" rIns="182880" bIns="146304" rtlCol="0" anchor="ctr">
            <a:noAutofit/>
          </a:bodyPr>
          <a:lstStyle/>
          <a:p>
            <a:pPr algn="ctr">
              <a:lnSpc>
                <a:spcPct val="90000"/>
              </a:lnSpc>
              <a:spcAft>
                <a:spcPts val="600"/>
              </a:spcAft>
            </a:pPr>
            <a:r>
              <a:rPr lang="en-US" sz="2400" dirty="0">
                <a:latin typeface="+mj-lt"/>
              </a:rPr>
              <a:t>Data sources</a:t>
            </a:r>
          </a:p>
        </p:txBody>
      </p:sp>
      <p:sp>
        <p:nvSpPr>
          <p:cNvPr id="65" name="TextBox 46">
            <a:extLst>
              <a:ext uri="{FF2B5EF4-FFF2-40B4-BE49-F238E27FC236}">
                <a16:creationId xmlns:a16="http://schemas.microsoft.com/office/drawing/2014/main" id="{1D4F8E07-5239-33B1-4F28-39AF7E9A6145}"/>
              </a:ext>
            </a:extLst>
          </p:cNvPr>
          <p:cNvSpPr txBox="1">
            <a:spLocks/>
          </p:cNvSpPr>
          <p:nvPr/>
        </p:nvSpPr>
        <p:spPr>
          <a:xfrm>
            <a:off x="4056296" y="1546489"/>
            <a:ext cx="3479303" cy="337414"/>
          </a:xfrm>
          <a:prstGeom prst="rect">
            <a:avLst/>
          </a:prstGeom>
          <a:noFill/>
        </p:spPr>
        <p:txBody>
          <a:bodyPr wrap="none" lIns="182880" tIns="146304" rIns="182880" bIns="146304" rtlCol="0" anchor="ctr">
            <a:noAutofit/>
          </a:bodyPr>
          <a:lstStyle/>
          <a:p>
            <a:pPr algn="ctr">
              <a:lnSpc>
                <a:spcPct val="90000"/>
              </a:lnSpc>
              <a:spcAft>
                <a:spcPts val="600"/>
              </a:spcAft>
            </a:pPr>
            <a:r>
              <a:rPr lang="en-US" sz="2400" dirty="0">
                <a:latin typeface="+mj-lt"/>
              </a:rPr>
              <a:t>Power BI Desktop</a:t>
            </a:r>
          </a:p>
        </p:txBody>
      </p:sp>
      <p:sp>
        <p:nvSpPr>
          <p:cNvPr id="66" name="TextBox 46">
            <a:extLst>
              <a:ext uri="{FF2B5EF4-FFF2-40B4-BE49-F238E27FC236}">
                <a16:creationId xmlns:a16="http://schemas.microsoft.com/office/drawing/2014/main" id="{C5FD5879-B3D8-448B-3B7E-80BDE4523381}"/>
              </a:ext>
            </a:extLst>
          </p:cNvPr>
          <p:cNvSpPr txBox="1">
            <a:spLocks/>
          </p:cNvSpPr>
          <p:nvPr/>
        </p:nvSpPr>
        <p:spPr>
          <a:xfrm>
            <a:off x="8030862" y="1546489"/>
            <a:ext cx="3479303" cy="337414"/>
          </a:xfrm>
          <a:prstGeom prst="rect">
            <a:avLst/>
          </a:prstGeom>
          <a:noFill/>
        </p:spPr>
        <p:txBody>
          <a:bodyPr wrap="none" lIns="182880" tIns="146304" rIns="182880" bIns="146304" rtlCol="0" anchor="ctr">
            <a:noAutofit/>
          </a:bodyPr>
          <a:lstStyle/>
          <a:p>
            <a:pPr algn="ctr">
              <a:lnSpc>
                <a:spcPct val="90000"/>
              </a:lnSpc>
              <a:spcAft>
                <a:spcPts val="600"/>
              </a:spcAft>
            </a:pPr>
            <a:r>
              <a:rPr lang="en-US" sz="2400" dirty="0">
                <a:latin typeface="+mj-lt"/>
              </a:rPr>
              <a:t>Power BI service &amp; Mobile</a:t>
            </a:r>
          </a:p>
        </p:txBody>
      </p:sp>
      <p:grpSp>
        <p:nvGrpSpPr>
          <p:cNvPr id="2" name="Group 1" descr="Image displaying the use of Power BI. From left to right the steps are: get data, build report in Power BI desktop, publish report to the Power BI service, and disseminate via the Power BI service or Power BI mobile.">
            <a:extLst>
              <a:ext uri="{FF2B5EF4-FFF2-40B4-BE49-F238E27FC236}">
                <a16:creationId xmlns:a16="http://schemas.microsoft.com/office/drawing/2014/main" id="{10AD3C34-7337-D8A5-8B1E-7EFEE9352DD3}"/>
              </a:ext>
            </a:extLst>
          </p:cNvPr>
          <p:cNvGrpSpPr/>
          <p:nvPr/>
        </p:nvGrpSpPr>
        <p:grpSpPr>
          <a:xfrm>
            <a:off x="1116664" y="1877385"/>
            <a:ext cx="9945225" cy="4213440"/>
            <a:chOff x="82950" y="1527722"/>
            <a:chExt cx="12456930" cy="5277561"/>
          </a:xfrm>
        </p:grpSpPr>
        <p:grpSp>
          <p:nvGrpSpPr>
            <p:cNvPr id="5" name="Group 2">
              <a:extLst>
                <a:ext uri="{FF2B5EF4-FFF2-40B4-BE49-F238E27FC236}">
                  <a16:creationId xmlns:a16="http://schemas.microsoft.com/office/drawing/2014/main" id="{70A835C4-E1D8-5BA2-9E7E-02529C5F7037}"/>
                </a:ext>
              </a:extLst>
            </p:cNvPr>
            <p:cNvGrpSpPr/>
            <p:nvPr/>
          </p:nvGrpSpPr>
          <p:grpSpPr>
            <a:xfrm>
              <a:off x="2875435" y="1527722"/>
              <a:ext cx="6049507" cy="4806663"/>
              <a:chOff x="1974463" y="838360"/>
              <a:chExt cx="7921623" cy="6461124"/>
            </a:xfrm>
          </p:grpSpPr>
          <p:sp>
            <p:nvSpPr>
              <p:cNvPr id="60" name="Rectangle 41">
                <a:extLst>
                  <a:ext uri="{FF2B5EF4-FFF2-40B4-BE49-F238E27FC236}">
                    <a16:creationId xmlns:a16="http://schemas.microsoft.com/office/drawing/2014/main" id="{25907B94-77AF-CF04-9E55-F9FBBD7AA551}"/>
                  </a:ext>
                </a:extLst>
              </p:cNvPr>
              <p:cNvSpPr/>
              <p:nvPr/>
            </p:nvSpPr>
            <p:spPr bwMode="auto">
              <a:xfrm>
                <a:off x="2726539" y="1860636"/>
                <a:ext cx="6350224" cy="3606800"/>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a:gradFill>
                    <a:gsLst>
                      <a:gs pos="0">
                        <a:srgbClr val="FFFFFF"/>
                      </a:gs>
                      <a:gs pos="100000">
                        <a:srgbClr val="FFFFFF"/>
                      </a:gs>
                    </a:gsLst>
                    <a:lin ang="5400000" scaled="0"/>
                  </a:gradFill>
                  <a:ea typeface="Segoe UI" pitchFamily="34" charset="0"/>
                  <a:cs typeface="Segoe UI" pitchFamily="34" charset="0"/>
                </a:endParaRPr>
              </a:p>
            </p:txBody>
          </p:sp>
          <p:sp>
            <p:nvSpPr>
              <p:cNvPr id="61" name="Rectangle 42">
                <a:extLst>
                  <a:ext uri="{FF2B5EF4-FFF2-40B4-BE49-F238E27FC236}">
                    <a16:creationId xmlns:a16="http://schemas.microsoft.com/office/drawing/2014/main" id="{D1CB25C2-0CF1-F754-9FA2-E868B645AEDE}"/>
                  </a:ext>
                </a:extLst>
              </p:cNvPr>
              <p:cNvSpPr/>
              <p:nvPr/>
            </p:nvSpPr>
            <p:spPr bwMode="auto">
              <a:xfrm>
                <a:off x="2852861" y="1824039"/>
                <a:ext cx="6157789" cy="114304"/>
              </a:xfrm>
              <a:prstGeom prst="rect">
                <a:avLst/>
              </a:prstGeom>
              <a:solidFill>
                <a:srgbClr val="3B3A39"/>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a:gradFill>
                    <a:gsLst>
                      <a:gs pos="0">
                        <a:srgbClr val="FFFFFF"/>
                      </a:gs>
                      <a:gs pos="100000">
                        <a:srgbClr val="FFFFFF"/>
                      </a:gs>
                    </a:gsLst>
                    <a:lin ang="5400000" scaled="0"/>
                  </a:gradFill>
                  <a:ea typeface="Segoe UI" pitchFamily="34" charset="0"/>
                  <a:cs typeface="Segoe UI" pitchFamily="34" charset="0"/>
                </a:endParaRPr>
              </a:p>
            </p:txBody>
          </p:sp>
          <p:pic>
            <p:nvPicPr>
              <p:cNvPr id="62" name="Graphic 43" descr="Monitor outline">
                <a:extLst>
                  <a:ext uri="{FF2B5EF4-FFF2-40B4-BE49-F238E27FC236}">
                    <a16:creationId xmlns:a16="http://schemas.microsoft.com/office/drawing/2014/main" id="{3ED32E97-99D4-49C4-E0B7-89D43BE9DE29}"/>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974463" y="838360"/>
                <a:ext cx="7921623" cy="6461124"/>
              </a:xfrm>
              <a:prstGeom prst="rect">
                <a:avLst/>
              </a:prstGeom>
            </p:spPr>
          </p:pic>
          <p:pic>
            <p:nvPicPr>
              <p:cNvPr id="63" name="Picture 44" descr="Graphical user interface, chart, application&#10;&#10;Description automatically generated">
                <a:extLst>
                  <a:ext uri="{FF2B5EF4-FFF2-40B4-BE49-F238E27FC236}">
                    <a16:creationId xmlns:a16="http://schemas.microsoft.com/office/drawing/2014/main" id="{DB3B9CBA-D075-C3FD-2E40-69885E34C018}"/>
                  </a:ext>
                </a:extLst>
              </p:cNvPr>
              <p:cNvPicPr>
                <a:picLocks noChangeAspect="1"/>
              </p:cNvPicPr>
              <p:nvPr/>
            </p:nvPicPr>
            <p:blipFill>
              <a:blip r:embed="rId5" cstate="screen">
                <a:extLst>
                  <a:ext uri="{28A0092B-C50C-407E-A947-70E740481C1C}">
                    <a14:useLocalDpi xmlns:a14="http://schemas.microsoft.com/office/drawing/2010/main" val="0"/>
                  </a:ext>
                </a:extLst>
              </a:blip>
              <a:stretch>
                <a:fillRect/>
              </a:stretch>
            </p:blipFill>
            <p:spPr>
              <a:xfrm>
                <a:off x="2852862" y="1938343"/>
                <a:ext cx="6157789" cy="3433758"/>
              </a:xfrm>
              <a:prstGeom prst="rect">
                <a:avLst/>
              </a:prstGeom>
            </p:spPr>
          </p:pic>
        </p:grpSp>
        <p:grpSp>
          <p:nvGrpSpPr>
            <p:cNvPr id="31" name="Group 3">
              <a:extLst>
                <a:ext uri="{FF2B5EF4-FFF2-40B4-BE49-F238E27FC236}">
                  <a16:creationId xmlns:a16="http://schemas.microsoft.com/office/drawing/2014/main" id="{FE2C7467-E895-D0AE-BC19-E9946BE3CD6E}"/>
                </a:ext>
              </a:extLst>
            </p:cNvPr>
            <p:cNvGrpSpPr/>
            <p:nvPr/>
          </p:nvGrpSpPr>
          <p:grpSpPr>
            <a:xfrm>
              <a:off x="9387198" y="4416757"/>
              <a:ext cx="3152682" cy="2388526"/>
              <a:chOff x="5452912" y="2191145"/>
              <a:chExt cx="7030504" cy="4545710"/>
            </a:xfrm>
          </p:grpSpPr>
          <p:pic>
            <p:nvPicPr>
              <p:cNvPr id="55" name="Picture 36" descr="A screenshot of a computer screen&#10;&#10;Description generated with very high confidence">
                <a:extLst>
                  <a:ext uri="{FF2B5EF4-FFF2-40B4-BE49-F238E27FC236}">
                    <a16:creationId xmlns:a16="http://schemas.microsoft.com/office/drawing/2014/main" id="{7E8122D9-4A2F-555E-882C-2254FD6D482A}"/>
                  </a:ext>
                </a:extLst>
              </p:cNvPr>
              <p:cNvPicPr>
                <a:picLocks noChangeAspect="1"/>
              </p:cNvPicPr>
              <p:nvPr/>
            </p:nvPicPr>
            <p:blipFill>
              <a:blip r:embed="rId6" cstate="screen">
                <a:duotone>
                  <a:prstClr val="black"/>
                  <a:schemeClr val="accent1">
                    <a:tint val="45000"/>
                    <a:satMod val="400000"/>
                  </a:schemeClr>
                </a:duotone>
                <a:extLst>
                  <a:ext uri="{28A0092B-C50C-407E-A947-70E740481C1C}">
                    <a14:useLocalDpi xmlns:a14="http://schemas.microsoft.com/office/drawing/2010/main" val="0"/>
                  </a:ext>
                </a:extLst>
              </a:blip>
              <a:stretch>
                <a:fillRect/>
              </a:stretch>
            </p:blipFill>
            <p:spPr>
              <a:xfrm>
                <a:off x="5452912" y="2191145"/>
                <a:ext cx="7030504" cy="4545710"/>
              </a:xfrm>
              <a:prstGeom prst="rect">
                <a:avLst/>
              </a:prstGeom>
            </p:spPr>
          </p:pic>
          <p:pic>
            <p:nvPicPr>
              <p:cNvPr id="56" name="Picture 37" descr="A screenshot of a cell phone&#10;&#10;Description generated with very high confidence">
                <a:extLst>
                  <a:ext uri="{FF2B5EF4-FFF2-40B4-BE49-F238E27FC236}">
                    <a16:creationId xmlns:a16="http://schemas.microsoft.com/office/drawing/2014/main" id="{0BBBCFE0-BE19-0753-C409-8E19A65D6945}"/>
                  </a:ext>
                </a:extLst>
              </p:cNvPr>
              <p:cNvPicPr>
                <a:picLocks noChangeAspect="1"/>
              </p:cNvPicPr>
              <p:nvPr/>
            </p:nvPicPr>
            <p:blipFill rotWithShape="1">
              <a:blip r:embed="rId7" cstate="screen">
                <a:extLst>
                  <a:ext uri="{28A0092B-C50C-407E-A947-70E740481C1C}">
                    <a14:useLocalDpi xmlns:a14="http://schemas.microsoft.com/office/drawing/2010/main" val="0"/>
                  </a:ext>
                </a:extLst>
              </a:blip>
              <a:srcRect l="-1" r="-4741"/>
              <a:stretch/>
            </p:blipFill>
            <p:spPr>
              <a:xfrm>
                <a:off x="6382018" y="2839073"/>
                <a:ext cx="5214395" cy="3194440"/>
              </a:xfrm>
              <a:prstGeom prst="rect">
                <a:avLst/>
              </a:prstGeom>
              <a:solidFill>
                <a:schemeClr val="accent6">
                  <a:lumMod val="75000"/>
                </a:schemeClr>
              </a:solidFill>
            </p:spPr>
          </p:pic>
          <p:pic>
            <p:nvPicPr>
              <p:cNvPr id="57" name="Picture 38">
                <a:extLst>
                  <a:ext uri="{FF2B5EF4-FFF2-40B4-BE49-F238E27FC236}">
                    <a16:creationId xmlns:a16="http://schemas.microsoft.com/office/drawing/2014/main" id="{45767581-A05B-129A-FE83-58491FD8CD52}"/>
                  </a:ext>
                </a:extLst>
              </p:cNvPr>
              <p:cNvPicPr>
                <a:picLocks noChangeAspect="1"/>
              </p:cNvPicPr>
              <p:nvPr/>
            </p:nvPicPr>
            <p:blipFill rotWithShape="1">
              <a:blip r:embed="rId8" cstate="screen">
                <a:extLst>
                  <a:ext uri="{28A0092B-C50C-407E-A947-70E740481C1C}">
                    <a14:useLocalDpi xmlns:a14="http://schemas.microsoft.com/office/drawing/2010/main" val="0"/>
                  </a:ext>
                </a:extLst>
              </a:blip>
              <a:srcRect r="-1522"/>
              <a:stretch/>
            </p:blipFill>
            <p:spPr>
              <a:xfrm>
                <a:off x="6382066" y="2835922"/>
                <a:ext cx="5214346" cy="3203096"/>
              </a:xfrm>
              <a:prstGeom prst="rect">
                <a:avLst/>
              </a:prstGeom>
              <a:solidFill>
                <a:schemeClr val="accent6">
                  <a:lumMod val="75000"/>
                </a:schemeClr>
              </a:solidFill>
            </p:spPr>
          </p:pic>
          <p:pic>
            <p:nvPicPr>
              <p:cNvPr id="58" name="Picture 39">
                <a:extLst>
                  <a:ext uri="{FF2B5EF4-FFF2-40B4-BE49-F238E27FC236}">
                    <a16:creationId xmlns:a16="http://schemas.microsoft.com/office/drawing/2014/main" id="{20062E9C-F6B7-EE09-8BE8-B8D7F8820DD0}"/>
                  </a:ext>
                </a:extLst>
              </p:cNvPr>
              <p:cNvPicPr>
                <a:picLocks noChangeAspect="1"/>
              </p:cNvPicPr>
              <p:nvPr/>
            </p:nvPicPr>
            <p:blipFill rotWithShape="1">
              <a:blip r:embed="rId9" cstate="screen">
                <a:extLst>
                  <a:ext uri="{28A0092B-C50C-407E-A947-70E740481C1C}">
                    <a14:useLocalDpi xmlns:a14="http://schemas.microsoft.com/office/drawing/2010/main" val="0"/>
                  </a:ext>
                </a:extLst>
              </a:blip>
              <a:srcRect/>
              <a:stretch/>
            </p:blipFill>
            <p:spPr>
              <a:xfrm>
                <a:off x="6386228" y="2838209"/>
                <a:ext cx="5210184" cy="3216356"/>
              </a:xfrm>
              <a:prstGeom prst="rect">
                <a:avLst/>
              </a:prstGeom>
            </p:spPr>
          </p:pic>
          <p:pic>
            <p:nvPicPr>
              <p:cNvPr id="59" name="Picture 40">
                <a:extLst>
                  <a:ext uri="{FF2B5EF4-FFF2-40B4-BE49-F238E27FC236}">
                    <a16:creationId xmlns:a16="http://schemas.microsoft.com/office/drawing/2014/main" id="{B0169B95-9924-295D-165E-88D05F09C3C5}"/>
                  </a:ext>
                </a:extLst>
              </p:cNvPr>
              <p:cNvPicPr>
                <a:picLocks noChangeAspect="1"/>
              </p:cNvPicPr>
              <p:nvPr/>
            </p:nvPicPr>
            <p:blipFill rotWithShape="1">
              <a:blip r:embed="rId10" cstate="screen">
                <a:extLst>
                  <a:ext uri="{28A0092B-C50C-407E-A947-70E740481C1C}">
                    <a14:useLocalDpi xmlns:a14="http://schemas.microsoft.com/office/drawing/2010/main" val="0"/>
                  </a:ext>
                </a:extLst>
              </a:blip>
              <a:srcRect/>
              <a:stretch/>
            </p:blipFill>
            <p:spPr>
              <a:xfrm>
                <a:off x="6382018" y="2838209"/>
                <a:ext cx="5210183" cy="3203096"/>
              </a:xfrm>
              <a:prstGeom prst="rect">
                <a:avLst/>
              </a:prstGeom>
            </p:spPr>
          </p:pic>
        </p:grpSp>
        <p:grpSp>
          <p:nvGrpSpPr>
            <p:cNvPr id="32" name="Group 4">
              <a:extLst>
                <a:ext uri="{FF2B5EF4-FFF2-40B4-BE49-F238E27FC236}">
                  <a16:creationId xmlns:a16="http://schemas.microsoft.com/office/drawing/2014/main" id="{D172A596-A4C8-8CA4-77AE-2AF9C31074DA}"/>
                </a:ext>
              </a:extLst>
            </p:cNvPr>
            <p:cNvGrpSpPr/>
            <p:nvPr/>
          </p:nvGrpSpPr>
          <p:grpSpPr>
            <a:xfrm>
              <a:off x="10051138" y="2003345"/>
              <a:ext cx="882068" cy="1748988"/>
              <a:chOff x="7432338" y="3323620"/>
              <a:chExt cx="1096985" cy="1997980"/>
            </a:xfrm>
          </p:grpSpPr>
          <p:sp>
            <p:nvSpPr>
              <p:cNvPr id="48" name="Freeform 5">
                <a:extLst>
                  <a:ext uri="{FF2B5EF4-FFF2-40B4-BE49-F238E27FC236}">
                    <a16:creationId xmlns:a16="http://schemas.microsoft.com/office/drawing/2014/main" id="{54F178DD-D9C2-E4B6-7A09-4B890F26E083}"/>
                  </a:ext>
                </a:extLst>
              </p:cNvPr>
              <p:cNvSpPr>
                <a:spLocks/>
              </p:cNvSpPr>
              <p:nvPr/>
            </p:nvSpPr>
            <p:spPr bwMode="auto">
              <a:xfrm>
                <a:off x="7432338" y="3323620"/>
                <a:ext cx="1096985" cy="1997980"/>
              </a:xfrm>
              <a:custGeom>
                <a:avLst/>
                <a:gdLst>
                  <a:gd name="T0" fmla="*/ 108 w 108"/>
                  <a:gd name="T1" fmla="*/ 188 h 196"/>
                  <a:gd name="T2" fmla="*/ 99 w 108"/>
                  <a:gd name="T3" fmla="*/ 196 h 196"/>
                  <a:gd name="T4" fmla="*/ 8 w 108"/>
                  <a:gd name="T5" fmla="*/ 196 h 196"/>
                  <a:gd name="T6" fmla="*/ 0 w 108"/>
                  <a:gd name="T7" fmla="*/ 188 h 196"/>
                  <a:gd name="T8" fmla="*/ 0 w 108"/>
                  <a:gd name="T9" fmla="*/ 8 h 196"/>
                  <a:gd name="T10" fmla="*/ 8 w 108"/>
                  <a:gd name="T11" fmla="*/ 0 h 196"/>
                  <a:gd name="T12" fmla="*/ 99 w 108"/>
                  <a:gd name="T13" fmla="*/ 0 h 196"/>
                  <a:gd name="T14" fmla="*/ 108 w 108"/>
                  <a:gd name="T15" fmla="*/ 8 h 196"/>
                  <a:gd name="T16" fmla="*/ 108 w 108"/>
                  <a:gd name="T17" fmla="*/ 188 h 1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8" h="196">
                    <a:moveTo>
                      <a:pt x="108" y="188"/>
                    </a:moveTo>
                    <a:cubicBezTo>
                      <a:pt x="108" y="192"/>
                      <a:pt x="104" y="196"/>
                      <a:pt x="99" y="196"/>
                    </a:cubicBezTo>
                    <a:cubicBezTo>
                      <a:pt x="8" y="196"/>
                      <a:pt x="8" y="196"/>
                      <a:pt x="8" y="196"/>
                    </a:cubicBezTo>
                    <a:cubicBezTo>
                      <a:pt x="4" y="196"/>
                      <a:pt x="0" y="192"/>
                      <a:pt x="0" y="188"/>
                    </a:cubicBezTo>
                    <a:cubicBezTo>
                      <a:pt x="0" y="8"/>
                      <a:pt x="0" y="8"/>
                      <a:pt x="0" y="8"/>
                    </a:cubicBezTo>
                    <a:cubicBezTo>
                      <a:pt x="0" y="4"/>
                      <a:pt x="4" y="0"/>
                      <a:pt x="8" y="0"/>
                    </a:cubicBezTo>
                    <a:cubicBezTo>
                      <a:pt x="99" y="0"/>
                      <a:pt x="99" y="0"/>
                      <a:pt x="99" y="0"/>
                    </a:cubicBezTo>
                    <a:cubicBezTo>
                      <a:pt x="104" y="0"/>
                      <a:pt x="108" y="4"/>
                      <a:pt x="108" y="8"/>
                    </a:cubicBezTo>
                    <a:lnTo>
                      <a:pt x="108" y="188"/>
                    </a:lnTo>
                    <a:close/>
                  </a:path>
                </a:pathLst>
              </a:custGeom>
              <a:solidFill>
                <a:srgbClr val="33333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9642" tIns="44821" rIns="89642" bIns="44821" numCol="1" anchor="t" anchorCtr="0" compatLnSpc="1">
                <a:prstTxWarp prst="textNoShape">
                  <a:avLst/>
                </a:prstTxWarp>
              </a:bodyPr>
              <a:lstStyle/>
              <a:p>
                <a:pPr defTabSz="914367"/>
                <a:endParaRPr lang="en-US" sz="1765" dirty="0">
                  <a:solidFill>
                    <a:srgbClr val="353535"/>
                  </a:solidFill>
                  <a:latin typeface="Segoe UI Semilight"/>
                </a:endParaRPr>
              </a:p>
            </p:txBody>
          </p:sp>
          <p:sp>
            <p:nvSpPr>
              <p:cNvPr id="49" name="Freeform 10">
                <a:extLst>
                  <a:ext uri="{FF2B5EF4-FFF2-40B4-BE49-F238E27FC236}">
                    <a16:creationId xmlns:a16="http://schemas.microsoft.com/office/drawing/2014/main" id="{34C41744-5DB4-E14F-2B39-E7BD31C60D23}"/>
                  </a:ext>
                </a:extLst>
              </p:cNvPr>
              <p:cNvSpPr>
                <a:spLocks/>
              </p:cNvSpPr>
              <p:nvPr/>
            </p:nvSpPr>
            <p:spPr bwMode="auto">
              <a:xfrm>
                <a:off x="7855016" y="5131022"/>
                <a:ext cx="234299" cy="122447"/>
              </a:xfrm>
              <a:custGeom>
                <a:avLst/>
                <a:gdLst>
                  <a:gd name="T0" fmla="*/ 23 w 23"/>
                  <a:gd name="T1" fmla="*/ 6 h 12"/>
                  <a:gd name="T2" fmla="*/ 17 w 23"/>
                  <a:gd name="T3" fmla="*/ 12 h 12"/>
                  <a:gd name="T4" fmla="*/ 6 w 23"/>
                  <a:gd name="T5" fmla="*/ 12 h 12"/>
                  <a:gd name="T6" fmla="*/ 0 w 23"/>
                  <a:gd name="T7" fmla="*/ 6 h 12"/>
                  <a:gd name="T8" fmla="*/ 0 w 23"/>
                  <a:gd name="T9" fmla="*/ 6 h 12"/>
                  <a:gd name="T10" fmla="*/ 6 w 23"/>
                  <a:gd name="T11" fmla="*/ 0 h 12"/>
                  <a:gd name="T12" fmla="*/ 17 w 23"/>
                  <a:gd name="T13" fmla="*/ 0 h 12"/>
                  <a:gd name="T14" fmla="*/ 23 w 23"/>
                  <a:gd name="T15" fmla="*/ 6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3" h="12">
                    <a:moveTo>
                      <a:pt x="23" y="6"/>
                    </a:moveTo>
                    <a:cubicBezTo>
                      <a:pt x="23" y="10"/>
                      <a:pt x="21" y="12"/>
                      <a:pt x="17" y="12"/>
                    </a:cubicBezTo>
                    <a:cubicBezTo>
                      <a:pt x="6" y="12"/>
                      <a:pt x="6" y="12"/>
                      <a:pt x="6" y="12"/>
                    </a:cubicBezTo>
                    <a:cubicBezTo>
                      <a:pt x="3" y="12"/>
                      <a:pt x="0" y="10"/>
                      <a:pt x="0" y="6"/>
                    </a:cubicBezTo>
                    <a:cubicBezTo>
                      <a:pt x="0" y="6"/>
                      <a:pt x="0" y="6"/>
                      <a:pt x="0" y="6"/>
                    </a:cubicBezTo>
                    <a:cubicBezTo>
                      <a:pt x="0" y="3"/>
                      <a:pt x="3" y="0"/>
                      <a:pt x="6" y="0"/>
                    </a:cubicBezTo>
                    <a:cubicBezTo>
                      <a:pt x="17" y="0"/>
                      <a:pt x="17" y="0"/>
                      <a:pt x="17" y="0"/>
                    </a:cubicBezTo>
                    <a:cubicBezTo>
                      <a:pt x="21" y="0"/>
                      <a:pt x="23" y="3"/>
                      <a:pt x="23" y="6"/>
                    </a:cubicBezTo>
                    <a:close/>
                  </a:path>
                </a:pathLst>
              </a:custGeom>
              <a:solidFill>
                <a:srgbClr val="73737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9642" tIns="44821" rIns="89642" bIns="44821" numCol="1" anchor="t" anchorCtr="0" compatLnSpc="1">
                <a:prstTxWarp prst="textNoShape">
                  <a:avLst/>
                </a:prstTxWarp>
              </a:bodyPr>
              <a:lstStyle/>
              <a:p>
                <a:pPr defTabSz="914367"/>
                <a:endParaRPr lang="en-US" sz="1765" dirty="0">
                  <a:solidFill>
                    <a:srgbClr val="353535"/>
                  </a:solidFill>
                  <a:latin typeface="Segoe UI Semilight"/>
                </a:endParaRPr>
              </a:p>
            </p:txBody>
          </p:sp>
          <p:sp>
            <p:nvSpPr>
              <p:cNvPr id="50" name="Freeform 9">
                <a:extLst>
                  <a:ext uri="{FF2B5EF4-FFF2-40B4-BE49-F238E27FC236}">
                    <a16:creationId xmlns:a16="http://schemas.microsoft.com/office/drawing/2014/main" id="{255457E3-2F94-F194-979E-F6563199803B}"/>
                  </a:ext>
                </a:extLst>
              </p:cNvPr>
              <p:cNvSpPr>
                <a:spLocks/>
              </p:cNvSpPr>
              <p:nvPr/>
            </p:nvSpPr>
            <p:spPr bwMode="auto">
              <a:xfrm>
                <a:off x="8353021" y="5161883"/>
                <a:ext cx="111758" cy="60726"/>
              </a:xfrm>
              <a:custGeom>
                <a:avLst/>
                <a:gdLst>
                  <a:gd name="T0" fmla="*/ 11 w 11"/>
                  <a:gd name="T1" fmla="*/ 3 h 6"/>
                  <a:gd name="T2" fmla="*/ 8 w 11"/>
                  <a:gd name="T3" fmla="*/ 6 h 6"/>
                  <a:gd name="T4" fmla="*/ 3 w 11"/>
                  <a:gd name="T5" fmla="*/ 6 h 6"/>
                  <a:gd name="T6" fmla="*/ 0 w 11"/>
                  <a:gd name="T7" fmla="*/ 3 h 6"/>
                  <a:gd name="T8" fmla="*/ 0 w 11"/>
                  <a:gd name="T9" fmla="*/ 3 h 6"/>
                  <a:gd name="T10" fmla="*/ 3 w 11"/>
                  <a:gd name="T11" fmla="*/ 0 h 6"/>
                  <a:gd name="T12" fmla="*/ 8 w 11"/>
                  <a:gd name="T13" fmla="*/ 0 h 6"/>
                  <a:gd name="T14" fmla="*/ 11 w 11"/>
                  <a:gd name="T15" fmla="*/ 3 h 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 h="6">
                    <a:moveTo>
                      <a:pt x="11" y="3"/>
                    </a:moveTo>
                    <a:cubicBezTo>
                      <a:pt x="11" y="5"/>
                      <a:pt x="9" y="6"/>
                      <a:pt x="8" y="6"/>
                    </a:cubicBezTo>
                    <a:cubicBezTo>
                      <a:pt x="3" y="6"/>
                      <a:pt x="3" y="6"/>
                      <a:pt x="3" y="6"/>
                    </a:cubicBezTo>
                    <a:cubicBezTo>
                      <a:pt x="1" y="6"/>
                      <a:pt x="0" y="5"/>
                      <a:pt x="0" y="3"/>
                    </a:cubicBezTo>
                    <a:cubicBezTo>
                      <a:pt x="0" y="3"/>
                      <a:pt x="0" y="3"/>
                      <a:pt x="0" y="3"/>
                    </a:cubicBezTo>
                    <a:cubicBezTo>
                      <a:pt x="0" y="2"/>
                      <a:pt x="1" y="0"/>
                      <a:pt x="3" y="0"/>
                    </a:cubicBezTo>
                    <a:cubicBezTo>
                      <a:pt x="8" y="0"/>
                      <a:pt x="8" y="0"/>
                      <a:pt x="8" y="0"/>
                    </a:cubicBezTo>
                    <a:cubicBezTo>
                      <a:pt x="9" y="0"/>
                      <a:pt x="11" y="2"/>
                      <a:pt x="11" y="3"/>
                    </a:cubicBezTo>
                    <a:close/>
                  </a:path>
                </a:pathLst>
              </a:custGeom>
              <a:solidFill>
                <a:srgbClr val="73737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9642" tIns="44821" rIns="89642" bIns="44821" numCol="1" anchor="t" anchorCtr="0" compatLnSpc="1">
                <a:prstTxWarp prst="textNoShape">
                  <a:avLst/>
                </a:prstTxWarp>
              </a:bodyPr>
              <a:lstStyle/>
              <a:p>
                <a:pPr defTabSz="914367"/>
                <a:endParaRPr lang="en-US" sz="1765" dirty="0">
                  <a:solidFill>
                    <a:srgbClr val="353535"/>
                  </a:solidFill>
                  <a:latin typeface="Segoe UI Semilight"/>
                </a:endParaRPr>
              </a:p>
            </p:txBody>
          </p:sp>
          <p:sp>
            <p:nvSpPr>
              <p:cNvPr id="51" name="Rectangle 32">
                <a:extLst>
                  <a:ext uri="{FF2B5EF4-FFF2-40B4-BE49-F238E27FC236}">
                    <a16:creationId xmlns:a16="http://schemas.microsoft.com/office/drawing/2014/main" id="{80EFB740-34B0-6B22-BDA7-4A1F6B7C406E}"/>
                  </a:ext>
                </a:extLst>
              </p:cNvPr>
              <p:cNvSpPr>
                <a:spLocks noChangeArrowheads="1"/>
              </p:cNvSpPr>
              <p:nvPr/>
            </p:nvSpPr>
            <p:spPr bwMode="auto">
              <a:xfrm>
                <a:off x="7488566" y="3492144"/>
                <a:ext cx="985229" cy="1584204"/>
              </a:xfrm>
              <a:prstGeom prst="rect">
                <a:avLst/>
              </a:prstGeom>
              <a:solidFill>
                <a:schemeClr val="bg1">
                  <a:lumMod val="85000"/>
                </a:schemeClr>
              </a:solidFill>
              <a:ln>
                <a:noFill/>
                <a:headEnd type="none" w="med" len="med"/>
                <a:tailEnd type="none" w="med" len="med"/>
              </a:ln>
              <a:effectLst/>
              <a:extLst>
                <a:ext uri="{91240B29-F687-4F45-9708-019B960494DF}">
                  <a14:hiddenLine xmlns:a14="http://schemas.microsoft.com/office/drawing/2010/main" w="9525">
                    <a:solidFill>
                      <a:srgbClr val="000000"/>
                    </a:solidFill>
                    <a:miter lim="800000"/>
                    <a:headEnd/>
                    <a:tailEnd/>
                  </a14:hiddenLine>
                </a:ext>
              </a:ex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85" tIns="143428" rIns="179285" bIns="143428" numCol="1" spcCol="0" rtlCol="0" fromWordArt="0" anchor="ctr" anchorCtr="0" forceAA="0" compatLnSpc="1">
                <a:prstTxWarp prst="textNoShape">
                  <a:avLst/>
                </a:prstTxWarp>
                <a:noAutofit/>
              </a:bodyPr>
              <a:lstStyle/>
              <a:p>
                <a:pPr algn="ctr" defTabSz="914102" fontAlgn="base">
                  <a:lnSpc>
                    <a:spcPct val="90000"/>
                  </a:lnSpc>
                  <a:spcBef>
                    <a:spcPct val="0"/>
                  </a:spcBef>
                  <a:spcAft>
                    <a:spcPct val="0"/>
                  </a:spcAft>
                </a:pPr>
                <a:endParaRPr lang="en-US" sz="1961" dirty="0">
                  <a:gradFill>
                    <a:gsLst>
                      <a:gs pos="0">
                        <a:srgbClr val="FFFFFF"/>
                      </a:gs>
                      <a:gs pos="100000">
                        <a:srgbClr val="FFFFFF"/>
                      </a:gs>
                    </a:gsLst>
                    <a:lin ang="5400000" scaled="0"/>
                  </a:gradFill>
                  <a:latin typeface="Segoe UI Semilight"/>
                  <a:cs typeface="Segoe UI" pitchFamily="34" charset="0"/>
                </a:endParaRPr>
              </a:p>
            </p:txBody>
          </p:sp>
          <p:sp>
            <p:nvSpPr>
              <p:cNvPr id="52" name="Freeform 7">
                <a:extLst>
                  <a:ext uri="{FF2B5EF4-FFF2-40B4-BE49-F238E27FC236}">
                    <a16:creationId xmlns:a16="http://schemas.microsoft.com/office/drawing/2014/main" id="{39380069-8EE1-4FC0-C86B-9E5486ABC176}"/>
                  </a:ext>
                </a:extLst>
              </p:cNvPr>
              <p:cNvSpPr>
                <a:spLocks/>
              </p:cNvSpPr>
              <p:nvPr/>
            </p:nvSpPr>
            <p:spPr bwMode="auto">
              <a:xfrm>
                <a:off x="7672674" y="3382536"/>
                <a:ext cx="598980" cy="30860"/>
              </a:xfrm>
              <a:custGeom>
                <a:avLst/>
                <a:gdLst>
                  <a:gd name="T0" fmla="*/ 59 w 59"/>
                  <a:gd name="T1" fmla="*/ 2 h 3"/>
                  <a:gd name="T2" fmla="*/ 58 w 59"/>
                  <a:gd name="T3" fmla="*/ 3 h 3"/>
                  <a:gd name="T4" fmla="*/ 1 w 59"/>
                  <a:gd name="T5" fmla="*/ 3 h 3"/>
                  <a:gd name="T6" fmla="*/ 0 w 59"/>
                  <a:gd name="T7" fmla="*/ 2 h 3"/>
                  <a:gd name="T8" fmla="*/ 0 w 59"/>
                  <a:gd name="T9" fmla="*/ 2 h 3"/>
                  <a:gd name="T10" fmla="*/ 1 w 59"/>
                  <a:gd name="T11" fmla="*/ 0 h 3"/>
                  <a:gd name="T12" fmla="*/ 58 w 59"/>
                  <a:gd name="T13" fmla="*/ 0 h 3"/>
                  <a:gd name="T14" fmla="*/ 59 w 59"/>
                  <a:gd name="T15" fmla="*/ 2 h 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9" h="3">
                    <a:moveTo>
                      <a:pt x="59" y="2"/>
                    </a:moveTo>
                    <a:cubicBezTo>
                      <a:pt x="59" y="2"/>
                      <a:pt x="59" y="3"/>
                      <a:pt x="58" y="3"/>
                    </a:cubicBezTo>
                    <a:cubicBezTo>
                      <a:pt x="1" y="3"/>
                      <a:pt x="1" y="3"/>
                      <a:pt x="1" y="3"/>
                    </a:cubicBezTo>
                    <a:cubicBezTo>
                      <a:pt x="0" y="3"/>
                      <a:pt x="0" y="2"/>
                      <a:pt x="0" y="2"/>
                    </a:cubicBezTo>
                    <a:cubicBezTo>
                      <a:pt x="0" y="2"/>
                      <a:pt x="0" y="2"/>
                      <a:pt x="0" y="2"/>
                    </a:cubicBezTo>
                    <a:cubicBezTo>
                      <a:pt x="0" y="1"/>
                      <a:pt x="0" y="0"/>
                      <a:pt x="1" y="0"/>
                    </a:cubicBezTo>
                    <a:cubicBezTo>
                      <a:pt x="58" y="0"/>
                      <a:pt x="58" y="0"/>
                      <a:pt x="58" y="0"/>
                    </a:cubicBezTo>
                    <a:cubicBezTo>
                      <a:pt x="59" y="0"/>
                      <a:pt x="59" y="1"/>
                      <a:pt x="59" y="2"/>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9642" tIns="44821" rIns="89642" bIns="44821" numCol="1" anchor="t" anchorCtr="0" compatLnSpc="1">
                <a:prstTxWarp prst="textNoShape">
                  <a:avLst/>
                </a:prstTxWarp>
              </a:bodyPr>
              <a:lstStyle/>
              <a:p>
                <a:pPr defTabSz="914367"/>
                <a:endParaRPr lang="en-US" sz="1765" dirty="0">
                  <a:solidFill>
                    <a:srgbClr val="353535"/>
                  </a:solidFill>
                  <a:latin typeface="Segoe UI Semilight"/>
                </a:endParaRPr>
              </a:p>
            </p:txBody>
          </p:sp>
          <p:sp>
            <p:nvSpPr>
              <p:cNvPr id="53" name="Freeform 8">
                <a:extLst>
                  <a:ext uri="{FF2B5EF4-FFF2-40B4-BE49-F238E27FC236}">
                    <a16:creationId xmlns:a16="http://schemas.microsoft.com/office/drawing/2014/main" id="{EE82EDB3-FC6F-F67F-C6AC-CFD0B1D63C6D}"/>
                  </a:ext>
                </a:extLst>
              </p:cNvPr>
              <p:cNvSpPr>
                <a:spLocks/>
              </p:cNvSpPr>
              <p:nvPr/>
            </p:nvSpPr>
            <p:spPr bwMode="auto">
              <a:xfrm>
                <a:off x="7479550" y="5161883"/>
                <a:ext cx="111758" cy="60726"/>
              </a:xfrm>
              <a:custGeom>
                <a:avLst/>
                <a:gdLst>
                  <a:gd name="T0" fmla="*/ 11 w 11"/>
                  <a:gd name="T1" fmla="*/ 3 h 6"/>
                  <a:gd name="T2" fmla="*/ 8 w 11"/>
                  <a:gd name="T3" fmla="*/ 6 h 6"/>
                  <a:gd name="T4" fmla="*/ 3 w 11"/>
                  <a:gd name="T5" fmla="*/ 6 h 6"/>
                  <a:gd name="T6" fmla="*/ 0 w 11"/>
                  <a:gd name="T7" fmla="*/ 3 h 6"/>
                  <a:gd name="T8" fmla="*/ 0 w 11"/>
                  <a:gd name="T9" fmla="*/ 3 h 6"/>
                  <a:gd name="T10" fmla="*/ 3 w 11"/>
                  <a:gd name="T11" fmla="*/ 0 h 6"/>
                  <a:gd name="T12" fmla="*/ 8 w 11"/>
                  <a:gd name="T13" fmla="*/ 0 h 6"/>
                  <a:gd name="T14" fmla="*/ 11 w 11"/>
                  <a:gd name="T15" fmla="*/ 3 h 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 h="6">
                    <a:moveTo>
                      <a:pt x="11" y="3"/>
                    </a:moveTo>
                    <a:cubicBezTo>
                      <a:pt x="11" y="5"/>
                      <a:pt x="10" y="6"/>
                      <a:pt x="8" y="6"/>
                    </a:cubicBezTo>
                    <a:cubicBezTo>
                      <a:pt x="3" y="6"/>
                      <a:pt x="3" y="6"/>
                      <a:pt x="3" y="6"/>
                    </a:cubicBezTo>
                    <a:cubicBezTo>
                      <a:pt x="1" y="6"/>
                      <a:pt x="0" y="5"/>
                      <a:pt x="0" y="3"/>
                    </a:cubicBezTo>
                    <a:cubicBezTo>
                      <a:pt x="0" y="3"/>
                      <a:pt x="0" y="3"/>
                      <a:pt x="0" y="3"/>
                    </a:cubicBezTo>
                    <a:cubicBezTo>
                      <a:pt x="0" y="2"/>
                      <a:pt x="1" y="0"/>
                      <a:pt x="3" y="0"/>
                    </a:cubicBezTo>
                    <a:cubicBezTo>
                      <a:pt x="8" y="0"/>
                      <a:pt x="8" y="0"/>
                      <a:pt x="8" y="0"/>
                    </a:cubicBezTo>
                    <a:cubicBezTo>
                      <a:pt x="10" y="0"/>
                      <a:pt x="11" y="2"/>
                      <a:pt x="11" y="3"/>
                    </a:cubicBezTo>
                    <a:close/>
                  </a:path>
                </a:pathLst>
              </a:custGeom>
              <a:solidFill>
                <a:srgbClr val="73737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9642" tIns="44821" rIns="89642" bIns="44821" numCol="1" anchor="t" anchorCtr="0" compatLnSpc="1">
                <a:prstTxWarp prst="textNoShape">
                  <a:avLst/>
                </a:prstTxWarp>
              </a:bodyPr>
              <a:lstStyle/>
              <a:p>
                <a:pPr defTabSz="914367"/>
                <a:endParaRPr lang="en-US" sz="1765" dirty="0">
                  <a:solidFill>
                    <a:srgbClr val="353535"/>
                  </a:solidFill>
                  <a:latin typeface="Segoe UI Semilight"/>
                </a:endParaRPr>
              </a:p>
            </p:txBody>
          </p:sp>
          <p:pic>
            <p:nvPicPr>
              <p:cNvPr id="54" name="Picture 35" descr="Chart, funnel chart&#10;&#10;Description automatically generated">
                <a:extLst>
                  <a:ext uri="{FF2B5EF4-FFF2-40B4-BE49-F238E27FC236}">
                    <a16:creationId xmlns:a16="http://schemas.microsoft.com/office/drawing/2014/main" id="{59C80B25-C577-9FA9-5EAE-870120271AC4}"/>
                  </a:ext>
                </a:extLst>
              </p:cNvPr>
              <p:cNvPicPr>
                <a:picLocks noChangeAspect="1"/>
              </p:cNvPicPr>
              <p:nvPr/>
            </p:nvPicPr>
            <p:blipFill>
              <a:blip r:embed="rId11" cstate="screen">
                <a:extLst>
                  <a:ext uri="{28A0092B-C50C-407E-A947-70E740481C1C}">
                    <a14:useLocalDpi xmlns:a14="http://schemas.microsoft.com/office/drawing/2010/main" val="0"/>
                  </a:ext>
                </a:extLst>
              </a:blip>
              <a:stretch>
                <a:fillRect/>
              </a:stretch>
            </p:blipFill>
            <p:spPr>
              <a:xfrm>
                <a:off x="7538517" y="3531271"/>
                <a:ext cx="885328" cy="1502358"/>
              </a:xfrm>
              <a:prstGeom prst="rect">
                <a:avLst/>
              </a:prstGeom>
            </p:spPr>
          </p:pic>
        </p:grpSp>
        <p:pic>
          <p:nvPicPr>
            <p:cNvPr id="33" name="Graphic 5" descr="Database with solid fill">
              <a:extLst>
                <a:ext uri="{FF2B5EF4-FFF2-40B4-BE49-F238E27FC236}">
                  <a16:creationId xmlns:a16="http://schemas.microsoft.com/office/drawing/2014/main" id="{384B6BA7-F868-C7DE-ED27-7D5ACDEE73EB}"/>
                </a:ext>
              </a:extLst>
            </p:cNvPr>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tretch>
              <a:fillRect/>
            </a:stretch>
          </p:blipFill>
          <p:spPr>
            <a:xfrm>
              <a:off x="82950" y="3541411"/>
              <a:ext cx="914400" cy="914400"/>
            </a:xfrm>
            <a:prstGeom prst="rect">
              <a:avLst/>
            </a:prstGeom>
          </p:spPr>
        </p:pic>
        <p:pic>
          <p:nvPicPr>
            <p:cNvPr id="34" name="Graphic 6" descr="Folder Search with solid fill">
              <a:extLst>
                <a:ext uri="{FF2B5EF4-FFF2-40B4-BE49-F238E27FC236}">
                  <a16:creationId xmlns:a16="http://schemas.microsoft.com/office/drawing/2014/main" id="{13F592B0-8CEE-DB90-A421-E9B7456A0E96}"/>
                </a:ext>
              </a:extLst>
            </p:cNvPr>
            <p:cNvPicPr>
              <a:picLocks noChangeAspect="1"/>
            </p:cNvPicPr>
            <p:nvPr/>
          </p:nvPicPr>
          <p:blipFill>
            <a:blip r:embed="rId14">
              <a:extLst>
                <a:ext uri="{28A0092B-C50C-407E-A947-70E740481C1C}">
                  <a14:useLocalDpi xmlns:a14="http://schemas.microsoft.com/office/drawing/2010/main" val="0"/>
                </a:ext>
                <a:ext uri="{96DAC541-7B7A-43D3-8B79-37D633B846F1}">
                  <asvg:svgBlip xmlns:asvg="http://schemas.microsoft.com/office/drawing/2016/SVG/main" r:embed="rId15"/>
                </a:ext>
              </a:extLst>
            </a:blip>
            <a:stretch>
              <a:fillRect/>
            </a:stretch>
          </p:blipFill>
          <p:spPr>
            <a:xfrm>
              <a:off x="175544" y="1828461"/>
              <a:ext cx="914400" cy="914400"/>
            </a:xfrm>
            <a:prstGeom prst="rect">
              <a:avLst/>
            </a:prstGeom>
          </p:spPr>
        </p:pic>
        <p:pic>
          <p:nvPicPr>
            <p:cNvPr id="35" name="Graphic 7" descr="Cloud with solid fill">
              <a:extLst>
                <a:ext uri="{FF2B5EF4-FFF2-40B4-BE49-F238E27FC236}">
                  <a16:creationId xmlns:a16="http://schemas.microsoft.com/office/drawing/2014/main" id="{37FE194B-8611-2532-0887-2D365B326FC7}"/>
                </a:ext>
              </a:extLst>
            </p:cNvPr>
            <p:cNvPicPr>
              <a:picLocks noChangeAspect="1"/>
            </p:cNvPicPr>
            <p:nvPr/>
          </p:nvPicPr>
          <p:blipFill>
            <a:blip r:embed="rId16">
              <a:extLst>
                <a:ext uri="{28A0092B-C50C-407E-A947-70E740481C1C}">
                  <a14:useLocalDpi xmlns:a14="http://schemas.microsoft.com/office/drawing/2010/main" val="0"/>
                </a:ext>
                <a:ext uri="{96DAC541-7B7A-43D3-8B79-37D633B846F1}">
                  <asvg:svgBlip xmlns:asvg="http://schemas.microsoft.com/office/drawing/2016/SVG/main" r:embed="rId17"/>
                </a:ext>
              </a:extLst>
            </a:blip>
            <a:stretch>
              <a:fillRect/>
            </a:stretch>
          </p:blipFill>
          <p:spPr>
            <a:xfrm>
              <a:off x="946603" y="4401559"/>
              <a:ext cx="914400" cy="914400"/>
            </a:xfrm>
            <a:prstGeom prst="rect">
              <a:avLst/>
            </a:prstGeom>
          </p:spPr>
        </p:pic>
        <p:pic>
          <p:nvPicPr>
            <p:cNvPr id="36" name="Graphic 9" descr="Table with solid fill">
              <a:extLst>
                <a:ext uri="{FF2B5EF4-FFF2-40B4-BE49-F238E27FC236}">
                  <a16:creationId xmlns:a16="http://schemas.microsoft.com/office/drawing/2014/main" id="{9B5AE7AD-EEB5-E7A2-7DD0-DF0AD89A1AD9}"/>
                </a:ext>
              </a:extLst>
            </p:cNvPr>
            <p:cNvPicPr>
              <a:picLocks noChangeAspect="1"/>
            </p:cNvPicPr>
            <p:nvPr/>
          </p:nvPicPr>
          <p:blipFill>
            <a:blip r:embed="rId18">
              <a:extLst>
                <a:ext uri="{28A0092B-C50C-407E-A947-70E740481C1C}">
                  <a14:useLocalDpi xmlns:a14="http://schemas.microsoft.com/office/drawing/2010/main" val="0"/>
                </a:ext>
                <a:ext uri="{96DAC541-7B7A-43D3-8B79-37D633B846F1}">
                  <asvg:svgBlip xmlns:asvg="http://schemas.microsoft.com/office/drawing/2016/SVG/main" r:embed="rId19"/>
                </a:ext>
              </a:extLst>
            </a:blip>
            <a:stretch>
              <a:fillRect/>
            </a:stretch>
          </p:blipFill>
          <p:spPr>
            <a:xfrm>
              <a:off x="971163" y="2751278"/>
              <a:ext cx="914400" cy="914400"/>
            </a:xfrm>
            <a:prstGeom prst="rect">
              <a:avLst/>
            </a:prstGeom>
          </p:spPr>
        </p:pic>
        <p:pic>
          <p:nvPicPr>
            <p:cNvPr id="37" name="Graphic 10" descr="Document outline">
              <a:extLst>
                <a:ext uri="{FF2B5EF4-FFF2-40B4-BE49-F238E27FC236}">
                  <a16:creationId xmlns:a16="http://schemas.microsoft.com/office/drawing/2014/main" id="{2361A83C-0FE2-4CC4-F01F-054D270E44AF}"/>
                </a:ext>
              </a:extLst>
            </p:cNvPr>
            <p:cNvPicPr>
              <a:picLocks noChangeAspect="1"/>
            </p:cNvPicPr>
            <p:nvPr/>
          </p:nvPicPr>
          <p:blipFill>
            <a:blip r:embed="rId20">
              <a:extLst>
                <a:ext uri="{28A0092B-C50C-407E-A947-70E740481C1C}">
                  <a14:useLocalDpi xmlns:a14="http://schemas.microsoft.com/office/drawing/2010/main" val="0"/>
                </a:ext>
                <a:ext uri="{96DAC541-7B7A-43D3-8B79-37D633B846F1}">
                  <asvg:svgBlip xmlns:asvg="http://schemas.microsoft.com/office/drawing/2016/SVG/main" r:embed="rId21"/>
                </a:ext>
              </a:extLst>
            </a:blip>
            <a:stretch>
              <a:fillRect/>
            </a:stretch>
          </p:blipFill>
          <p:spPr>
            <a:xfrm>
              <a:off x="108638" y="5254361"/>
              <a:ext cx="914400" cy="914400"/>
            </a:xfrm>
            <a:prstGeom prst="rect">
              <a:avLst/>
            </a:prstGeom>
          </p:spPr>
        </p:pic>
        <p:grpSp>
          <p:nvGrpSpPr>
            <p:cNvPr id="38" name="Group 11">
              <a:extLst>
                <a:ext uri="{FF2B5EF4-FFF2-40B4-BE49-F238E27FC236}">
                  <a16:creationId xmlns:a16="http://schemas.microsoft.com/office/drawing/2014/main" id="{CFAA783B-500B-29A7-B6EE-BB4F6324973C}"/>
                </a:ext>
              </a:extLst>
            </p:cNvPr>
            <p:cNvGrpSpPr/>
            <p:nvPr/>
          </p:nvGrpSpPr>
          <p:grpSpPr>
            <a:xfrm>
              <a:off x="1885563" y="2241501"/>
              <a:ext cx="1096629" cy="3720080"/>
              <a:chOff x="2454954" y="2160482"/>
              <a:chExt cx="1096629" cy="3720080"/>
            </a:xfrm>
          </p:grpSpPr>
          <p:cxnSp>
            <p:nvCxnSpPr>
              <p:cNvPr id="44" name="Straight Connector 17">
                <a:extLst>
                  <a:ext uri="{FF2B5EF4-FFF2-40B4-BE49-F238E27FC236}">
                    <a16:creationId xmlns:a16="http://schemas.microsoft.com/office/drawing/2014/main" id="{DE4A77EB-110D-822D-52D4-A1C24055E83A}"/>
                  </a:ext>
                </a:extLst>
              </p:cNvPr>
              <p:cNvCxnSpPr>
                <a:cxnSpLocks/>
              </p:cNvCxnSpPr>
              <p:nvPr/>
            </p:nvCxnSpPr>
            <p:spPr>
              <a:xfrm>
                <a:off x="2971800" y="2160482"/>
                <a:ext cx="0" cy="3720080"/>
              </a:xfrm>
              <a:prstGeom prst="line">
                <a:avLst/>
              </a:prstGeom>
              <a:ln w="28575">
                <a:solidFill>
                  <a:srgbClr val="3B3C4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5" name="Straight Connector 18">
                <a:extLst>
                  <a:ext uri="{FF2B5EF4-FFF2-40B4-BE49-F238E27FC236}">
                    <a16:creationId xmlns:a16="http://schemas.microsoft.com/office/drawing/2014/main" id="{8CA4993E-7F58-80DB-8EE6-5678092904D8}"/>
                  </a:ext>
                </a:extLst>
              </p:cNvPr>
              <p:cNvCxnSpPr>
                <a:cxnSpLocks/>
              </p:cNvCxnSpPr>
              <p:nvPr/>
            </p:nvCxnSpPr>
            <p:spPr>
              <a:xfrm>
                <a:off x="2454954" y="2166832"/>
                <a:ext cx="527616" cy="0"/>
              </a:xfrm>
              <a:prstGeom prst="line">
                <a:avLst/>
              </a:prstGeom>
              <a:ln w="28575">
                <a:solidFill>
                  <a:srgbClr val="3B3C4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6" name="Straight Connector 19">
                <a:extLst>
                  <a:ext uri="{FF2B5EF4-FFF2-40B4-BE49-F238E27FC236}">
                    <a16:creationId xmlns:a16="http://schemas.microsoft.com/office/drawing/2014/main" id="{84143BCF-5589-EB20-5467-3727D2A5F92C}"/>
                  </a:ext>
                </a:extLst>
              </p:cNvPr>
              <p:cNvCxnSpPr>
                <a:cxnSpLocks/>
              </p:cNvCxnSpPr>
              <p:nvPr/>
            </p:nvCxnSpPr>
            <p:spPr>
              <a:xfrm>
                <a:off x="2454954" y="5875694"/>
                <a:ext cx="527616" cy="0"/>
              </a:xfrm>
              <a:prstGeom prst="line">
                <a:avLst/>
              </a:prstGeom>
              <a:ln w="28575">
                <a:solidFill>
                  <a:srgbClr val="3B3C4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7" name="Straight Arrow Connector 20">
                <a:extLst>
                  <a:ext uri="{FF2B5EF4-FFF2-40B4-BE49-F238E27FC236}">
                    <a16:creationId xmlns:a16="http://schemas.microsoft.com/office/drawing/2014/main" id="{79FC2CCE-1994-CF0B-653C-F867B2D3674C}"/>
                  </a:ext>
                </a:extLst>
              </p:cNvPr>
              <p:cNvCxnSpPr/>
              <p:nvPr/>
            </p:nvCxnSpPr>
            <p:spPr>
              <a:xfrm>
                <a:off x="2971800" y="3949148"/>
                <a:ext cx="579783" cy="0"/>
              </a:xfrm>
              <a:prstGeom prst="straightConnector1">
                <a:avLst/>
              </a:prstGeom>
              <a:ln w="28575">
                <a:solidFill>
                  <a:srgbClr val="3C3B41"/>
                </a:solidFill>
                <a:headEnd type="none"/>
                <a:tailEnd type="triangle" w="lg" len="med"/>
              </a:ln>
            </p:spPr>
            <p:style>
              <a:lnRef idx="1">
                <a:schemeClr val="accent1"/>
              </a:lnRef>
              <a:fillRef idx="0">
                <a:schemeClr val="accent1"/>
              </a:fillRef>
              <a:effectRef idx="0">
                <a:schemeClr val="accent1"/>
              </a:effectRef>
              <a:fontRef idx="minor">
                <a:schemeClr val="tx1"/>
              </a:fontRef>
            </p:style>
          </p:cxnSp>
        </p:grpSp>
        <p:grpSp>
          <p:nvGrpSpPr>
            <p:cNvPr id="39" name="Group 12">
              <a:extLst>
                <a:ext uri="{FF2B5EF4-FFF2-40B4-BE49-F238E27FC236}">
                  <a16:creationId xmlns:a16="http://schemas.microsoft.com/office/drawing/2014/main" id="{12FD1156-A2E4-3B37-94F1-855A7649B5F7}"/>
                </a:ext>
              </a:extLst>
            </p:cNvPr>
            <p:cNvGrpSpPr/>
            <p:nvPr/>
          </p:nvGrpSpPr>
          <p:grpSpPr>
            <a:xfrm>
              <a:off x="8417587" y="3100147"/>
              <a:ext cx="1094147" cy="1860040"/>
              <a:chOff x="8708749" y="3062858"/>
              <a:chExt cx="1094147" cy="1860040"/>
            </a:xfrm>
          </p:grpSpPr>
          <p:cxnSp>
            <p:nvCxnSpPr>
              <p:cNvPr id="40" name="Straight Connector 13">
                <a:extLst>
                  <a:ext uri="{FF2B5EF4-FFF2-40B4-BE49-F238E27FC236}">
                    <a16:creationId xmlns:a16="http://schemas.microsoft.com/office/drawing/2014/main" id="{845E5D74-1F12-1951-6863-7E0D964CA0C2}"/>
                  </a:ext>
                </a:extLst>
              </p:cNvPr>
              <p:cNvCxnSpPr>
                <a:cxnSpLocks/>
              </p:cNvCxnSpPr>
              <p:nvPr/>
            </p:nvCxnSpPr>
            <p:spPr>
              <a:xfrm>
                <a:off x="8708749" y="4003764"/>
                <a:ext cx="527616" cy="0"/>
              </a:xfrm>
              <a:prstGeom prst="line">
                <a:avLst/>
              </a:prstGeom>
              <a:ln w="28575">
                <a:solidFill>
                  <a:srgbClr val="3B3C4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1" name="Straight Connector 14">
                <a:extLst>
                  <a:ext uri="{FF2B5EF4-FFF2-40B4-BE49-F238E27FC236}">
                    <a16:creationId xmlns:a16="http://schemas.microsoft.com/office/drawing/2014/main" id="{064BDFB9-8F0F-A435-9345-50DDAD7A8E10}"/>
                  </a:ext>
                </a:extLst>
              </p:cNvPr>
              <p:cNvCxnSpPr>
                <a:cxnSpLocks/>
              </p:cNvCxnSpPr>
              <p:nvPr/>
            </p:nvCxnSpPr>
            <p:spPr>
              <a:xfrm>
                <a:off x="9236365" y="3062858"/>
                <a:ext cx="0" cy="1860040"/>
              </a:xfrm>
              <a:prstGeom prst="line">
                <a:avLst/>
              </a:prstGeom>
              <a:ln w="28575">
                <a:solidFill>
                  <a:srgbClr val="3B3C4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2" name="Straight Arrow Connector 15">
                <a:extLst>
                  <a:ext uri="{FF2B5EF4-FFF2-40B4-BE49-F238E27FC236}">
                    <a16:creationId xmlns:a16="http://schemas.microsoft.com/office/drawing/2014/main" id="{5D5315A7-260B-D453-7BEC-CB43288B56A3}"/>
                  </a:ext>
                </a:extLst>
              </p:cNvPr>
              <p:cNvCxnSpPr>
                <a:cxnSpLocks/>
              </p:cNvCxnSpPr>
              <p:nvPr/>
            </p:nvCxnSpPr>
            <p:spPr>
              <a:xfrm>
                <a:off x="9223113" y="3063470"/>
                <a:ext cx="579783" cy="0"/>
              </a:xfrm>
              <a:prstGeom prst="straightConnector1">
                <a:avLst/>
              </a:prstGeom>
              <a:ln w="28575">
                <a:solidFill>
                  <a:srgbClr val="3C3B41"/>
                </a:solidFill>
                <a:headEnd type="none"/>
                <a:tailEnd type="triangle" w="lg" len="med"/>
              </a:ln>
            </p:spPr>
            <p:style>
              <a:lnRef idx="1">
                <a:schemeClr val="accent1"/>
              </a:lnRef>
              <a:fillRef idx="0">
                <a:schemeClr val="accent1"/>
              </a:fillRef>
              <a:effectRef idx="0">
                <a:schemeClr val="accent1"/>
              </a:effectRef>
              <a:fontRef idx="minor">
                <a:schemeClr val="tx1"/>
              </a:fontRef>
            </p:style>
          </p:cxnSp>
          <p:cxnSp>
            <p:nvCxnSpPr>
              <p:cNvPr id="43" name="Straight Arrow Connector 16">
                <a:extLst>
                  <a:ext uri="{FF2B5EF4-FFF2-40B4-BE49-F238E27FC236}">
                    <a16:creationId xmlns:a16="http://schemas.microsoft.com/office/drawing/2014/main" id="{79029B27-C557-C04B-2124-1E825027BCB4}"/>
                  </a:ext>
                </a:extLst>
              </p:cNvPr>
              <p:cNvCxnSpPr>
                <a:cxnSpLocks/>
              </p:cNvCxnSpPr>
              <p:nvPr/>
            </p:nvCxnSpPr>
            <p:spPr>
              <a:xfrm>
                <a:off x="9223113" y="4922898"/>
                <a:ext cx="579783" cy="0"/>
              </a:xfrm>
              <a:prstGeom prst="straightConnector1">
                <a:avLst/>
              </a:prstGeom>
              <a:ln w="28575">
                <a:solidFill>
                  <a:srgbClr val="3C3B41"/>
                </a:solidFill>
                <a:headEnd type="none"/>
                <a:tailEnd type="triangle" w="lg" len="med"/>
              </a:ln>
            </p:spPr>
            <p:style>
              <a:lnRef idx="1">
                <a:schemeClr val="accent1"/>
              </a:lnRef>
              <a:fillRef idx="0">
                <a:schemeClr val="accent1"/>
              </a:fillRef>
              <a:effectRef idx="0">
                <a:schemeClr val="accent1"/>
              </a:effectRef>
              <a:fontRef idx="minor">
                <a:schemeClr val="tx1"/>
              </a:fontRef>
            </p:style>
          </p:cxnSp>
        </p:grpSp>
      </p:grpSp>
    </p:spTree>
    <p:extLst>
      <p:ext uri="{BB962C8B-B14F-4D97-AF65-F5344CB8AC3E}">
        <p14:creationId xmlns:p14="http://schemas.microsoft.com/office/powerpoint/2010/main" val="276970075"/>
      </p:ext>
    </p:extLst>
  </p:cSld>
  <p:clrMapOvr>
    <a:masterClrMapping/>
  </p:clrMapOvr>
  <p:transition>
    <p:fad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DDF8B8CA-2315-8CD6-F656-4818E77C7EDC}"/>
              </a:ext>
            </a:extLst>
          </p:cNvPr>
          <p:cNvSpPr>
            <a:spLocks noGrp="1"/>
          </p:cNvSpPr>
          <p:nvPr>
            <p:ph type="title"/>
          </p:nvPr>
        </p:nvSpPr>
        <p:spPr>
          <a:xfrm>
            <a:off x="586389" y="514097"/>
            <a:ext cx="8007099" cy="593344"/>
          </a:xfrm>
        </p:spPr>
        <p:txBody>
          <a:bodyPr anchor="t">
            <a:noAutofit/>
          </a:bodyPr>
          <a:lstStyle/>
          <a:p>
            <a:r>
              <a:rPr lang="en-US" sz="3200" dirty="0"/>
              <a:t>The building blocks of Power BI</a:t>
            </a:r>
          </a:p>
        </p:txBody>
      </p:sp>
      <p:sp>
        <p:nvSpPr>
          <p:cNvPr id="11" name="Text Placeholder 10">
            <a:extLst>
              <a:ext uri="{FF2B5EF4-FFF2-40B4-BE49-F238E27FC236}">
                <a16:creationId xmlns:a16="http://schemas.microsoft.com/office/drawing/2014/main" id="{7E68253A-3D35-D5C9-8F0C-E2F4AC7F15B8}"/>
              </a:ext>
            </a:extLst>
          </p:cNvPr>
          <p:cNvSpPr>
            <a:spLocks noGrp="1"/>
          </p:cNvSpPr>
          <p:nvPr>
            <p:ph type="body" sz="quarter" idx="15"/>
          </p:nvPr>
        </p:nvSpPr>
        <p:spPr>
          <a:xfrm>
            <a:off x="586389" y="1700785"/>
            <a:ext cx="3995771" cy="3287054"/>
          </a:xfrm>
        </p:spPr>
        <p:txBody>
          <a:bodyPr/>
          <a:lstStyle/>
          <a:p>
            <a:pPr marL="0" indent="0">
              <a:buNone/>
            </a:pPr>
            <a:r>
              <a:rPr lang="en-US" b="1" dirty="0"/>
              <a:t>Semantic models</a:t>
            </a:r>
          </a:p>
          <a:p>
            <a:pPr lvl="1"/>
            <a:r>
              <a:rPr lang="en-US" dirty="0"/>
              <a:t>Connected data, transformations, relationships, and calculations.</a:t>
            </a:r>
          </a:p>
          <a:p>
            <a:endParaRPr lang="en-US" dirty="0"/>
          </a:p>
          <a:p>
            <a:pPr marL="0" indent="0">
              <a:buNone/>
            </a:pPr>
            <a:r>
              <a:rPr lang="en-US" b="1" dirty="0"/>
              <a:t>Visualizations</a:t>
            </a:r>
          </a:p>
          <a:p>
            <a:pPr lvl="1"/>
            <a:r>
              <a:rPr lang="en-US" dirty="0"/>
              <a:t>Interactive representation of data through various charts and graphics.</a:t>
            </a:r>
          </a:p>
          <a:p>
            <a:pPr lvl="1"/>
            <a:endParaRPr lang="en-US" dirty="0"/>
          </a:p>
        </p:txBody>
      </p:sp>
      <p:pic>
        <p:nvPicPr>
          <p:cNvPr id="1026" name="Picture 2" descr="A screenshot of a report in Power BI Desktop.">
            <a:extLst>
              <a:ext uri="{FF2B5EF4-FFF2-40B4-BE49-F238E27FC236}">
                <a16:creationId xmlns:a16="http://schemas.microsoft.com/office/drawing/2014/main" id="{77C9CA05-BB92-A702-DF20-B6B10F1FE228}"/>
              </a:ext>
            </a:extLst>
          </p:cNvPr>
          <p:cNvPicPr>
            <a:picLocks noGrp="1" noChangeAspect="1" noChangeArrowheads="1"/>
          </p:cNvPicPr>
          <p:nvPr>
            <p:ph type="pic" sz="quarter" idx="19"/>
          </p:nvPr>
        </p:nvPicPr>
        <p:blipFill rotWithShape="1">
          <a:blip r:embed="rId3" cstate="screen">
            <a:extLst>
              <a:ext uri="{28A0092B-C50C-407E-A947-70E740481C1C}">
                <a14:useLocalDpi xmlns:a14="http://schemas.microsoft.com/office/drawing/2010/main" val="0"/>
              </a:ext>
            </a:extLst>
          </a:blip>
          <a:srcRect/>
          <a:stretch/>
        </p:blipFill>
        <p:spPr bwMode="auto">
          <a:xfrm>
            <a:off x="5162564" y="1229361"/>
            <a:ext cx="6861847" cy="5534072"/>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21000434"/>
      </p:ext>
    </p:extLst>
  </p:cSld>
  <p:clrMapOvr>
    <a:masterClrMapping/>
  </p:clrMapOvr>
  <p:transition>
    <p:fade/>
  </p:transition>
</p:sld>
</file>

<file path=ppt/slides/slide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0" name="Title 1">
            <a:extLst>
              <a:ext uri="{FF2B5EF4-FFF2-40B4-BE49-F238E27FC236}">
                <a16:creationId xmlns:a16="http://schemas.microsoft.com/office/drawing/2014/main" id="{E7697E17-F5E1-0CEC-6754-497FECA3401F}"/>
              </a:ext>
            </a:extLst>
          </p:cNvPr>
          <p:cNvSpPr>
            <a:spLocks noGrp="1"/>
          </p:cNvSpPr>
          <p:nvPr>
            <p:ph type="title"/>
          </p:nvPr>
        </p:nvSpPr>
        <p:spPr/>
        <p:txBody>
          <a:bodyPr/>
          <a:lstStyle/>
          <a:p>
            <a:r>
              <a:rPr lang="en-US" dirty="0"/>
              <a:t>Demo</a:t>
            </a:r>
          </a:p>
        </p:txBody>
      </p:sp>
      <p:sp>
        <p:nvSpPr>
          <p:cNvPr id="12" name="Text Placeholder 2">
            <a:extLst>
              <a:ext uri="{FF2B5EF4-FFF2-40B4-BE49-F238E27FC236}">
                <a16:creationId xmlns:a16="http://schemas.microsoft.com/office/drawing/2014/main" id="{96D2AAF0-6640-3331-96BF-38EA87FCCA1F}"/>
              </a:ext>
            </a:extLst>
          </p:cNvPr>
          <p:cNvSpPr>
            <a:spLocks noGrp="1"/>
          </p:cNvSpPr>
          <p:nvPr>
            <p:ph type="body" sz="quarter" idx="15"/>
          </p:nvPr>
        </p:nvSpPr>
        <p:spPr>
          <a:xfrm>
            <a:off x="586390" y="4278313"/>
            <a:ext cx="5783930" cy="738664"/>
          </a:xfrm>
        </p:spPr>
        <p:txBody>
          <a:bodyPr/>
          <a:lstStyle/>
          <a:p>
            <a:pPr marL="0" indent="0">
              <a:buNone/>
            </a:pPr>
            <a:r>
              <a:rPr lang="en-US" dirty="0"/>
              <a:t>Get started with Microsoft data analytics</a:t>
            </a:r>
          </a:p>
        </p:txBody>
      </p:sp>
      <p:sp>
        <p:nvSpPr>
          <p:cNvPr id="3" name="Footer Placeholder 2">
            <a:extLst>
              <a:ext uri="{FF2B5EF4-FFF2-40B4-BE49-F238E27FC236}">
                <a16:creationId xmlns:a16="http://schemas.microsoft.com/office/drawing/2014/main" id="{6C39F35F-E824-BF0C-54E3-811E604C6F01}"/>
              </a:ext>
            </a:extLst>
          </p:cNvPr>
          <p:cNvSpPr>
            <a:spLocks noGrp="1"/>
          </p:cNvSpPr>
          <p:nvPr>
            <p:ph type="ftr" sz="quarter" idx="4294967295"/>
          </p:nvPr>
        </p:nvSpPr>
        <p:spPr>
          <a:xfrm>
            <a:off x="0" y="6421438"/>
            <a:ext cx="4151313" cy="196850"/>
          </a:xfrm>
          <a:prstGeom prst="rect">
            <a:avLst/>
          </a:prstGeom>
        </p:spPr>
        <p:txBody>
          <a:bodyPr anchor="ctr">
            <a:normAutofit fontScale="70000" lnSpcReduction="20000"/>
          </a:bodyPr>
          <a:lstStyle/>
          <a:p>
            <a:pPr defTabSz="914367">
              <a:spcAft>
                <a:spcPts val="600"/>
              </a:spcAft>
              <a:defRPr/>
            </a:pPr>
            <a:r>
              <a:rPr lang="en-US" dirty="0">
                <a:solidFill>
                  <a:srgbClr val="000000"/>
                </a:solidFill>
              </a:rPr>
              <a:t>© Copyright Microsoft Corporation. All rights reserved.</a:t>
            </a:r>
          </a:p>
        </p:txBody>
      </p:sp>
    </p:spTree>
    <p:extLst>
      <p:ext uri="{BB962C8B-B14F-4D97-AF65-F5344CB8AC3E}">
        <p14:creationId xmlns:p14="http://schemas.microsoft.com/office/powerpoint/2010/main" val="3932158942"/>
      </p:ext>
    </p:extLst>
  </p:cSld>
  <p:clrMapOvr>
    <a:masterClrMapping/>
  </p:clrMapOvr>
  <p:transition>
    <p:fad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itle 16"/>
          <p:cNvSpPr>
            <a:spLocks noGrp="1"/>
          </p:cNvSpPr>
          <p:nvPr>
            <p:ph type="title"/>
          </p:nvPr>
        </p:nvSpPr>
        <p:spPr>
          <a:xfrm>
            <a:off x="588262" y="585216"/>
            <a:ext cx="8193024" cy="492443"/>
          </a:xfrm>
        </p:spPr>
        <p:txBody>
          <a:bodyPr/>
          <a:lstStyle/>
          <a:p>
            <a:r>
              <a:rPr lang="en-US" dirty="0"/>
              <a:t>Knowledge check</a:t>
            </a:r>
          </a:p>
        </p:txBody>
      </p:sp>
      <p:sp>
        <p:nvSpPr>
          <p:cNvPr id="45" name="Text Placeholder 44">
            <a:extLst>
              <a:ext uri="{FF2B5EF4-FFF2-40B4-BE49-F238E27FC236}">
                <a16:creationId xmlns:a16="http://schemas.microsoft.com/office/drawing/2014/main" id="{C69EFE34-0D17-CE53-E56C-DE5F9AD2A216}"/>
              </a:ext>
            </a:extLst>
          </p:cNvPr>
          <p:cNvSpPr>
            <a:spLocks noGrp="1"/>
          </p:cNvSpPr>
          <p:nvPr>
            <p:ph type="body" sz="quarter" idx="17"/>
          </p:nvPr>
        </p:nvSpPr>
        <p:spPr>
          <a:xfrm>
            <a:off x="1235075" y="1319599"/>
            <a:ext cx="8778875" cy="276999"/>
          </a:xfrm>
        </p:spPr>
        <p:txBody>
          <a:bodyPr anchor="ctr">
            <a:normAutofit fontScale="85000" lnSpcReduction="20000"/>
          </a:bodyPr>
          <a:lstStyle/>
          <a:p>
            <a:r>
              <a:rPr lang="en-US" sz="1800" dirty="0"/>
              <a:t>What is the common flow of activity in Power BI?</a:t>
            </a:r>
          </a:p>
        </p:txBody>
      </p:sp>
      <p:sp>
        <p:nvSpPr>
          <p:cNvPr id="44" name="Text Placeholder 43">
            <a:extLst>
              <a:ext uri="{FF2B5EF4-FFF2-40B4-BE49-F238E27FC236}">
                <a16:creationId xmlns:a16="http://schemas.microsoft.com/office/drawing/2014/main" id="{FF4FDC0E-CA8C-D089-FEBB-097944DE30EA}"/>
              </a:ext>
            </a:extLst>
          </p:cNvPr>
          <p:cNvSpPr>
            <a:spLocks noGrp="1"/>
          </p:cNvSpPr>
          <p:nvPr>
            <p:ph type="body" sz="quarter" idx="15"/>
          </p:nvPr>
        </p:nvSpPr>
        <p:spPr>
          <a:xfrm>
            <a:off x="1237264" y="1685621"/>
            <a:ext cx="8988775" cy="1575816"/>
          </a:xfrm>
        </p:spPr>
        <p:txBody>
          <a:bodyPr/>
          <a:lstStyle/>
          <a:p>
            <a:r>
              <a:rPr lang="en-US" sz="1600" dirty="0"/>
              <a:t>Create a report in the Power BI service, share it to Power BI mobile, and interact with it in Power BI Desktop.</a:t>
            </a:r>
          </a:p>
          <a:p>
            <a:r>
              <a:rPr lang="en-US" sz="1600" dirty="0"/>
              <a:t>Create a report in Power BI Desktop, share it to the Power BI service, and interact with reports in the service and Power BI Mobile.</a:t>
            </a:r>
          </a:p>
          <a:p>
            <a:r>
              <a:rPr lang="en-US" sz="1600" dirty="0"/>
              <a:t>Create a report in Power BI mobile, share it to Power BI Desktop, and interact with reports in the Power BI service.</a:t>
            </a:r>
          </a:p>
        </p:txBody>
      </p:sp>
      <p:sp>
        <p:nvSpPr>
          <p:cNvPr id="2" name="Graphic 26" descr="Checkmark indicator">
            <a:extLst>
              <a:ext uri="{FF2B5EF4-FFF2-40B4-BE49-F238E27FC236}">
                <a16:creationId xmlns:a16="http://schemas.microsoft.com/office/drawing/2014/main" id="{FE93D48E-5324-3858-03B7-902159510FE0}"/>
              </a:ext>
              <a:ext uri="{C183D7F6-B498-43B3-948B-1728B52AA6E4}">
                <adec:decorative xmlns:adec="http://schemas.microsoft.com/office/drawing/2017/decorative" val="0"/>
              </a:ext>
            </a:extLst>
          </p:cNvPr>
          <p:cNvSpPr/>
          <p:nvPr/>
        </p:nvSpPr>
        <p:spPr>
          <a:xfrm>
            <a:off x="1262178" y="2290988"/>
            <a:ext cx="163976" cy="115172"/>
          </a:xfrm>
          <a:custGeom>
            <a:avLst/>
            <a:gdLst>
              <a:gd name="connsiteX0" fmla="*/ 249301 w 273255"/>
              <a:gd name="connsiteY0" fmla="*/ 0 h 191929"/>
              <a:gd name="connsiteX1" fmla="*/ 97887 w 273255"/>
              <a:gd name="connsiteY1" fmla="*/ 143134 h 191929"/>
              <a:gd name="connsiteX2" fmla="*/ 25137 w 273255"/>
              <a:gd name="connsiteY2" fmla="*/ 68610 h 191929"/>
              <a:gd name="connsiteX3" fmla="*/ 0 w 273255"/>
              <a:gd name="connsiteY3" fmla="*/ 92564 h 191929"/>
              <a:gd name="connsiteX4" fmla="*/ 96704 w 273255"/>
              <a:gd name="connsiteY4" fmla="*/ 191930 h 191929"/>
              <a:gd name="connsiteX5" fmla="*/ 122137 w 273255"/>
              <a:gd name="connsiteY5" fmla="*/ 168271 h 191929"/>
              <a:gd name="connsiteX6" fmla="*/ 273256 w 273255"/>
              <a:gd name="connsiteY6" fmla="*/ 24841 h 1919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3255" h="191929">
                <a:moveTo>
                  <a:pt x="249301" y="0"/>
                </a:moveTo>
                <a:lnTo>
                  <a:pt x="97887" y="143134"/>
                </a:lnTo>
                <a:lnTo>
                  <a:pt x="25137" y="68610"/>
                </a:lnTo>
                <a:lnTo>
                  <a:pt x="0" y="92564"/>
                </a:lnTo>
                <a:lnTo>
                  <a:pt x="96704" y="191930"/>
                </a:lnTo>
                <a:lnTo>
                  <a:pt x="122137" y="168271"/>
                </a:lnTo>
                <a:lnTo>
                  <a:pt x="273256" y="24841"/>
                </a:lnTo>
                <a:close/>
              </a:path>
            </a:pathLst>
          </a:custGeom>
          <a:noFill/>
          <a:ln w="31750" cap="flat">
            <a:solidFill>
              <a:schemeClr val="accent2"/>
            </a:solid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000000"/>
              </a:solidFill>
              <a:effectLst/>
              <a:uLnTx/>
              <a:uFillTx/>
            </a:endParaRPr>
          </a:p>
        </p:txBody>
      </p:sp>
      <p:sp>
        <p:nvSpPr>
          <p:cNvPr id="48" name="Text Placeholder 47">
            <a:extLst>
              <a:ext uri="{FF2B5EF4-FFF2-40B4-BE49-F238E27FC236}">
                <a16:creationId xmlns:a16="http://schemas.microsoft.com/office/drawing/2014/main" id="{65456690-3FCA-6CB0-2BF8-0E246247B3FC}"/>
              </a:ext>
            </a:extLst>
          </p:cNvPr>
          <p:cNvSpPr>
            <a:spLocks noGrp="1"/>
          </p:cNvSpPr>
          <p:nvPr>
            <p:ph type="body" sz="quarter" idx="22"/>
          </p:nvPr>
        </p:nvSpPr>
        <p:spPr>
          <a:xfrm>
            <a:off x="1235075" y="3431021"/>
            <a:ext cx="8778875" cy="276999"/>
          </a:xfrm>
        </p:spPr>
        <p:txBody>
          <a:bodyPr anchor="ctr">
            <a:normAutofit fontScale="85000" lnSpcReduction="20000"/>
          </a:bodyPr>
          <a:lstStyle/>
          <a:p>
            <a:r>
              <a:rPr lang="en-US" sz="1800" dirty="0"/>
              <a:t>Which of the following are building blocks of Power BI?</a:t>
            </a:r>
          </a:p>
        </p:txBody>
      </p:sp>
      <p:sp>
        <p:nvSpPr>
          <p:cNvPr id="49" name="Text Placeholder 48">
            <a:extLst>
              <a:ext uri="{FF2B5EF4-FFF2-40B4-BE49-F238E27FC236}">
                <a16:creationId xmlns:a16="http://schemas.microsoft.com/office/drawing/2014/main" id="{A28FE2C3-AD85-D5CF-2BC2-01C5A98D45F1}"/>
              </a:ext>
            </a:extLst>
          </p:cNvPr>
          <p:cNvSpPr>
            <a:spLocks noGrp="1"/>
          </p:cNvSpPr>
          <p:nvPr>
            <p:ph type="body" sz="quarter" idx="23"/>
          </p:nvPr>
        </p:nvSpPr>
        <p:spPr>
          <a:xfrm>
            <a:off x="1237265" y="3801905"/>
            <a:ext cx="8775098" cy="837152"/>
          </a:xfrm>
        </p:spPr>
        <p:txBody>
          <a:bodyPr/>
          <a:lstStyle/>
          <a:p>
            <a:r>
              <a:rPr lang="en-US" sz="1600" dirty="0"/>
              <a:t>Tiles and visualizations.</a:t>
            </a:r>
          </a:p>
          <a:p>
            <a:r>
              <a:rPr lang="en-US" sz="1600" dirty="0"/>
              <a:t>Semantic models and visualizations.</a:t>
            </a:r>
          </a:p>
          <a:p>
            <a:r>
              <a:rPr lang="en-US" sz="1600" dirty="0"/>
              <a:t>Semantic models and reports.</a:t>
            </a:r>
          </a:p>
        </p:txBody>
      </p:sp>
      <p:sp>
        <p:nvSpPr>
          <p:cNvPr id="3" name="Graphic 26" descr="Checkmark indicator">
            <a:extLst>
              <a:ext uri="{FF2B5EF4-FFF2-40B4-BE49-F238E27FC236}">
                <a16:creationId xmlns:a16="http://schemas.microsoft.com/office/drawing/2014/main" id="{4931B89C-1878-40F7-B7EC-91B1B4F8756B}"/>
              </a:ext>
              <a:ext uri="{C183D7F6-B498-43B3-948B-1728B52AA6E4}">
                <adec:decorative xmlns:adec="http://schemas.microsoft.com/office/drawing/2017/decorative" val="0"/>
              </a:ext>
            </a:extLst>
          </p:cNvPr>
          <p:cNvSpPr/>
          <p:nvPr/>
        </p:nvSpPr>
        <p:spPr>
          <a:xfrm>
            <a:off x="1241255" y="4180993"/>
            <a:ext cx="163976" cy="115172"/>
          </a:xfrm>
          <a:custGeom>
            <a:avLst/>
            <a:gdLst>
              <a:gd name="connsiteX0" fmla="*/ 249301 w 273255"/>
              <a:gd name="connsiteY0" fmla="*/ 0 h 191929"/>
              <a:gd name="connsiteX1" fmla="*/ 97887 w 273255"/>
              <a:gd name="connsiteY1" fmla="*/ 143134 h 191929"/>
              <a:gd name="connsiteX2" fmla="*/ 25137 w 273255"/>
              <a:gd name="connsiteY2" fmla="*/ 68610 h 191929"/>
              <a:gd name="connsiteX3" fmla="*/ 0 w 273255"/>
              <a:gd name="connsiteY3" fmla="*/ 92564 h 191929"/>
              <a:gd name="connsiteX4" fmla="*/ 96704 w 273255"/>
              <a:gd name="connsiteY4" fmla="*/ 191930 h 191929"/>
              <a:gd name="connsiteX5" fmla="*/ 122137 w 273255"/>
              <a:gd name="connsiteY5" fmla="*/ 168271 h 191929"/>
              <a:gd name="connsiteX6" fmla="*/ 273256 w 273255"/>
              <a:gd name="connsiteY6" fmla="*/ 24841 h 1919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3255" h="191929">
                <a:moveTo>
                  <a:pt x="249301" y="0"/>
                </a:moveTo>
                <a:lnTo>
                  <a:pt x="97887" y="143134"/>
                </a:lnTo>
                <a:lnTo>
                  <a:pt x="25137" y="68610"/>
                </a:lnTo>
                <a:lnTo>
                  <a:pt x="0" y="92564"/>
                </a:lnTo>
                <a:lnTo>
                  <a:pt x="96704" y="191930"/>
                </a:lnTo>
                <a:lnTo>
                  <a:pt x="122137" y="168271"/>
                </a:lnTo>
                <a:lnTo>
                  <a:pt x="273256" y="24841"/>
                </a:lnTo>
                <a:close/>
              </a:path>
            </a:pathLst>
          </a:custGeom>
          <a:noFill/>
          <a:ln w="31750" cap="flat">
            <a:solidFill>
              <a:schemeClr val="accent2"/>
            </a:solid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000000"/>
              </a:solidFill>
              <a:effectLst/>
              <a:uLnTx/>
              <a:uFillTx/>
            </a:endParaRPr>
          </a:p>
        </p:txBody>
      </p:sp>
      <p:sp>
        <p:nvSpPr>
          <p:cNvPr id="46" name="Text Placeholder 45">
            <a:extLst>
              <a:ext uri="{FF2B5EF4-FFF2-40B4-BE49-F238E27FC236}">
                <a16:creationId xmlns:a16="http://schemas.microsoft.com/office/drawing/2014/main" id="{3D98EEE8-67D1-2D3E-7391-CC832A8EBAD7}"/>
              </a:ext>
            </a:extLst>
          </p:cNvPr>
          <p:cNvSpPr>
            <a:spLocks noGrp="1"/>
          </p:cNvSpPr>
          <p:nvPr>
            <p:ph type="body" sz="quarter" idx="20"/>
          </p:nvPr>
        </p:nvSpPr>
        <p:spPr>
          <a:xfrm>
            <a:off x="1235075" y="4848053"/>
            <a:ext cx="8778875" cy="276999"/>
          </a:xfrm>
        </p:spPr>
        <p:txBody>
          <a:bodyPr anchor="ctr">
            <a:normAutofit fontScale="85000" lnSpcReduction="20000"/>
          </a:bodyPr>
          <a:lstStyle/>
          <a:p>
            <a:r>
              <a:rPr lang="en-US" sz="1800" dirty="0"/>
              <a:t>What is a collection of reports and dashboards called in Power BI?</a:t>
            </a:r>
          </a:p>
        </p:txBody>
      </p:sp>
      <p:sp>
        <p:nvSpPr>
          <p:cNvPr id="47" name="Text Placeholder 46">
            <a:extLst>
              <a:ext uri="{FF2B5EF4-FFF2-40B4-BE49-F238E27FC236}">
                <a16:creationId xmlns:a16="http://schemas.microsoft.com/office/drawing/2014/main" id="{186FE5B3-66E9-C9E3-BB22-698F0D137014}"/>
              </a:ext>
            </a:extLst>
          </p:cNvPr>
          <p:cNvSpPr>
            <a:spLocks noGrp="1"/>
          </p:cNvSpPr>
          <p:nvPr>
            <p:ph type="body" sz="quarter" idx="21"/>
          </p:nvPr>
        </p:nvSpPr>
        <p:spPr>
          <a:xfrm>
            <a:off x="1237265" y="5142451"/>
            <a:ext cx="8775098" cy="837152"/>
          </a:xfrm>
        </p:spPr>
        <p:txBody>
          <a:bodyPr/>
          <a:lstStyle/>
          <a:p>
            <a:r>
              <a:rPr lang="en-US" sz="1600" dirty="0"/>
              <a:t>Canvas.</a:t>
            </a:r>
          </a:p>
          <a:p>
            <a:r>
              <a:rPr lang="en-US" sz="1600" dirty="0"/>
              <a:t>Scheduled refresh.</a:t>
            </a:r>
          </a:p>
          <a:p>
            <a:r>
              <a:rPr lang="en-US" sz="1600" dirty="0"/>
              <a:t>App.</a:t>
            </a:r>
          </a:p>
        </p:txBody>
      </p:sp>
      <p:sp>
        <p:nvSpPr>
          <p:cNvPr id="4" name="Graphic 26" descr="Checkmark indicator">
            <a:extLst>
              <a:ext uri="{FF2B5EF4-FFF2-40B4-BE49-F238E27FC236}">
                <a16:creationId xmlns:a16="http://schemas.microsoft.com/office/drawing/2014/main" id="{359E829B-D0CE-043B-6B2B-2C0A6E4AFD91}"/>
              </a:ext>
              <a:ext uri="{C183D7F6-B498-43B3-948B-1728B52AA6E4}">
                <adec:decorative xmlns:adec="http://schemas.microsoft.com/office/drawing/2017/decorative" val="0"/>
              </a:ext>
            </a:extLst>
          </p:cNvPr>
          <p:cNvSpPr/>
          <p:nvPr/>
        </p:nvSpPr>
        <p:spPr>
          <a:xfrm>
            <a:off x="1241255" y="5809868"/>
            <a:ext cx="163976" cy="115172"/>
          </a:xfrm>
          <a:custGeom>
            <a:avLst/>
            <a:gdLst>
              <a:gd name="connsiteX0" fmla="*/ 249301 w 273255"/>
              <a:gd name="connsiteY0" fmla="*/ 0 h 191929"/>
              <a:gd name="connsiteX1" fmla="*/ 97887 w 273255"/>
              <a:gd name="connsiteY1" fmla="*/ 143134 h 191929"/>
              <a:gd name="connsiteX2" fmla="*/ 25137 w 273255"/>
              <a:gd name="connsiteY2" fmla="*/ 68610 h 191929"/>
              <a:gd name="connsiteX3" fmla="*/ 0 w 273255"/>
              <a:gd name="connsiteY3" fmla="*/ 92564 h 191929"/>
              <a:gd name="connsiteX4" fmla="*/ 96704 w 273255"/>
              <a:gd name="connsiteY4" fmla="*/ 191930 h 191929"/>
              <a:gd name="connsiteX5" fmla="*/ 122137 w 273255"/>
              <a:gd name="connsiteY5" fmla="*/ 168271 h 191929"/>
              <a:gd name="connsiteX6" fmla="*/ 273256 w 273255"/>
              <a:gd name="connsiteY6" fmla="*/ 24841 h 1919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3255" h="191929">
                <a:moveTo>
                  <a:pt x="249301" y="0"/>
                </a:moveTo>
                <a:lnTo>
                  <a:pt x="97887" y="143134"/>
                </a:lnTo>
                <a:lnTo>
                  <a:pt x="25137" y="68610"/>
                </a:lnTo>
                <a:lnTo>
                  <a:pt x="0" y="92564"/>
                </a:lnTo>
                <a:lnTo>
                  <a:pt x="96704" y="191930"/>
                </a:lnTo>
                <a:lnTo>
                  <a:pt x="122137" y="168271"/>
                </a:lnTo>
                <a:lnTo>
                  <a:pt x="273256" y="24841"/>
                </a:lnTo>
                <a:close/>
              </a:path>
            </a:pathLst>
          </a:custGeom>
          <a:noFill/>
          <a:ln w="31750" cap="flat">
            <a:solidFill>
              <a:schemeClr val="accent2"/>
            </a:solid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000000"/>
              </a:solidFill>
              <a:effectLst/>
              <a:uLnTx/>
              <a:uFillTx/>
            </a:endParaRPr>
          </a:p>
        </p:txBody>
      </p:sp>
    </p:spTree>
    <p:extLst>
      <p:ext uri="{BB962C8B-B14F-4D97-AF65-F5344CB8AC3E}">
        <p14:creationId xmlns:p14="http://schemas.microsoft.com/office/powerpoint/2010/main" val="36594435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a:extLst>
              <a:ext uri="{FF2B5EF4-FFF2-40B4-BE49-F238E27FC236}">
                <a16:creationId xmlns:a16="http://schemas.microsoft.com/office/drawing/2014/main" id="{BA5FF4EC-645C-1ED1-D5A8-43C81F9FE47C}"/>
              </a:ext>
            </a:extLst>
          </p:cNvPr>
          <p:cNvSpPr>
            <a:spLocks noGrp="1"/>
          </p:cNvSpPr>
          <p:nvPr>
            <p:ph type="title"/>
          </p:nvPr>
        </p:nvSpPr>
        <p:spPr>
          <a:xfrm>
            <a:off x="588262" y="585216"/>
            <a:ext cx="8193024" cy="492443"/>
          </a:xfrm>
        </p:spPr>
        <p:txBody>
          <a:bodyPr>
            <a:noAutofit/>
          </a:bodyPr>
          <a:lstStyle/>
          <a:p>
            <a:r>
              <a:rPr lang="en-IN" sz="3200" dirty="0"/>
              <a:t>Recap</a:t>
            </a:r>
          </a:p>
        </p:txBody>
      </p:sp>
      <p:sp>
        <p:nvSpPr>
          <p:cNvPr id="12" name="TextBox 11">
            <a:extLst>
              <a:ext uri="{FF2B5EF4-FFF2-40B4-BE49-F238E27FC236}">
                <a16:creationId xmlns:a16="http://schemas.microsoft.com/office/drawing/2014/main" id="{57905DC2-1CA2-23F6-1A18-6FB6930F2857}"/>
              </a:ext>
            </a:extLst>
          </p:cNvPr>
          <p:cNvSpPr txBox="1"/>
          <p:nvPr/>
        </p:nvSpPr>
        <p:spPr>
          <a:xfrm>
            <a:off x="588262" y="1247804"/>
            <a:ext cx="11031840" cy="430887"/>
          </a:xfrm>
          <a:prstGeom prst="rect">
            <a:avLst/>
          </a:prstGeom>
          <a:noFill/>
        </p:spPr>
        <p:txBody>
          <a:bodyPr wrap="square" lIns="0" tIns="45720" rIns="91440" bIns="45720" anchor="t">
            <a:spAutoFit/>
          </a:bodyPr>
          <a:lstStyle/>
          <a:p>
            <a:r>
              <a:rPr lang="en-US" sz="2200" dirty="0">
                <a:solidFill>
                  <a:schemeClr val="accent2"/>
                </a:solidFill>
                <a:latin typeface="+mj-lt"/>
                <a:cs typeface="Segoe UI Semibold" panose="020B0502040204020203" pitchFamily="34" charset="0"/>
              </a:rPr>
              <a:t>In this section, we covered:</a:t>
            </a:r>
          </a:p>
        </p:txBody>
      </p:sp>
      <p:sp>
        <p:nvSpPr>
          <p:cNvPr id="13" name="Rounded Rectangle 3_1">
            <a:extLst>
              <a:ext uri="{FF2B5EF4-FFF2-40B4-BE49-F238E27FC236}">
                <a16:creationId xmlns:a16="http://schemas.microsoft.com/office/drawing/2014/main" id="{60C0B429-9530-2BF9-1342-005317DEA8AA}"/>
              </a:ext>
            </a:extLst>
          </p:cNvPr>
          <p:cNvSpPr/>
          <p:nvPr/>
        </p:nvSpPr>
        <p:spPr>
          <a:xfrm>
            <a:off x="588262" y="1787281"/>
            <a:ext cx="10633034" cy="3638249"/>
          </a:xfrm>
          <a:prstGeom prst="roundRect">
            <a:avLst>
              <a:gd name="adj" fmla="val 11300"/>
            </a:avLst>
          </a:prstGeom>
          <a:solidFill>
            <a:schemeClr val="bg1"/>
          </a:solidFill>
          <a:ln>
            <a:noFill/>
          </a:ln>
          <a:effectLst>
            <a:outerShdw blurRad="127000" dist="38100" dir="8100000" sx="101000" sy="101000" algn="tr" rotWithShape="0">
              <a:srgbClr val="CAC5B8">
                <a:alpha val="60000"/>
              </a:srgbClr>
            </a:outerShdw>
          </a:effectLst>
        </p:spPr>
        <p:style>
          <a:lnRef idx="2">
            <a:schemeClr val="accent1">
              <a:shade val="50000"/>
            </a:schemeClr>
          </a:lnRef>
          <a:fillRef idx="1">
            <a:schemeClr val="accent1"/>
          </a:fillRef>
          <a:effectRef idx="0">
            <a:schemeClr val="accent1"/>
          </a:effectRef>
          <a:fontRef idx="minor">
            <a:schemeClr val="lt1"/>
          </a:fontRef>
        </p:style>
        <p:txBody>
          <a:bodyPr lIns="182880" tIns="182880" rIns="182880" bIns="182880" numCol="1" spcCol="457200" rtlCol="0" anchor="t"/>
          <a:lstStyle/>
          <a:p>
            <a:pPr marL="285750" marR="0" lvl="0" indent="-285750" algn="l" defTabSz="932742" rtl="0" eaLnBrk="1" fontAlgn="auto" latinLnBrk="0" hangingPunct="1">
              <a:lnSpc>
                <a:spcPct val="150000"/>
              </a:lnSpc>
              <a:spcBef>
                <a:spcPts val="1200"/>
              </a:spcBef>
              <a:spcAft>
                <a:spcPts val="0"/>
              </a:spcAft>
              <a:buClrTx/>
              <a:buSzPct val="90000"/>
              <a:buFont typeface="Arial" panose="020B0604020202020204" pitchFamily="34" charset="0"/>
              <a:buChar char="•"/>
              <a:tabLst/>
              <a:defRPr/>
            </a:pPr>
            <a:r>
              <a:rPr lang="en-US" sz="2400" dirty="0">
                <a:solidFill>
                  <a:schemeClr val="tx1"/>
                </a:solidFill>
                <a:cs typeface="Segoe UI" panose="020B0502040204020203" pitchFamily="34" charset="0"/>
              </a:rPr>
              <a:t>Discovered the concept of data analysis with Microsoft.</a:t>
            </a:r>
          </a:p>
          <a:p>
            <a:pPr marL="285750" marR="0" lvl="0" indent="-285750" algn="l" defTabSz="932742" rtl="0" eaLnBrk="1" fontAlgn="auto" latinLnBrk="0" hangingPunct="1">
              <a:lnSpc>
                <a:spcPct val="150000"/>
              </a:lnSpc>
              <a:spcBef>
                <a:spcPts val="1200"/>
              </a:spcBef>
              <a:spcAft>
                <a:spcPts val="0"/>
              </a:spcAft>
              <a:buClrTx/>
              <a:buSzPct val="90000"/>
              <a:buFont typeface="Arial" panose="020B0604020202020204" pitchFamily="34" charset="0"/>
              <a:buChar char="•"/>
              <a:tabLst/>
              <a:defRPr/>
            </a:pPr>
            <a:r>
              <a:rPr lang="en-US" sz="2400" dirty="0">
                <a:solidFill>
                  <a:schemeClr val="tx1"/>
                </a:solidFill>
                <a:cs typeface="Segoe UI" panose="020B0502040204020203" pitchFamily="34" charset="0"/>
              </a:rPr>
              <a:t>Reviewed roles in data and the tasks of a data analyst.</a:t>
            </a:r>
          </a:p>
          <a:p>
            <a:pPr marL="285750" marR="0" lvl="0" indent="-285750" algn="l" defTabSz="932742" rtl="0" eaLnBrk="1" fontAlgn="auto" latinLnBrk="0" hangingPunct="1">
              <a:lnSpc>
                <a:spcPct val="150000"/>
              </a:lnSpc>
              <a:spcBef>
                <a:spcPts val="1200"/>
              </a:spcBef>
              <a:spcAft>
                <a:spcPts val="0"/>
              </a:spcAft>
              <a:buClrTx/>
              <a:buSzPct val="90000"/>
              <a:buFont typeface="Arial" panose="020B0604020202020204" pitchFamily="34" charset="0"/>
              <a:buChar char="•"/>
              <a:tabLst/>
              <a:defRPr/>
            </a:pPr>
            <a:r>
              <a:rPr lang="en-US" sz="2400" dirty="0">
                <a:solidFill>
                  <a:schemeClr val="tx1"/>
                </a:solidFill>
                <a:cs typeface="Segoe UI" panose="020B0502040204020203" pitchFamily="34" charset="0"/>
              </a:rPr>
              <a:t>Explored building blocks of Power BI applications and services.</a:t>
            </a:r>
          </a:p>
        </p:txBody>
      </p:sp>
    </p:spTree>
    <p:extLst>
      <p:ext uri="{BB962C8B-B14F-4D97-AF65-F5344CB8AC3E}">
        <p14:creationId xmlns:p14="http://schemas.microsoft.com/office/powerpoint/2010/main" val="2020180837"/>
      </p:ext>
    </p:extLst>
  </p:cSld>
  <p:clrMapOvr>
    <a:masterClrMapping/>
  </p:clrMapOvr>
  <p:transition>
    <p:fade/>
  </p:transition>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1068</Words>
  <Application>Microsoft Office PowerPoint</Application>
  <PresentationFormat>Widescreen</PresentationFormat>
  <Paragraphs>94</Paragraphs>
  <Slides>10</Slides>
  <Notes>8</Notes>
  <HiddenSlides>1</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10</vt:i4>
      </vt:variant>
    </vt:vector>
  </HeadingPairs>
  <TitlesOfParts>
    <vt:vector size="18" baseType="lpstr">
      <vt:lpstr>Arial</vt:lpstr>
      <vt:lpstr>Calibri</vt:lpstr>
      <vt:lpstr>Calibri Light</vt:lpstr>
      <vt:lpstr>Segoe UI</vt:lpstr>
      <vt:lpstr>Segoe UI Semibold</vt:lpstr>
      <vt:lpstr>Segoe UI Semilight</vt:lpstr>
      <vt:lpstr>Wingdings</vt:lpstr>
      <vt:lpstr>Office Theme</vt:lpstr>
      <vt:lpstr>PowerPoint Presentation</vt:lpstr>
      <vt:lpstr>Get started building with Power BI</vt:lpstr>
      <vt:lpstr>Learning objectives</vt:lpstr>
      <vt:lpstr>Introduction to Power BI environment</vt:lpstr>
      <vt:lpstr>The flow of Power BI</vt:lpstr>
      <vt:lpstr>The building blocks of Power BI</vt:lpstr>
      <vt:lpstr>Demo</vt:lpstr>
      <vt:lpstr>Knowledge check</vt:lpstr>
      <vt:lpstr>Recap</vt:lpstr>
      <vt:lpstr>Further reading</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Info</dc:creator>
  <cp:lastModifiedBy>Info</cp:lastModifiedBy>
  <cp:revision>1</cp:revision>
  <dcterms:created xsi:type="dcterms:W3CDTF">2025-03-18T06:43:48Z</dcterms:created>
  <dcterms:modified xsi:type="dcterms:W3CDTF">2025-03-18T06:43:49Z</dcterms:modified>
</cp:coreProperties>
</file>