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47970" autoAdjust="0"/>
  </p:normalViewPr>
  <p:slideViewPr>
    <p:cSldViewPr snapToGrid="0">
      <p:cViewPr varScale="1">
        <p:scale>
          <a:sx n="76" d="100"/>
          <a:sy n="76" d="100"/>
        </p:scale>
        <p:origin x="31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6F872-64BD-4059-BB38-157FCD23ECD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53D88-7517-436F-BC7E-0E9A640E73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434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Na seção anterior, nós publicamos uma aplicação simples no </a:t>
            </a:r>
            <a:r>
              <a:rPr lang="pt-BR" dirty="0" err="1"/>
              <a:t>Kubernetes</a:t>
            </a:r>
            <a:r>
              <a:rPr lang="pt-BR" dirty="0"/>
              <a:t>. Criamos uma imagem Docker, criamos um Deployment, expusemos a aplicação com um Service, escalamos réplicas e vimos logs.</a:t>
            </a:r>
          </a:p>
          <a:p>
            <a:endParaRPr lang="pt-BR" dirty="0"/>
          </a:p>
          <a:p>
            <a:r>
              <a:rPr lang="pt-BR" dirty="0"/>
              <a:t>Em projetos reais, nem tudo deve ficar fixo dentro da imagem Docker. Por exemplo, o nome do ambiente, mensagens, parâmetros de execução, usuário, senha, tokens e arquivos de configuração podem mudar entre desenvolvimento, homologação e produção.</a:t>
            </a:r>
          </a:p>
          <a:p>
            <a:r>
              <a:rPr lang="pt-BR" dirty="0"/>
              <a:t>A ideia deste módulo é mostrar como o </a:t>
            </a:r>
            <a:r>
              <a:rPr lang="pt-BR" dirty="0" err="1"/>
              <a:t>Kubernetes</a:t>
            </a:r>
            <a:r>
              <a:rPr lang="pt-BR" dirty="0"/>
              <a:t> permite separar a aplicação da configuração. A imagem Docker contém a aplicação. Já o </a:t>
            </a:r>
            <a:r>
              <a:rPr lang="pt-BR" dirty="0" err="1"/>
              <a:t>Kubernetes</a:t>
            </a:r>
            <a:r>
              <a:rPr lang="pt-BR" dirty="0"/>
              <a:t> fornece as configurações necessárias para ela rodar em cada ambiente.</a:t>
            </a:r>
          </a:p>
          <a:p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/>
              <a:t>Nesta seção: </a:t>
            </a:r>
            <a:r>
              <a:rPr lang="pt-BR" sz="1200" dirty="0" err="1"/>
              <a:t>ConfigMap</a:t>
            </a:r>
            <a:r>
              <a:rPr lang="pt-BR" sz="1200" dirty="0"/>
              <a:t>, </a:t>
            </a:r>
            <a:r>
              <a:rPr lang="pt-BR" sz="1200" dirty="0" err="1"/>
              <a:t>Secret</a:t>
            </a:r>
            <a:r>
              <a:rPr lang="pt-BR" sz="1200" dirty="0"/>
              <a:t>, variáveis e volumes</a:t>
            </a:r>
          </a:p>
          <a:p>
            <a:endParaRPr lang="pt-BR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2717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Imagine que nossa aplicação tem uma mensagem </a:t>
            </a:r>
            <a:r>
              <a:rPr lang="pt-BR" dirty="0" err="1"/>
              <a:t>personalizavel</a:t>
            </a:r>
            <a:r>
              <a:rPr lang="pt-BR" dirty="0"/>
              <a:t>, um nome de ambiente ou uma senha configurada diretamente dentro do código ou dentro da imagem Docker.</a:t>
            </a:r>
          </a:p>
          <a:p>
            <a:endParaRPr lang="pt-BR" dirty="0"/>
          </a:p>
          <a:p>
            <a:r>
              <a:rPr lang="pt-BR" dirty="0"/>
              <a:t>Se quisermos mudar essa configuração, precisaríamos alterar o código, reconstruir a imagem e publicar novamente.</a:t>
            </a:r>
          </a:p>
          <a:p>
            <a:endParaRPr lang="pt-BR" dirty="0"/>
          </a:p>
          <a:p>
            <a:r>
              <a:rPr lang="pt-BR" dirty="0"/>
              <a:t>Uma imagem Docker deve ser o mais reutilizável possível. A mesma imagem pode rodar em desenvolvimento, homologação ou produção, recebendo configurações diferentes em cada ambiente.</a:t>
            </a:r>
          </a:p>
          <a:p>
            <a:endParaRPr lang="pt-BR" dirty="0"/>
          </a:p>
          <a:p>
            <a:r>
              <a:rPr lang="pt-BR" dirty="0"/>
              <a:t>Por isso, em </a:t>
            </a:r>
            <a:r>
              <a:rPr lang="pt-BR" dirty="0" err="1"/>
              <a:t>Kubernetes</a:t>
            </a:r>
            <a:r>
              <a:rPr lang="pt-BR" dirty="0"/>
              <a:t>, trabalhamos com a ideia de separar o que é aplicação do que é configuração.</a:t>
            </a:r>
          </a:p>
          <a:p>
            <a:endParaRPr lang="pt-BR" dirty="0"/>
          </a:p>
          <a:p>
            <a:r>
              <a:rPr lang="pt-BR" dirty="0"/>
              <a:t>A aplicação fica na imagem. A configuração vem de recursos do </a:t>
            </a:r>
            <a:r>
              <a:rPr lang="pt-BR" dirty="0" err="1"/>
              <a:t>Kubernetes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946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O primeiro recurso que vamos estudar é o </a:t>
            </a:r>
            <a:r>
              <a:rPr lang="pt-BR" dirty="0" err="1"/>
              <a:t>ConfigMap</a:t>
            </a:r>
            <a:r>
              <a:rPr lang="pt-BR" dirty="0"/>
              <a:t>.</a:t>
            </a:r>
          </a:p>
          <a:p>
            <a:r>
              <a:rPr lang="pt-BR" dirty="0"/>
              <a:t>O </a:t>
            </a:r>
            <a:r>
              <a:rPr lang="pt-BR" dirty="0" err="1"/>
              <a:t>ConfigMap</a:t>
            </a:r>
            <a:r>
              <a:rPr lang="pt-BR" dirty="0"/>
              <a:t> é usado para guardar configurações comuns, ou seja, informações que não são sensíveis.</a:t>
            </a:r>
          </a:p>
          <a:p>
            <a:r>
              <a:rPr lang="pt-BR" dirty="0"/>
              <a:t>Por exemplo: nome da aplicação, ambiente, versão, mensagens, flags de configuração, URLs internas ou parâmetros simples.</a:t>
            </a:r>
          </a:p>
          <a:p>
            <a:r>
              <a:rPr lang="pt-BR" dirty="0"/>
              <a:t>Esses valores podem ser entregues para o container de duas formas principais.</a:t>
            </a:r>
          </a:p>
          <a:p>
            <a:r>
              <a:rPr lang="pt-BR" dirty="0"/>
              <a:t>A primeira forma é como variável de ambiente. Por exemplo, a aplicação pode receber uma variável chamada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APP_ENV</a:t>
            </a:r>
            <a:r>
              <a:rPr lang="pt-BR" dirty="0"/>
              <a:t> com o valor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desenvolvimento</a:t>
            </a:r>
            <a:r>
              <a:rPr lang="pt-BR" dirty="0"/>
              <a:t>.</a:t>
            </a:r>
          </a:p>
          <a:p>
            <a:r>
              <a:rPr lang="pt-BR" dirty="0"/>
              <a:t>A segunda forma é como arquivo. Por exemplo, podemos montar uma mensagem ou um arquivo de configuração dentro do container.</a:t>
            </a:r>
          </a:p>
          <a:p>
            <a:r>
              <a:rPr lang="pt-BR" dirty="0"/>
              <a:t>A ideia principal é : o </a:t>
            </a:r>
            <a:r>
              <a:rPr lang="pt-BR" dirty="0" err="1"/>
              <a:t>ConfigMap</a:t>
            </a:r>
            <a:r>
              <a:rPr lang="pt-BR" dirty="0"/>
              <a:t> permite mudar configurações sem precisar alterar a imagem Docker.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4346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O </a:t>
            </a:r>
            <a:r>
              <a:rPr lang="pt-BR" dirty="0" err="1"/>
              <a:t>Secret</a:t>
            </a:r>
            <a:r>
              <a:rPr lang="pt-BR" dirty="0"/>
              <a:t> é parecido com o </a:t>
            </a:r>
            <a:r>
              <a:rPr lang="pt-BR" dirty="0" err="1"/>
              <a:t>ConfigMap</a:t>
            </a:r>
            <a:r>
              <a:rPr lang="pt-BR" dirty="0"/>
              <a:t>, mas é usado para informações sensíveis.</a:t>
            </a:r>
          </a:p>
          <a:p>
            <a:r>
              <a:rPr lang="pt-BR" dirty="0"/>
              <a:t>Exemplos comuns são senhas, tokens, chaves de API e credenciais de acesso.</a:t>
            </a:r>
          </a:p>
          <a:p>
            <a:r>
              <a:rPr lang="pt-BR" dirty="0"/>
              <a:t>Assim como o </a:t>
            </a:r>
            <a:r>
              <a:rPr lang="pt-BR" dirty="0" err="1"/>
              <a:t>ConfigMap</a:t>
            </a:r>
            <a:r>
              <a:rPr lang="pt-BR" dirty="0"/>
              <a:t>, o </a:t>
            </a:r>
            <a:r>
              <a:rPr lang="pt-BR" dirty="0" err="1"/>
              <a:t>Secret</a:t>
            </a:r>
            <a:r>
              <a:rPr lang="pt-BR" dirty="0"/>
              <a:t> também pode ser entregue para o container como variável de ambiente ou como arquivo.</a:t>
            </a:r>
          </a:p>
          <a:p>
            <a:endParaRPr lang="pt-BR" dirty="0"/>
          </a:p>
          <a:p>
            <a:r>
              <a:rPr lang="pt-BR" dirty="0" err="1"/>
              <a:t>ConfigMap</a:t>
            </a:r>
            <a:r>
              <a:rPr lang="pt-BR" dirty="0"/>
              <a:t> é para configuração comum.</a:t>
            </a:r>
          </a:p>
          <a:p>
            <a:r>
              <a:rPr lang="pt-BR" dirty="0" err="1"/>
              <a:t>Secret</a:t>
            </a:r>
            <a:r>
              <a:rPr lang="pt-BR" dirty="0"/>
              <a:t> é para configuração sensível.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401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Uma forma muito comum de entregar configurações para uma aplicação em container é por meio de variáveis de ambiente, que nos já ate usamos em exemplos anteriores</a:t>
            </a:r>
          </a:p>
          <a:p>
            <a:endParaRPr lang="pt-BR" dirty="0"/>
          </a:p>
          <a:p>
            <a:r>
              <a:rPr lang="pt-BR" dirty="0"/>
              <a:t>A aplicação não precisa saber exatamente de onde veio o valor. Ela apenas lê uma variável, como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APP_NAME</a:t>
            </a:r>
            <a:r>
              <a:rPr lang="pt-BR" dirty="0"/>
              <a:t>,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APP_ENV</a:t>
            </a:r>
            <a:r>
              <a:rPr lang="pt-BR" dirty="0"/>
              <a:t>,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SYSTEM_USER</a:t>
            </a:r>
            <a:r>
              <a:rPr lang="pt-BR" dirty="0"/>
              <a:t> ou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SYSTEM_PASSWORD</a:t>
            </a:r>
            <a:r>
              <a:rPr lang="pt-BR" dirty="0"/>
              <a:t>.</a:t>
            </a:r>
          </a:p>
          <a:p>
            <a:endParaRPr lang="pt-BR" dirty="0"/>
          </a:p>
          <a:p>
            <a:r>
              <a:rPr lang="pt-BR" dirty="0"/>
              <a:t>No </a:t>
            </a:r>
            <a:r>
              <a:rPr lang="pt-BR" dirty="0" err="1"/>
              <a:t>Kubernetes</a:t>
            </a:r>
            <a:r>
              <a:rPr lang="pt-BR" dirty="0"/>
              <a:t>, essas variáveis podem ser preenchidas manualmente no Deployment, podem vir de um </a:t>
            </a:r>
            <a:r>
              <a:rPr lang="pt-BR" dirty="0" err="1"/>
              <a:t>ConfigMap</a:t>
            </a:r>
            <a:r>
              <a:rPr lang="pt-BR" dirty="0"/>
              <a:t> ou podem vir de um </a:t>
            </a:r>
            <a:r>
              <a:rPr lang="pt-BR" dirty="0" err="1"/>
              <a:t>Secret</a:t>
            </a:r>
            <a:r>
              <a:rPr lang="pt-BR" dirty="0"/>
              <a:t>.</a:t>
            </a:r>
          </a:p>
          <a:p>
            <a:endParaRPr lang="pt-BR" dirty="0"/>
          </a:p>
          <a:p>
            <a:r>
              <a:rPr lang="pt-BR" dirty="0"/>
              <a:t>Isso deixa a aplicação mais flexível.</a:t>
            </a:r>
          </a:p>
          <a:p>
            <a:endParaRPr lang="pt-BR" dirty="0"/>
          </a:p>
          <a:p>
            <a:r>
              <a:rPr lang="pt-BR" dirty="0"/>
              <a:t>A imagem Docker continua a mesma, mas os valores podem mudar de acordo com o ambiente.</a:t>
            </a:r>
          </a:p>
          <a:p>
            <a:endParaRPr lang="pt-BR" dirty="0"/>
          </a:p>
          <a:p>
            <a:r>
              <a:rPr lang="pt-BR" dirty="0"/>
              <a:t>Por exemplo, a mesma imagem pode rodar com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APP_ENV=</a:t>
            </a:r>
            <a:r>
              <a:rPr lang="pt-B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</a:t>
            </a:r>
            <a:r>
              <a:rPr lang="pt-BR" dirty="0"/>
              <a:t> em desenvolvimento e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APP_ENV=</a:t>
            </a:r>
            <a:r>
              <a:rPr lang="pt-B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</a:t>
            </a:r>
            <a:r>
              <a:rPr lang="pt-BR" dirty="0"/>
              <a:t> em produção.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3322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Além de variáveis de ambiente, o </a:t>
            </a:r>
            <a:r>
              <a:rPr lang="pt-BR" dirty="0" err="1"/>
              <a:t>Kubernetes</a:t>
            </a:r>
            <a:r>
              <a:rPr lang="pt-BR" dirty="0"/>
              <a:t> também permite montar volumes dentro dos containers A gente já conhece volumes e já usou várias vezes.</a:t>
            </a:r>
          </a:p>
          <a:p>
            <a:endParaRPr lang="pt-BR" dirty="0"/>
          </a:p>
          <a:p>
            <a:r>
              <a:rPr lang="pt-BR" dirty="0"/>
              <a:t>Um volume pode ser usado, por exemplo, para disponibilizar um arquivo de configuração dentro da aplicação.</a:t>
            </a:r>
          </a:p>
          <a:p>
            <a:endParaRPr lang="pt-BR" dirty="0"/>
          </a:p>
          <a:p>
            <a:r>
              <a:rPr lang="pt-BR" dirty="0"/>
              <a:t>Nesta seção, vamos usar um </a:t>
            </a:r>
            <a:r>
              <a:rPr lang="pt-BR" dirty="0" err="1"/>
              <a:t>ConfigMap</a:t>
            </a:r>
            <a:r>
              <a:rPr lang="pt-BR" dirty="0"/>
              <a:t> montado como arquivo. A aplicação vai ler esse arquivo dentro do container.</a:t>
            </a:r>
          </a:p>
          <a:p>
            <a:endParaRPr lang="pt-BR" dirty="0"/>
          </a:p>
          <a:p>
            <a:r>
              <a:rPr lang="pt-BR" dirty="0"/>
              <a:t>Também vamos usar um volume simples chamado </a:t>
            </a:r>
            <a:r>
              <a:rPr lang="pt-B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emptyDir</a:t>
            </a:r>
            <a:r>
              <a:rPr lang="pt-BR" dirty="0"/>
              <a:t>.</a:t>
            </a:r>
          </a:p>
          <a:p>
            <a:endParaRPr lang="pt-BR" dirty="0"/>
          </a:p>
          <a:p>
            <a:r>
              <a:rPr lang="pt-BR" dirty="0"/>
              <a:t>O </a:t>
            </a:r>
            <a:r>
              <a:rPr lang="pt-B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emptyDir</a:t>
            </a:r>
            <a:r>
              <a:rPr lang="pt-BR" dirty="0"/>
              <a:t> cria um diretório temporário para o </a:t>
            </a:r>
            <a:r>
              <a:rPr lang="pt-BR" dirty="0" err="1"/>
              <a:t>Pod</a:t>
            </a:r>
            <a:r>
              <a:rPr lang="pt-BR" dirty="0"/>
              <a:t>. A aplicação pode gravar arquivos ali, como logs ou dados temporários.</a:t>
            </a:r>
          </a:p>
          <a:p>
            <a:endParaRPr lang="pt-BR" dirty="0"/>
          </a:p>
          <a:p>
            <a:r>
              <a:rPr lang="pt-BR" dirty="0"/>
              <a:t>Mas é importante entender: o </a:t>
            </a:r>
            <a:r>
              <a:rPr lang="pt-B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emptyDir</a:t>
            </a:r>
            <a:r>
              <a:rPr lang="pt-BR" dirty="0"/>
              <a:t> vive junto com o </a:t>
            </a:r>
            <a:r>
              <a:rPr lang="pt-BR" dirty="0" err="1"/>
              <a:t>Pod</a:t>
            </a:r>
            <a:r>
              <a:rPr lang="pt-BR" dirty="0"/>
              <a:t>. Se o </a:t>
            </a:r>
            <a:r>
              <a:rPr lang="pt-BR" dirty="0" err="1"/>
              <a:t>Pod</a:t>
            </a:r>
            <a:r>
              <a:rPr lang="pt-BR" dirty="0"/>
              <a:t> for apagado, os dados também desaparecem.</a:t>
            </a:r>
          </a:p>
          <a:p>
            <a:endParaRPr lang="pt-BR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7201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Na prática desta seção, vamos criar uma aplicação simples em Python e publicá-la no </a:t>
            </a:r>
            <a:r>
              <a:rPr lang="pt-BR" dirty="0" err="1"/>
              <a:t>Kubernetes</a:t>
            </a:r>
            <a:r>
              <a:rPr lang="pt-BR" dirty="0"/>
              <a:t>.</a:t>
            </a:r>
          </a:p>
          <a:p>
            <a:r>
              <a:rPr lang="pt-BR" dirty="0"/>
              <a:t>Essa aplicação vai mostrar no navegador valores que vieram do </a:t>
            </a:r>
            <a:r>
              <a:rPr lang="pt-BR" dirty="0" err="1"/>
              <a:t>ConfigMap</a:t>
            </a:r>
            <a:r>
              <a:rPr lang="pt-BR" dirty="0"/>
              <a:t>, valores que vieram do </a:t>
            </a:r>
            <a:r>
              <a:rPr lang="pt-BR" dirty="0" err="1"/>
              <a:t>Secret</a:t>
            </a:r>
            <a:r>
              <a:rPr lang="pt-BR" dirty="0"/>
              <a:t>, uma mensagem lida de um arquivo montado no container e também informações sobre o </a:t>
            </a:r>
            <a:r>
              <a:rPr lang="pt-BR" dirty="0" err="1"/>
              <a:t>Pod</a:t>
            </a:r>
            <a:r>
              <a:rPr lang="pt-BR" dirty="0"/>
              <a:t>.</a:t>
            </a:r>
          </a:p>
          <a:p>
            <a:r>
              <a:rPr lang="pt-BR" dirty="0"/>
              <a:t>Também vamos criar um volume temporário para gravar logs dentro do </a:t>
            </a:r>
            <a:r>
              <a:rPr lang="pt-BR" dirty="0" err="1"/>
              <a:t>Pod</a:t>
            </a:r>
            <a:r>
              <a:rPr lang="pt-BR" dirty="0"/>
              <a:t>.</a:t>
            </a:r>
          </a:p>
          <a:p>
            <a:r>
              <a:rPr lang="pt-BR" dirty="0"/>
              <a:t>Com isso, vamos visualizar de forma simples como </a:t>
            </a:r>
            <a:r>
              <a:rPr lang="pt-BR" dirty="0" err="1"/>
              <a:t>Kubernetes</a:t>
            </a:r>
            <a:r>
              <a:rPr lang="pt-BR" dirty="0"/>
              <a:t> entrega configurações para uma aplicação.</a:t>
            </a:r>
          </a:p>
          <a:p>
            <a:r>
              <a:rPr lang="pt-BR" dirty="0"/>
              <a:t>Ao final, vamos remover todos os recursos criados, como fizemos nas seções anteriores, para que o ambiente fique limpo e a prática possa ser repetida.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53D88-7517-436F-BC7E-0E9A640E73F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573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87EA8F-21CC-DF21-AE9D-20DC52030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6A4441-6BF7-1C25-02E5-AC412097B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C0C8F0-FEDF-06BB-BD1B-3AFD110FD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22CF61-B8CA-02DF-9E2B-A02A304AC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87F17B-8CD9-F669-F7ED-ED71025BE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440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287B57-C64A-3E86-D1F0-76C591FD7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29F0948-7E5C-618C-A4AA-A5471EC3C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B749F6-46E0-5689-6865-013319286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7C61D7-8A9C-4078-E1E7-865E29DCE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3CA471-50D3-F981-A215-A88F742B1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534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727203D-ABDE-9D67-1E8A-7E3BAD2A93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E4AA938-947A-C310-051A-30592A1EC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05B7B0-9A54-4B2F-9D85-FA72ADBF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69E3EE-C5F3-DB7A-D745-3E74407A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353C08-BDDA-E959-D526-F945F7E26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730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D73F15-F1AC-71B7-957D-90F8BC3F7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4AC11F2-AE11-9AC1-8FEB-6A209ABC1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031FCF-AF27-3C95-3145-0C7FC500A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18D05CB-07F6-C68E-6AA2-2403764EF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43537C-AECD-B201-9D3C-75955258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272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62B4E4-7FBD-9475-EE8A-7ED854A89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6987CB0-C39B-62FE-32F9-01AA5F1856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3671E9-5A95-DEF0-E5DE-F42AA27B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E6E553-E865-4D39-C160-59EEFDFCC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31EDEB-3DFD-A76C-27B0-43E917335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43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8AD785-2B0F-74BC-82FE-9CDA53826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B75DA7-70EF-2B10-2B64-FCA10C5D5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ACEA132-8EF2-795C-2C0F-0514264B03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2013C5-32C6-7FEB-81A0-EB81C71C7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3EDA27-7A4F-DB8F-6FA8-E451DD6E3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EDB86E4-0A7E-F785-B28E-CECEAEC61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1883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8B59AC-6CBF-C79C-A2FA-4810B59E9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249B8F-43AD-4F76-AD60-30C283633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C5328B4-23F1-946E-5CAF-DD67B07DD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F31BCFD-7CA5-BB30-AA73-17EC1B6F56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E9DA6D1-6E2C-2D6C-FB6B-CC262B2193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442B3DA-6FDF-8ED6-535C-E9D74F112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94EA632-3226-8971-7E84-3E2C4FAA9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06DCC7F-FF60-36C5-7401-E3306AA6D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957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29ED48-F311-1B3C-A280-3608FB81F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E6E4A16-FA38-A3C2-B280-67D189C69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C3DC520-227C-48F2-9CBF-069B6F62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56533D-72D3-41EE-0C74-B241C5E57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329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0C53200-DE1E-9BB0-E57B-60B4E2C3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9ABC85F-80DF-62DC-D5A7-3CEC9DB73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7CFCCC1-CFDC-17D7-F15A-1D6F617EA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475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6255EA-3AD3-837A-50E2-77C9214C9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67E212-A4C3-3383-0C3A-5410E3CD8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60F6F4F-74AA-D63F-8C02-8F9C850EF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47492F9-32E6-1823-6123-852F945CE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C0DAD8-03A6-FA2F-D02F-DD5D9B0A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865C06C-DD53-D577-4A45-771B4AAAC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3836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223568-0DD7-FF50-9BCC-28EB4FE09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C6458A6-67DD-B6BC-14E5-A64F6A34E5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6F1554D-5D1E-613C-AF2D-864CDBC75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C2F308-506F-B29D-8B8C-052CDAE0C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13FC8BC-B87A-F861-3AEE-766038057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BD760E1-025D-2A35-4FC0-D6EC132FD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895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CDA98DC-F27F-78C3-6CE7-DCBE5F1C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3C3D36-2089-E5F6-1FAB-8B4814A70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3C0ABC-5F35-1C24-71EC-E8DF6D9D5B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D93F24-8AB6-4684-8263-EADBD0D0C2C9}" type="datetimeFigureOut">
              <a:rPr lang="pt-BR" smtClean="0"/>
              <a:t>26/05/2026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B22FC8-3D40-E897-F4E8-3C114DDCD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859A11D-C233-30F9-EF75-797688733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50EC97-7C46-4139-A57C-07399CB553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265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DF5212C-F7CD-E8C2-1718-F4C6EF9592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470" r="11571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334D4D6-91F3-EFA3-7E3B-9590CDB68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pt-BR" sz="4000"/>
              <a:t>Configuração no Kubernetes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20C619-3A50-4355-91DE-BD3F79510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 dirty="0"/>
              <a:t>Nem tudo deve ficar dentro da imagem Docker </a:t>
            </a:r>
          </a:p>
          <a:p>
            <a:r>
              <a:rPr lang="pt-BR" sz="2000" dirty="0"/>
              <a:t>Configurações mudam entre ambientes </a:t>
            </a:r>
          </a:p>
          <a:p>
            <a:r>
              <a:rPr lang="pt-BR" sz="2000" dirty="0" err="1"/>
              <a:t>Kubernetes</a:t>
            </a:r>
            <a:r>
              <a:rPr lang="pt-BR" sz="2000" dirty="0"/>
              <a:t> permite separar aplicação e configuração </a:t>
            </a:r>
          </a:p>
          <a:p>
            <a:r>
              <a:rPr lang="pt-BR" sz="2000" dirty="0"/>
              <a:t>Nesta seção: </a:t>
            </a:r>
            <a:r>
              <a:rPr lang="pt-BR" sz="2000" dirty="0" err="1"/>
              <a:t>ConfigMap</a:t>
            </a:r>
            <a:r>
              <a:rPr lang="pt-BR" sz="2000" dirty="0"/>
              <a:t>, </a:t>
            </a:r>
            <a:r>
              <a:rPr lang="pt-BR" sz="2000" dirty="0" err="1"/>
              <a:t>Secret</a:t>
            </a:r>
            <a:r>
              <a:rPr lang="pt-BR" sz="2000" dirty="0"/>
              <a:t>, variáveis e volumes</a:t>
            </a:r>
          </a:p>
        </p:txBody>
      </p:sp>
    </p:spTree>
    <p:extLst>
      <p:ext uri="{BB962C8B-B14F-4D97-AF65-F5344CB8AC3E}">
        <p14:creationId xmlns:p14="http://schemas.microsoft.com/office/powerpoint/2010/main" val="972426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8D7E382-0894-68AA-FA42-55B86E7ED3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2" r="17629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D318749-9684-F392-2EC9-369134C3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pt-BR" sz="4000"/>
              <a:t>O problema: configuração fixa na imagem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D3ED1B8-AA8C-ADE7-5ACB-A7A9F1C5A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/>
              <a:t>Imagem Docker deve ser reutilizável </a:t>
            </a:r>
          </a:p>
          <a:p>
            <a:r>
              <a:rPr lang="pt-BR" sz="2000"/>
              <a:t>Ambientes diferentes exigem configurações diferentes </a:t>
            </a:r>
          </a:p>
          <a:p>
            <a:r>
              <a:rPr lang="pt-BR" sz="2000"/>
              <a:t>Recriar imagem para cada mudança é ruim </a:t>
            </a:r>
          </a:p>
          <a:p>
            <a:r>
              <a:rPr lang="pt-BR" sz="2000"/>
              <a:t>Configuração deve ficar fora do código e da imagem</a:t>
            </a:r>
          </a:p>
        </p:txBody>
      </p:sp>
    </p:spTree>
    <p:extLst>
      <p:ext uri="{BB962C8B-B14F-4D97-AF65-F5344CB8AC3E}">
        <p14:creationId xmlns:p14="http://schemas.microsoft.com/office/powerpoint/2010/main" val="3900091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D48DA0-8631-BE71-EB69-070EAA38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anchor="t">
            <a:normAutofit/>
          </a:bodyPr>
          <a:lstStyle/>
          <a:p>
            <a:r>
              <a:rPr lang="pt-BR"/>
              <a:t>ConfigMap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4FBD93D-F61C-D82E-1548-5C02B8BD61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17" r="3" b="3"/>
          <a:stretch>
            <a:fillRect/>
          </a:stretch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61F7D5-DACF-2594-F6BB-AD94E96B5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04" y="670559"/>
            <a:ext cx="4555782" cy="5445076"/>
          </a:xfrm>
        </p:spPr>
        <p:txBody>
          <a:bodyPr anchor="t">
            <a:normAutofit/>
          </a:bodyPr>
          <a:lstStyle/>
          <a:p>
            <a:r>
              <a:rPr lang="pt-BR" sz="2000"/>
              <a:t>Guarda dados não sensíveis </a:t>
            </a:r>
          </a:p>
          <a:p>
            <a:r>
              <a:rPr lang="pt-BR" sz="2000"/>
              <a:t>Pode armazenar parâmetros da aplicação </a:t>
            </a:r>
          </a:p>
          <a:p>
            <a:r>
              <a:rPr lang="pt-BR" sz="2000"/>
              <a:t>Pode virar variável de ambiente </a:t>
            </a:r>
          </a:p>
          <a:p>
            <a:r>
              <a:rPr lang="pt-BR" sz="2000"/>
              <a:t>Pode ser montado como arquivo</a:t>
            </a:r>
          </a:p>
        </p:txBody>
      </p:sp>
    </p:spTree>
    <p:extLst>
      <p:ext uri="{BB962C8B-B14F-4D97-AF65-F5344CB8AC3E}">
        <p14:creationId xmlns:p14="http://schemas.microsoft.com/office/powerpoint/2010/main" val="394119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ACD11A-D19C-1D7D-668B-321B4899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pt-BR" sz="3600"/>
              <a:t>Secret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D13987A-91EE-8253-8BA9-103BEE33C2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515" b="21893"/>
          <a:stretch>
            <a:fillRect/>
          </a:stretch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FA67B8-EF8F-D98D-B3C3-36E136906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pt-BR" sz="1800"/>
              <a:t>Guarda informações sensíveis </a:t>
            </a:r>
          </a:p>
          <a:p>
            <a:r>
              <a:rPr lang="pt-BR" sz="1800"/>
              <a:t>Exemplos: senhas, tokens e chaves </a:t>
            </a:r>
          </a:p>
          <a:p>
            <a:r>
              <a:rPr lang="pt-BR" sz="1800"/>
              <a:t>Pode ser usado como variável de ambiente </a:t>
            </a:r>
          </a:p>
          <a:p>
            <a:r>
              <a:rPr lang="pt-BR" sz="1800"/>
              <a:t>Não deve ser tratado como segurança mágica</a:t>
            </a:r>
          </a:p>
        </p:txBody>
      </p:sp>
    </p:spTree>
    <p:extLst>
      <p:ext uri="{BB962C8B-B14F-4D97-AF65-F5344CB8AC3E}">
        <p14:creationId xmlns:p14="http://schemas.microsoft.com/office/powerpoint/2010/main" val="182025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C36E230-3AA3-381A-2637-4987D3A6AD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173" r="2163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7BBD739-7118-F992-D4A9-9F035D320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pt-BR" sz="4000"/>
              <a:t>Variáveis de ambiente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5A11AB-341D-6C66-59F4-44FA2ADEC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/>
              <a:t>Forma simples de passar configuração ao container </a:t>
            </a:r>
          </a:p>
          <a:p>
            <a:r>
              <a:rPr lang="pt-BR" sz="2000"/>
              <a:t>Podem vir de ConfigMap </a:t>
            </a:r>
          </a:p>
          <a:p>
            <a:r>
              <a:rPr lang="pt-BR" sz="2000"/>
              <a:t>Podem vir de Secret </a:t>
            </a:r>
          </a:p>
          <a:p>
            <a:r>
              <a:rPr lang="pt-BR" sz="2000"/>
              <a:t>A aplicação lê os valores em tempo de execução</a:t>
            </a:r>
          </a:p>
        </p:txBody>
      </p:sp>
    </p:spTree>
    <p:extLst>
      <p:ext uri="{BB962C8B-B14F-4D97-AF65-F5344CB8AC3E}">
        <p14:creationId xmlns:p14="http://schemas.microsoft.com/office/powerpoint/2010/main" val="1738175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8C7066C-AA12-8E72-E714-FA7C55159A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95" r="11094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2DA4ACA-24F8-F0F3-7E40-370007E29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pt-BR" sz="4000"/>
              <a:t>Volumes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72C7C8-26E8-4F82-B776-1D536D6EC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/>
              <a:t>Permitem montar arquivos dentro do container </a:t>
            </a:r>
          </a:p>
          <a:p>
            <a:r>
              <a:rPr lang="pt-BR" sz="2000"/>
              <a:t>Podem carregar dados de ConfigMap </a:t>
            </a:r>
          </a:p>
          <a:p>
            <a:r>
              <a:rPr lang="pt-BR" sz="2000"/>
              <a:t>Podem criar espaço para escrita </a:t>
            </a:r>
          </a:p>
          <a:p>
            <a:r>
              <a:rPr lang="pt-BR" sz="2000"/>
              <a:t>emptyDir é um volume temporário</a:t>
            </a:r>
          </a:p>
        </p:txBody>
      </p:sp>
    </p:spTree>
    <p:extLst>
      <p:ext uri="{BB962C8B-B14F-4D97-AF65-F5344CB8AC3E}">
        <p14:creationId xmlns:p14="http://schemas.microsoft.com/office/powerpoint/2010/main" val="3239635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CD29EE1-914A-61A6-36F7-CD32BBF916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741" r="10006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94F01E-3E24-DE87-2E25-7A78467F5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pt-BR" sz="4000"/>
              <a:t>O que faremos na prática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083019-207C-1A07-CEA5-6B2976757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/>
              <a:t>Criar uma aplicação simples </a:t>
            </a:r>
          </a:p>
          <a:p>
            <a:r>
              <a:rPr lang="pt-BR" sz="2000"/>
              <a:t>Criar ConfigMap </a:t>
            </a:r>
          </a:p>
          <a:p>
            <a:r>
              <a:rPr lang="pt-BR" sz="2000"/>
              <a:t>Criar Secret </a:t>
            </a:r>
          </a:p>
          <a:p>
            <a:r>
              <a:rPr lang="pt-BR" sz="2000"/>
              <a:t>Injetar valores como variáveis de ambiente </a:t>
            </a:r>
          </a:p>
          <a:p>
            <a:r>
              <a:rPr lang="pt-BR" sz="2000"/>
              <a:t>Montar ConfigMap como arquivo </a:t>
            </a:r>
          </a:p>
          <a:p>
            <a:r>
              <a:rPr lang="pt-BR" sz="2000"/>
              <a:t>Usar volume temporário </a:t>
            </a:r>
          </a:p>
          <a:p>
            <a:r>
              <a:rPr lang="pt-BR" sz="2000"/>
              <a:t>Limpar tudo ao final</a:t>
            </a:r>
          </a:p>
        </p:txBody>
      </p:sp>
    </p:spTree>
    <p:extLst>
      <p:ext uri="{BB962C8B-B14F-4D97-AF65-F5344CB8AC3E}">
        <p14:creationId xmlns:p14="http://schemas.microsoft.com/office/powerpoint/2010/main" val="6039683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994</Words>
  <Application>Microsoft Office PowerPoint</Application>
  <PresentationFormat>Widescreen</PresentationFormat>
  <Paragraphs>100</Paragraphs>
  <Slides>7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do Office</vt:lpstr>
      <vt:lpstr>Configuração no Kubernetes</vt:lpstr>
      <vt:lpstr>O problema: configuração fixa na imagem</vt:lpstr>
      <vt:lpstr>ConfigMap</vt:lpstr>
      <vt:lpstr>Secret</vt:lpstr>
      <vt:lpstr>Variáveis de ambiente</vt:lpstr>
      <vt:lpstr>Volumes</vt:lpstr>
      <vt:lpstr>O que faremos na prática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Fernando Amaral</dc:creator>
  <cp:lastModifiedBy>Fernando Amaral</cp:lastModifiedBy>
  <cp:revision>2</cp:revision>
  <dcterms:created xsi:type="dcterms:W3CDTF">2026-05-25T23:31:40Z</dcterms:created>
  <dcterms:modified xsi:type="dcterms:W3CDTF">2026-05-26T12:14:06Z</dcterms:modified>
</cp:coreProperties>
</file>