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934BDB-AC8F-4390-9C4A-28E8DA38CDA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77D5DC-B31C-47DF-B0BF-F5A2F17B78B4}" type="slidenum">
              <a:rPr b="0" lang="en-US" sz="14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0" y="457200"/>
            <a:ext cx="4952880" cy="3559320"/>
          </a:xfrm>
          <a:prstGeom prst="rect">
            <a:avLst/>
          </a:prstGeom>
          <a:ln w="0">
            <a:noFill/>
          </a:ln>
        </p:spPr>
      </p:pic>
      <p:pic>
        <p:nvPicPr>
          <p:cNvPr id="6" name="" descr=""/>
          <p:cNvPicPr/>
          <p:nvPr/>
        </p:nvPicPr>
        <p:blipFill>
          <a:blip r:embed="rId2"/>
          <a:stretch/>
        </p:blipFill>
        <p:spPr>
          <a:xfrm>
            <a:off x="4267080" y="3294000"/>
            <a:ext cx="4876920" cy="3564000"/>
          </a:xfrm>
          <a:prstGeom prst="rect">
            <a:avLst/>
          </a:prstGeom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816840" y="11160"/>
            <a:ext cx="5286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2000" spc="-1" strike="noStrike">
                <a:solidFill>
                  <a:srgbClr val="ff0000"/>
                </a:solidFill>
                <a:latin typeface="Arial"/>
              </a:rPr>
              <a:t>¿Qué tienen de diferente estas 2 páginas?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1080" y="5029200"/>
            <a:ext cx="4296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800" spc="-1" strike="noStrike">
                <a:solidFill>
                  <a:srgbClr val="ff0000"/>
                </a:solidFill>
                <a:latin typeface="Arial"/>
              </a:rPr>
              <a:t>Aparentemente las 2 son de Banamex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800" spc="-1" strike="noStrike">
                <a:solidFill>
                  <a:srgbClr val="ff0000"/>
                </a:solidFill>
                <a:latin typeface="Arial"/>
              </a:rPr>
              <a:t>Y son prácticamente idénticas.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62120" y="3962520"/>
            <a:ext cx="7391160" cy="2562120"/>
          </a:xfrm>
          <a:prstGeom prst="rect">
            <a:avLst/>
          </a:prstGeom>
          <a:ln w="0">
            <a:noFill/>
          </a:ln>
        </p:spPr>
      </p:pic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762120" y="457200"/>
            <a:ext cx="7323120" cy="2610000"/>
          </a:xfrm>
          <a:prstGeom prst="rect">
            <a:avLst/>
          </a:prstGeom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1219320" y="1143000"/>
            <a:ext cx="761760" cy="60948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2135160" y="3124080"/>
            <a:ext cx="6543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800" spc="-1" strike="noStrike">
                <a:solidFill>
                  <a:srgbClr val="ff0000"/>
                </a:solidFill>
                <a:latin typeface="Arial"/>
              </a:rPr>
              <a:t>La pagina original se maneja en un protocolo seguro https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800" spc="-1" strike="noStrike">
                <a:solidFill>
                  <a:srgbClr val="ff0000"/>
                </a:solidFill>
                <a:latin typeface="Arial"/>
              </a:rPr>
              <a:t>la pirata NO.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 flipH="1" flipV="1">
            <a:off x="1676520" y="1980720"/>
            <a:ext cx="457200" cy="129564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1523880" y="3581280"/>
            <a:ext cx="609840" cy="114300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4724280"/>
            <a:ext cx="762120" cy="53352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975600" y="36360"/>
            <a:ext cx="5249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800" spc="-1" strike="noStrike">
                <a:solidFill>
                  <a:srgbClr val="ff0000"/>
                </a:solidFill>
                <a:latin typeface="Arial"/>
              </a:rPr>
              <a:t>Bueno casi idénticas, chequen las diferencias: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609480" y="3914640"/>
            <a:ext cx="7467840" cy="2562480"/>
          </a:xfrm>
          <a:prstGeom prst="rect">
            <a:avLst/>
          </a:prstGeom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2"/>
          <a:stretch/>
        </p:blipFill>
        <p:spPr>
          <a:xfrm>
            <a:off x="685800" y="380880"/>
            <a:ext cx="7323120" cy="2610000"/>
          </a:xfrm>
          <a:prstGeom prst="rect">
            <a:avLst/>
          </a:prstGeom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1219320" y="1066680"/>
            <a:ext cx="4267080" cy="53352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90720" y="4676760"/>
            <a:ext cx="4190760" cy="53352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3124080"/>
            <a:ext cx="75438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400" spc="-1" strike="noStrike">
                <a:solidFill>
                  <a:srgbClr val="000000"/>
                </a:solidFill>
                <a:latin typeface="Arial"/>
              </a:rPr>
              <a:t>Observen que la dirección de la página es muy similar pero con un dominio diferente, la pagina pirata después del </a:t>
            </a:r>
            <a:r>
              <a:rPr b="1" lang="es-MX" sz="1400" spc="-1" strike="noStrike">
                <a:solidFill>
                  <a:srgbClr val="ff0000"/>
                </a:solidFill>
                <a:latin typeface="Arial"/>
              </a:rPr>
              <a:t>.com.mx</a:t>
            </a:r>
            <a:r>
              <a:rPr b="1" lang="es-MX" sz="1400" spc="-1" strike="noStrike">
                <a:solidFill>
                  <a:srgbClr val="000000"/>
                </a:solidFill>
                <a:latin typeface="Arial"/>
              </a:rPr>
              <a:t> tiene aparte un </a:t>
            </a:r>
            <a:r>
              <a:rPr b="1" lang="es-MX" sz="1400" spc="-1" strike="noStrike">
                <a:solidFill>
                  <a:srgbClr val="ff0000"/>
                </a:solidFill>
                <a:latin typeface="Arial"/>
              </a:rPr>
              <a:t>.ene.cl</a:t>
            </a:r>
            <a:r>
              <a:rPr b="1" lang="es-MX" sz="1400" spc="-1" strike="noStrike">
                <a:solidFill>
                  <a:srgbClr val="000000"/>
                </a:solidFill>
                <a:latin typeface="Arial"/>
              </a:rPr>
              <a:t> que no tiene porque estar ahí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3657240" y="3657600"/>
            <a:ext cx="609480" cy="121932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0" y="838080"/>
            <a:ext cx="4114800" cy="2911680"/>
          </a:xfrm>
          <a:prstGeom prst="rect">
            <a:avLst/>
          </a:prstGeom>
          <a:ln w="0">
            <a:noFill/>
          </a:ln>
        </p:spPr>
      </p:pic>
      <p:pic>
        <p:nvPicPr>
          <p:cNvPr id="24" name="" descr=""/>
          <p:cNvPicPr/>
          <p:nvPr/>
        </p:nvPicPr>
        <p:blipFill>
          <a:blip r:embed="rId2"/>
          <a:stretch/>
        </p:blipFill>
        <p:spPr>
          <a:xfrm>
            <a:off x="4952880" y="1905120"/>
            <a:ext cx="2743200" cy="1076040"/>
          </a:xfrm>
          <a:prstGeom prst="rect">
            <a:avLst/>
          </a:prstGeom>
          <a:ln w="0">
            <a:noFill/>
          </a:ln>
        </p:spPr>
      </p:pic>
      <p:pic>
        <p:nvPicPr>
          <p:cNvPr id="25" name="" descr=""/>
          <p:cNvPicPr/>
          <p:nvPr/>
        </p:nvPicPr>
        <p:blipFill>
          <a:blip r:embed="rId3"/>
          <a:stretch/>
        </p:blipFill>
        <p:spPr>
          <a:xfrm>
            <a:off x="4876920" y="5791320"/>
            <a:ext cx="2857320" cy="704880"/>
          </a:xfrm>
          <a:prstGeom prst="rect">
            <a:avLst/>
          </a:prstGeom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1219320" y="152280"/>
            <a:ext cx="5638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800" spc="-1" strike="noStrike">
                <a:solidFill>
                  <a:srgbClr val="ff0000"/>
                </a:solidFill>
                <a:latin typeface="Arial"/>
              </a:rPr>
              <a:t>Las páginas seguras siempre tienen un candado   en la parte Inferior derecha.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7" name="" descr=""/>
          <p:cNvPicPr/>
          <p:nvPr/>
        </p:nvPicPr>
        <p:blipFill>
          <a:blip r:embed="rId4"/>
          <a:stretch/>
        </p:blipFill>
        <p:spPr>
          <a:xfrm>
            <a:off x="0" y="3809880"/>
            <a:ext cx="4038480" cy="2952720"/>
          </a:xfrm>
          <a:prstGeom prst="rect">
            <a:avLst/>
          </a:prstGeom>
          <a:ln w="0">
            <a:noFill/>
          </a:ln>
        </p:spPr>
      </p:pic>
      <p:sp>
        <p:nvSpPr>
          <p:cNvPr id="28" name=""/>
          <p:cNvSpPr/>
          <p:nvPr/>
        </p:nvSpPr>
        <p:spPr>
          <a:xfrm>
            <a:off x="2666880" y="3200400"/>
            <a:ext cx="1447920" cy="609480"/>
          </a:xfrm>
          <a:prstGeom prst="rect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2666880" y="6248520"/>
            <a:ext cx="1447920" cy="609480"/>
          </a:xfrm>
          <a:prstGeom prst="rect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4648320" y="762120"/>
            <a:ext cx="1218960" cy="182880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609480" y="2362320"/>
            <a:ext cx="7772400" cy="16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800" spc="-1" strike="noStrike">
                <a:solidFill>
                  <a:srgbClr val="ff0000"/>
                </a:solidFill>
                <a:latin typeface="Arial"/>
              </a:rPr>
              <a:t>Si son usuarios de la banca electrónica, se les sugiere que por ningún motivo sigan un enlace que venga en un correo electrónico, y que siempre entren directamente por el sitio oficial del banco.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800" spc="-1" strike="noStrike">
                <a:solidFill>
                  <a:srgbClr val="ff0000"/>
                </a:solidFill>
                <a:latin typeface="Arial"/>
              </a:rPr>
              <a:t>Espero que esta referencia les sea de utilidad para evitar que caigan en una trampa similar.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 </cp:lastModifiedBy>
  <dcterms:modified xsi:type="dcterms:W3CDTF">2006-08-17T15:17:50Z</dcterms:modified>
  <cp:revision>4</cp:revision>
  <dc:subject/>
  <dc:title>Fraude electrónico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</Properties>
</file>