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314400-2209-4899-8CFF-DBCD9BBD24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109CA9-345A-4C91-AE5B-B4AF903FAA55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2108160" y="13460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1760400" y="2513160"/>
            <a:ext cx="5669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t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900000" y="482760"/>
            <a:ext cx="7417080" cy="14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8800" spc="-1" strike="noStrike">
                <a:solidFill>
                  <a:srgbClr val="000000"/>
                </a:solidFill>
                <a:latin typeface="Arial"/>
              </a:rPr>
              <a:t>Pirateo de</a:t>
            </a:r>
            <a:endParaRPr b="0" lang="en-US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"/>
          <p:cNvSpPr/>
          <p:nvPr/>
        </p:nvSpPr>
        <p:spPr>
          <a:xfrm>
            <a:off x="826920" y="2637000"/>
            <a:ext cx="7417080" cy="14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8800" spc="-1" strike="noStrike">
                <a:solidFill>
                  <a:srgbClr val="000000"/>
                </a:solidFill>
                <a:latin typeface="Arial"/>
              </a:rPr>
              <a:t>Tarjetas de</a:t>
            </a:r>
            <a:endParaRPr b="0" lang="en-US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900000" y="4508640"/>
            <a:ext cx="7417080" cy="14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8800" spc="-1" strike="noStrike">
                <a:solidFill>
                  <a:srgbClr val="000000"/>
                </a:solidFill>
                <a:latin typeface="Arial"/>
              </a:rPr>
              <a:t>Crédito/Débito</a:t>
            </a:r>
            <a:endParaRPr b="0" lang="en-US" sz="8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"/>
          <p:cNvSpPr/>
          <p:nvPr/>
        </p:nvSpPr>
        <p:spPr>
          <a:xfrm>
            <a:off x="826920" y="658440"/>
            <a:ext cx="7734600" cy="55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4000" spc="-1" strike="noStrike">
                <a:solidFill>
                  <a:srgbClr val="000000"/>
                </a:solidFill>
                <a:latin typeface="Arial"/>
              </a:rPr>
              <a:t>En caso de que descubras alguna de las características anteriores, evita tratar de quitarla, podrías ponerte en peligro, ya que estos sofisticadas aparatos, siempre están siendo vigilados,  actúa disimuladamente y acude a la autoridad más cercana</a:t>
            </a:r>
            <a:r>
              <a:rPr b="0" lang="es-ES" sz="4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5" dur="indefinite" restart="never" nodeType="tmRoot">
          <p:childTnLst>
            <p:seq>
              <p:cTn id="236" dur="indefinite" nodeType="mainSeq">
                <p:childTnLst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77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770" fill="hold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45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47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755640" y="1484280"/>
            <a:ext cx="7632720" cy="34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4400" spc="-1" strike="noStrike">
                <a:solidFill>
                  <a:srgbClr val="000000"/>
                </a:solidFill>
                <a:latin typeface="Arial"/>
              </a:rPr>
              <a:t>Envíen este mensaje a tantas personas como sea posible, para que tengan conocimiento del potencial de robo de identidad..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8" dur="indefinite" restart="never" nodeType="tmRoot">
          <p:childTnLst>
            <p:seq>
              <p:cTn id="249" dur="indefinite" nodeType="mainSeq">
                <p:childTnLst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/>
        </p:nvSpPr>
        <p:spPr>
          <a:xfrm>
            <a:off x="1404360" y="1483200"/>
            <a:ext cx="6849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5400" spc="-1" strike="noStrike">
                <a:solidFill>
                  <a:srgbClr val="000000"/>
                </a:solidFill>
                <a:latin typeface="Arial"/>
              </a:rPr>
              <a:t>Alerta de Seguridad</a:t>
            </a:r>
            <a:r>
              <a:rPr b="0" lang="es-ES" sz="5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1625400" y="3788640"/>
            <a:ext cx="6445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4800" spc="-1" strike="noStrike">
                <a:solidFill>
                  <a:srgbClr val="000000"/>
                </a:solidFill>
                <a:latin typeface="Arial"/>
              </a:rPr>
              <a:t>Cajeros Automáticos</a:t>
            </a:r>
            <a:r>
              <a:rPr b="0" lang="es-MX" sz="4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0" y="1051920"/>
            <a:ext cx="91440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800" spc="-1" strike="noStrike">
                <a:solidFill>
                  <a:srgbClr val="000000"/>
                </a:solidFill>
                <a:latin typeface="Arial"/>
              </a:rPr>
              <a:t>Las ilustraciones a continuación muestran cómo el crimen organizando está captando la información de las tarjetas de débito/crédito y los números de identificación personal – PIN.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0" y="3928320"/>
            <a:ext cx="91440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800" spc="-1" strike="noStrike">
                <a:solidFill>
                  <a:srgbClr val="000000"/>
                </a:solidFill>
                <a:latin typeface="Arial"/>
              </a:rPr>
              <a:t>El crimen organizado usa esta información para crear una tarjeta nueva con la información del propietario, y con el PIN puede obtener acceso a las cuentas y vaciarlas.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eitor de cartões instalado" descr=""/>
          <p:cNvPicPr/>
          <p:nvPr/>
        </p:nvPicPr>
        <p:blipFill>
          <a:blip r:embed="rId1"/>
          <a:stretch/>
        </p:blipFill>
        <p:spPr>
          <a:xfrm>
            <a:off x="34920" y="981000"/>
            <a:ext cx="9109080" cy="5877000"/>
          </a:xfrm>
          <a:prstGeom prst="rect">
            <a:avLst/>
          </a:prstGeom>
          <a:ln w="0">
            <a:noFill/>
          </a:ln>
        </p:spPr>
      </p:pic>
      <p:sp>
        <p:nvSpPr>
          <p:cNvPr id="17" name=""/>
          <p:cNvSpPr/>
          <p:nvPr/>
        </p:nvSpPr>
        <p:spPr>
          <a:xfrm>
            <a:off x="2435400" y="4632480"/>
            <a:ext cx="18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0" y="-100800"/>
            <a:ext cx="914400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1- ¿El cajero automático se ve igual que siempre?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height*sin(2.5*pi*$)" tm="0">
                                          <p:val>
                                            <p:strVal val="0"/>
                                          </p:val>
                                        </p:tav>
                                        <p:tav fmla="height*sin(2.5*pi*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 additive="repl"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eitor de cartões sobreposto" descr=""/>
          <p:cNvPicPr/>
          <p:nvPr/>
        </p:nvPicPr>
        <p:blipFill>
          <a:blip r:embed="rId1"/>
          <a:stretch/>
        </p:blipFill>
        <p:spPr>
          <a:xfrm>
            <a:off x="0" y="1652760"/>
            <a:ext cx="7740720" cy="5148000"/>
          </a:xfrm>
          <a:prstGeom prst="rect">
            <a:avLst/>
          </a:prstGeom>
          <a:ln w="0">
            <a:noFill/>
          </a:ln>
        </p:spPr>
      </p:pic>
      <p:sp>
        <p:nvSpPr>
          <p:cNvPr id="20" name=""/>
          <p:cNvSpPr/>
          <p:nvPr/>
        </p:nvSpPr>
        <p:spPr>
          <a:xfrm>
            <a:off x="6156360" y="171360"/>
            <a:ext cx="2987640" cy="6686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800" spc="-1" strike="noStrike">
                <a:solidFill>
                  <a:srgbClr val="ff0000"/>
                </a:solidFill>
                <a:latin typeface="Arial"/>
                <a:ea typeface="Times New Roman"/>
              </a:rPr>
              <a:t>Ranura FALSA pegada a la ranura original. (Del mismo color y con la misma calcomanía). Contiene un lector de tarjeta adicional para copiar la información de tu tarjeta ..y duplicar tu tarjeta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 flipH="1">
            <a:off x="4355640" y="3068640"/>
            <a:ext cx="2087640" cy="189216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179280" y="5400"/>
            <a:ext cx="5977080" cy="16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4800" spc="-1" strike="noStrike">
                <a:solidFill>
                  <a:srgbClr val="000000"/>
                </a:solidFill>
                <a:latin typeface="Arial"/>
                <a:ea typeface="Times New Roman"/>
              </a:rPr>
              <a:t>2-   ¿Hay una ranura </a:t>
            </a:r>
            <a:r>
              <a:rPr b="1" lang="es-MX" sz="5400" spc="-1" strike="noStrike">
                <a:solidFill>
                  <a:srgbClr val="000000"/>
                </a:solidFill>
                <a:latin typeface="Arial"/>
                <a:ea typeface="Times New Roman"/>
              </a:rPr>
              <a:t>adicional</a:t>
            </a:r>
            <a:r>
              <a:rPr b="1" lang="es-MX" sz="4800" spc="-1" strike="noStrike">
                <a:solidFill>
                  <a:srgbClr val="000000"/>
                </a:solidFill>
                <a:latin typeface="Arial"/>
                <a:ea typeface="Times New Roman"/>
              </a:rPr>
              <a:t>?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0" y="110880"/>
            <a:ext cx="91440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3600" spc="-1" strike="noStrike">
                <a:solidFill>
                  <a:srgbClr val="000000"/>
                </a:solidFill>
                <a:latin typeface="Arial"/>
                <a:ea typeface="Times New Roman"/>
              </a:rPr>
              <a:t>3-   Un monitor y dispensador de folletos en un lado... aparentemente nada malo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Porta panfleto instalado" descr=""/>
          <p:cNvPicPr/>
          <p:nvPr/>
        </p:nvPicPr>
        <p:blipFill>
          <a:blip r:embed="rId1"/>
          <a:stretch/>
        </p:blipFill>
        <p:spPr>
          <a:xfrm>
            <a:off x="0" y="1298520"/>
            <a:ext cx="9144000" cy="5559480"/>
          </a:xfrm>
          <a:prstGeom prst="rect">
            <a:avLst/>
          </a:prstGeom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0" y="515160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 flipH="1">
            <a:off x="2268000" y="1197000"/>
            <a:ext cx="1511640" cy="2736720"/>
          </a:xfrm>
          <a:prstGeom prst="line">
            <a:avLst/>
          </a:prstGeom>
          <a:ln w="763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orta panfleto - instalação" descr=""/>
          <p:cNvPicPr/>
          <p:nvPr/>
        </p:nvPicPr>
        <p:blipFill>
          <a:blip r:embed="rId1"/>
          <a:stretch/>
        </p:blipFill>
        <p:spPr>
          <a:xfrm>
            <a:off x="0" y="1125360"/>
            <a:ext cx="9144000" cy="5759640"/>
          </a:xfrm>
          <a:prstGeom prst="rect">
            <a:avLst/>
          </a:prstGeom>
          <a:ln w="0">
            <a:noFill/>
          </a:ln>
        </p:spPr>
      </p:pic>
      <p:sp>
        <p:nvSpPr>
          <p:cNvPr id="28" name=""/>
          <p:cNvSpPr/>
          <p:nvPr/>
        </p:nvSpPr>
        <p:spPr>
          <a:xfrm>
            <a:off x="2921040" y="29113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0" y="-139320"/>
            <a:ext cx="914400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4400" spc="-1" strike="noStrike">
                <a:solidFill>
                  <a:srgbClr val="000000"/>
                </a:solidFill>
                <a:latin typeface="Arial"/>
                <a:ea typeface="Times New Roman"/>
              </a:rPr>
              <a:t>4- Cuidado ..... ¿Es realmente un dispensador de folletos? ...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orta panfleto instalado" descr=""/>
          <p:cNvPicPr/>
          <p:nvPr/>
        </p:nvPicPr>
        <p:blipFill>
          <a:blip r:embed="rId1"/>
          <a:stretch/>
        </p:blipFill>
        <p:spPr>
          <a:xfrm>
            <a:off x="0" y="1496880"/>
            <a:ext cx="9144000" cy="5361120"/>
          </a:xfrm>
          <a:prstGeom prst="rect">
            <a:avLst/>
          </a:prstGeom>
          <a:ln w="0">
            <a:noFill/>
          </a:ln>
        </p:spPr>
      </p:pic>
      <p:sp>
        <p:nvSpPr>
          <p:cNvPr id="31" name=""/>
          <p:cNvSpPr/>
          <p:nvPr/>
        </p:nvSpPr>
        <p:spPr>
          <a:xfrm>
            <a:off x="2556000" y="4653000"/>
            <a:ext cx="2587680" cy="25884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2627280" y="4941720"/>
            <a:ext cx="1636920" cy="160200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 flipH="1">
            <a:off x="2556000" y="3573360"/>
            <a:ext cx="3456000" cy="82872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 flipH="1" flipV="1">
            <a:off x="3780000" y="4797000"/>
            <a:ext cx="287280" cy="64764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 flipH="1">
            <a:off x="3276720" y="5445000"/>
            <a:ext cx="790560" cy="7164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0" y="0"/>
            <a:ext cx="914400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3600" spc="-1" strike="noStrike">
                <a:solidFill>
                  <a:srgbClr val="000000"/>
                </a:solidFill>
                <a:latin typeface="Arial"/>
                <a:ea typeface="Times New Roman"/>
              </a:rPr>
              <a:t>5- Caja dispensadora de folletos falsa pegada en un lado del cubículo del cajero.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0" y="18907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1800" y="4830840"/>
            <a:ext cx="1095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5940360" y="1422360"/>
            <a:ext cx="3203640" cy="5459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ffffff"/>
                </a:solidFill>
                <a:latin typeface="Arial"/>
              </a:rPr>
              <a:t>La micro cámara en el lado puede ver el TECLADO y también el monitor para enviar una foto inalámbrica hasta una distancia de 200 metros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 additive="repl">
                                        <p:cTn id="1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7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orta panfletos - 2 cameras" descr=""/>
          <p:cNvPicPr/>
          <p:nvPr/>
        </p:nvPicPr>
        <p:blipFill>
          <a:blip r:embed="rId1"/>
          <a:stretch/>
        </p:blipFill>
        <p:spPr>
          <a:xfrm>
            <a:off x="0" y="1679400"/>
            <a:ext cx="6732720" cy="5178600"/>
          </a:xfrm>
          <a:prstGeom prst="rect">
            <a:avLst/>
          </a:prstGeom>
          <a:ln w="0">
            <a:noFill/>
          </a:ln>
        </p:spPr>
      </p:pic>
      <p:sp>
        <p:nvSpPr>
          <p:cNvPr id="41" name=""/>
          <p:cNvSpPr/>
          <p:nvPr/>
        </p:nvSpPr>
        <p:spPr>
          <a:xfrm flipH="1" flipV="1">
            <a:off x="4284720" y="4276440"/>
            <a:ext cx="2735280" cy="8892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 flipH="1" flipV="1">
            <a:off x="6156360" y="4869000"/>
            <a:ext cx="1295280" cy="97632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 flipH="1">
            <a:off x="1042560" y="1341360"/>
            <a:ext cx="5545080" cy="207000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0" y="-5400"/>
            <a:ext cx="6012000" cy="19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6- Dentro de la “caja dispensadora de folletos”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0" y="20811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6156360" y="0"/>
            <a:ext cx="2987640" cy="3020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Cámara puesta en el ángulo correcto para ver el teclado y el monitor.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6516720" y="3789360"/>
            <a:ext cx="2627280" cy="1069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Batería de la cámara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6516720" y="5791320"/>
            <a:ext cx="2627280" cy="1069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Arial"/>
              </a:rPr>
              <a:t>Antena de transmisión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2" dur="indefinite" restart="never" nodeType="tmRoot">
          <p:childTnLst>
            <p:seq>
              <p:cTn id="173" dur="indefinite" nodeType="mainSeq">
                <p:childTnLst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str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2006-06-13T17:22:47Z</dcterms:created>
  <dc:creator>Edgar Vargas C.</dc:creator>
  <dc:description/>
  <dc:language>en-US</dc:language>
  <cp:lastModifiedBy>Edgar Vargas C.</cp:lastModifiedBy>
  <dcterms:modified xsi:type="dcterms:W3CDTF">2006-06-13T18:38:32Z</dcterms:modified>
  <cp:revision>2</cp:revision>
  <dc:subject/>
  <dc:title>Diapositiva 1</dc:title>
</cp:coreProperties>
</file>