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5" r:id="rId57"/>
    <p:sldId id="316" r:id="rId58"/>
    <p:sldId id="317" r:id="rId59"/>
    <p:sldId id="318" r:id="rId60"/>
  </p:sldIdLst>
  <p:sldSz cx="24384000" cy="13716000"/>
  <p:notesSz cx="13716000" cy="2438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1000" y="609600"/>
            <a:ext cx="144018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3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Dojo</a:t>
            </a:r>
            <a:r>
              <a:rPr lang="it-IT" sz="173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73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Ohsawa</a:t>
            </a:r>
            <a:r>
              <a:rPr lang="it-IT" sz="173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endParaRPr lang="it-IT" sz="17300" b="1" dirty="0">
              <a:solidFill>
                <a:schemeClr val="tx2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68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Personalizzato</PresentationFormat>
  <Paragraphs>1</Paragraphs>
  <Slides>59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3" baseType="lpstr">
      <vt:lpstr>Arial</vt:lpstr>
      <vt:lpstr>Calibri</vt:lpstr>
      <vt:lpstr>Open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officegen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officegen</dc:creator>
  <cp:lastModifiedBy>Luca</cp:lastModifiedBy>
  <cp:revision>3</cp:revision>
  <dcterms:created xsi:type="dcterms:W3CDTF">2021-04-08T17:16:33Z</dcterms:created>
  <dcterms:modified xsi:type="dcterms:W3CDTF">2021-04-08T17:21:05Z</dcterms:modified>
</cp:coreProperties>
</file>