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9.jpeg" ContentType="image/jpeg"/>
  <Override PartName="/ppt/media/image12.jpeg" ContentType="image/jpeg"/>
  <Override PartName="/ppt/media/image13.jpeg" ContentType="image/jpeg"/>
  <Override PartName="/ppt/media/image17.jpeg" ContentType="image/jpeg"/>
  <Override PartName="/ppt/media/image16.jpeg" ContentType="image/jpeg"/>
  <Override PartName="/ppt/media/image15.jpeg" ContentType="image/jpeg"/>
  <Override PartName="/ppt/media/image14.jpeg" ContentType="image/jpeg"/>
  <Override PartName="/ppt/media/image2.png" ContentType="image/png"/>
  <Override PartName="/ppt/media/image3.jpeg" ContentType="image/jpeg"/>
  <Override PartName="/ppt/media/image4.jpeg" ContentType="image/jpeg"/>
  <Override PartName="/ppt/media/image5.jpeg" ContentType="image/jpeg"/>
  <Override PartName="/ppt/media/image1.png" ContentType="image/png"/>
  <Override PartName="/ppt/media/image6.jpeg" ContentType="image/jpeg"/>
  <Override PartName="/ppt/media/image8.jpeg" ContentType="image/jpeg"/>
  <Override PartName="/ppt/media/image11.jpeg" ContentType="image/jpeg"/>
  <Override PartName="/ppt/media/image10.jpeg" ContentType="image/jpeg"/>
  <Override PartName="/ppt/media/image7.jpeg" ContentType="image/jpe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78D4D7E6-7610-4E15-999B-EA147E38E7C6}"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lipArtAnd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pc="-1" strike="noStrike">
              <a:solidFill>
                <a:srgbClr val="ffcc66"/>
              </a:solidFill>
              <a:latin typeface="Times New Roman"/>
            </a:endParaRPr>
          </a:p>
        </p:txBody>
      </p:sp>
      <p:sp>
        <p:nvSpPr>
          <p:cNvPr id="10" name="PlaceHolder 2"/>
          <p:cNvSpPr>
            <a:spLocks noGrp="1"/>
          </p:cNvSpPr>
          <p:nvPr>
            <p:ph/>
          </p:nvPr>
        </p:nvSpPr>
        <p:spPr>
          <a:xfrm>
            <a:off x="1219320" y="1600200"/>
            <a:ext cx="7772400" cy="449568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pc="-1" strike="noStrike">
              <a:solidFill>
                <a:srgbClr val="eaeaea"/>
              </a:solidFill>
              <a:latin typeface="Times New Roman"/>
            </a:endParaRPr>
          </a:p>
        </p:txBody>
      </p:sp>
      <p:sp>
        <p:nvSpPr>
          <p:cNvPr id="11" name="PlaceHolder 3"/>
          <p:cNvSpPr>
            <a:spLocks noGrp="1"/>
          </p:cNvSpPr>
          <p:nvPr>
            <p:ph/>
          </p:nvPr>
        </p:nvSpPr>
        <p:spPr>
          <a:xfrm>
            <a:off x="1219320" y="1600200"/>
            <a:ext cx="7772400" cy="449568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pc="-1" strike="noStrike">
              <a:solidFill>
                <a:srgbClr val="eaeaea"/>
              </a:solidFill>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7A1418C2-973E-409A-8841-4323C38D5C53}" type="slidenum">
              <a:t>&lt;#&gt;</a:t>
            </a:fld>
          </a:p>
        </p:txBody>
      </p:sp>
      <p:sp>
        <p:nvSpPr>
          <p:cNvPr id="7" name="PlaceHolder 6"/>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grpSp>
        <p:nvGrpSpPr>
          <p:cNvPr id="0" name=""/>
          <p:cNvGrpSpPr/>
          <p:nvPr/>
        </p:nvGrpSpPr>
        <p:grpSpPr>
          <a:xfrm>
            <a:off x="0" y="0"/>
            <a:ext cx="1143000" cy="6856560"/>
            <a:chOff x="0" y="0"/>
            <a:chExt cx="1143000" cy="6856560"/>
          </a:xfrm>
        </p:grpSpPr>
        <p:sp>
          <p:nvSpPr>
            <p:cNvPr id="1" name=""/>
            <p:cNvSpPr/>
            <p:nvPr/>
          </p:nvSpPr>
          <p:spPr>
            <a:xfrm>
              <a:off x="0" y="0"/>
              <a:ext cx="1143000" cy="533520"/>
            </a:xfrm>
            <a:prstGeom prst="rect">
              <a:avLst/>
            </a:prstGeom>
            <a:gradFill rotWithShape="0">
              <a:gsLst>
                <a:gs pos="0">
                  <a:srgbClr val="200b5b"/>
                </a:gs>
                <a:gs pos="100000">
                  <a:srgbClr val="eeb00b"/>
                </a:gs>
              </a:gsLst>
              <a:lin ang="5400000"/>
            </a:gradFill>
            <a:ln w="0">
              <a:noFill/>
            </a:ln>
          </p:spPr>
          <p:style>
            <a:lnRef idx="0"/>
            <a:fillRef idx="0"/>
            <a:effectRef idx="0"/>
            <a:fontRef idx="minor"/>
          </p:style>
          <p:txBody>
            <a:bodyPr wrap="none" lIns="92160" rIns="92160" tIns="46080" bIns="46080" anchor="ctr">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pc="-1" strike="noStrike">
                <a:solidFill>
                  <a:srgbClr val="eaeaea"/>
                </a:solidFill>
                <a:latin typeface="Times New Roman"/>
              </a:endParaRPr>
            </a:p>
          </p:txBody>
        </p:sp>
        <p:sp>
          <p:nvSpPr>
            <p:cNvPr id="2" name=""/>
            <p:cNvSpPr/>
            <p:nvPr/>
          </p:nvSpPr>
          <p:spPr>
            <a:xfrm>
              <a:off x="0" y="3200400"/>
              <a:ext cx="1143000" cy="3656160"/>
            </a:xfrm>
            <a:prstGeom prst="rect">
              <a:avLst/>
            </a:prstGeom>
            <a:gradFill rotWithShape="0">
              <a:gsLst>
                <a:gs pos="0">
                  <a:srgbClr val="eeb00b"/>
                </a:gs>
                <a:gs pos="100000">
                  <a:srgbClr val="200b5b"/>
                </a:gs>
              </a:gsLst>
              <a:lin ang="5400000"/>
            </a:gradFill>
            <a:ln w="0">
              <a:noFill/>
            </a:ln>
          </p:spPr>
          <p:style>
            <a:lnRef idx="0"/>
            <a:fillRef idx="0"/>
            <a:effectRef idx="0"/>
            <a:fontRef idx="minor"/>
          </p:style>
          <p:txBody>
            <a:bodyPr wrap="none" lIns="92160" rIns="92160" tIns="46080" bIns="46080" anchor="ctr">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pc="-1" strike="noStrike">
                <a:solidFill>
                  <a:srgbClr val="eaeaea"/>
                </a:solidFill>
                <a:latin typeface="Times New Roman"/>
              </a:endParaRPr>
            </a:p>
          </p:txBody>
        </p:sp>
        <p:pic>
          <p:nvPicPr>
            <p:cNvPr id="3" name="" descr=""/>
            <p:cNvPicPr/>
            <p:nvPr/>
          </p:nvPicPr>
          <p:blipFill>
            <a:blip r:embed="rId2"/>
            <a:stretch/>
          </p:blipFill>
          <p:spPr>
            <a:xfrm>
              <a:off x="0" y="495360"/>
              <a:ext cx="1143000" cy="2971800"/>
            </a:xfrm>
            <a:prstGeom prst="rect">
              <a:avLst/>
            </a:prstGeom>
            <a:ln w="0">
              <a:noFill/>
            </a:ln>
          </p:spPr>
        </p:pic>
      </p:grpSp>
      <p:sp>
        <p:nvSpPr>
          <p:cNvPr id="4"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pc="-1" strike="noStrike">
                <a:solidFill>
                  <a:srgbClr val="ffcc66"/>
                </a:solidFill>
                <a:latin typeface="Times New Roman"/>
              </a:rPr>
              <a:t>Click to edit the title text format</a:t>
            </a:r>
            <a:endParaRPr b="0" lang="en-US" sz="4400" spc="-1" strike="noStrike">
              <a:solidFill>
                <a:srgbClr val="ffcc66"/>
              </a:solidFill>
              <a:latin typeface="Times New Roman"/>
            </a:endParaRPr>
          </a:p>
        </p:txBody>
      </p:sp>
      <p:sp>
        <p:nvSpPr>
          <p:cNvPr id="5" name="PlaceHolder 2"/>
          <p:cNvSpPr>
            <a:spLocks noGrp="1"/>
          </p:cNvSpPr>
          <p:nvPr>
            <p:ph type="body"/>
          </p:nvPr>
        </p:nvSpPr>
        <p:spPr>
          <a:xfrm>
            <a:off x="1219320" y="1600200"/>
            <a:ext cx="7772400" cy="4495680"/>
          </a:xfrm>
          <a:prstGeom prst="rect">
            <a:avLst/>
          </a:prstGeom>
          <a:noFill/>
          <a:ln w="0">
            <a:noFill/>
          </a:ln>
        </p:spPr>
        <p:txBody>
          <a:bodyPr lIns="90000" rIns="90000" tIns="46800" bIns="46800" anchor="t">
            <a:normAutofit/>
          </a:bodyPr>
          <a:p>
            <a:pPr marL="343080" indent="-343080">
              <a:spcBef>
                <a:spcPts val="799"/>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pc="-1" strike="noStrike">
                <a:solidFill>
                  <a:srgbClr val="eaeaea"/>
                </a:solidFill>
                <a:latin typeface="Times New Roman"/>
              </a:rPr>
              <a:t>Click to edit the outline text format</a:t>
            </a:r>
            <a:endParaRPr b="0" lang="en-US" sz="3200" spc="-1" strike="noStrike">
              <a:solidFill>
                <a:srgbClr val="eaeaea"/>
              </a:solidFill>
              <a:latin typeface="Times New Roman"/>
            </a:endParaRPr>
          </a:p>
          <a:p>
            <a:pPr lvl="1" marL="743040" indent="-285840">
              <a:spcBef>
                <a:spcPts val="799"/>
              </a:spcBef>
              <a:buClr>
                <a:srgbClr val="eaeaea"/>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pc="-1" strike="noStrike">
                <a:solidFill>
                  <a:srgbClr val="eaeaea"/>
                </a:solidFill>
                <a:latin typeface="Times New Roman"/>
              </a:rPr>
              <a:t>Second Outline Level</a:t>
            </a:r>
            <a:endParaRPr b="0" lang="en-US" sz="3200" spc="-1" strike="noStrike">
              <a:solidFill>
                <a:srgbClr val="eaeaea"/>
              </a:solidFill>
              <a:latin typeface="Times New Roman"/>
            </a:endParaRPr>
          </a:p>
          <a:p>
            <a:pPr lvl="2" marL="1143000" indent="-228600">
              <a:spcBef>
                <a:spcPts val="799"/>
              </a:spcBef>
              <a:buClr>
                <a:srgbClr val="eaeaea"/>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pc="-1" strike="noStrike">
                <a:solidFill>
                  <a:srgbClr val="eaeaea"/>
                </a:solidFill>
                <a:latin typeface="Times New Roman"/>
              </a:rPr>
              <a:t>Third Outline Level</a:t>
            </a:r>
            <a:endParaRPr b="0" lang="en-US" sz="3200" spc="-1" strike="noStrike">
              <a:solidFill>
                <a:srgbClr val="eaeaea"/>
              </a:solidFill>
              <a:latin typeface="Times New Roman"/>
            </a:endParaRPr>
          </a:p>
          <a:p>
            <a:pPr lvl="3" marL="1600200" indent="-228600">
              <a:spcBef>
                <a:spcPts val="799"/>
              </a:spcBef>
              <a:buClr>
                <a:srgbClr val="eaeaea"/>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pc="-1" strike="noStrike">
                <a:solidFill>
                  <a:srgbClr val="eaeaea"/>
                </a:solidFill>
                <a:latin typeface="Times New Roman"/>
              </a:rPr>
              <a:t>Fourth Outline Level</a:t>
            </a:r>
            <a:endParaRPr b="0" lang="en-US" sz="3200" spc="-1" strike="noStrike">
              <a:solidFill>
                <a:srgbClr val="eaeaea"/>
              </a:solidFill>
              <a:latin typeface="Times New Roman"/>
            </a:endParaRPr>
          </a:p>
          <a:p>
            <a:pPr lvl="4" marL="2057400" indent="-228600">
              <a:spcBef>
                <a:spcPts val="799"/>
              </a:spcBef>
              <a:buClr>
                <a:srgbClr val="eaeaea"/>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pc="-1" strike="noStrike">
                <a:solidFill>
                  <a:srgbClr val="eaeaea"/>
                </a:solidFill>
                <a:latin typeface="Times New Roman"/>
              </a:rPr>
              <a:t>Fifth Outline Level</a:t>
            </a:r>
            <a:endParaRPr b="0" lang="en-US" sz="3200" spc="-1" strike="noStrike">
              <a:solidFill>
                <a:srgbClr val="eaeaea"/>
              </a:solidFill>
              <a:latin typeface="Times New Roman"/>
            </a:endParaRPr>
          </a:p>
          <a:p>
            <a:pPr lvl="5" marL="2057400" indent="-228600">
              <a:spcBef>
                <a:spcPts val="799"/>
              </a:spcBef>
              <a:buClr>
                <a:srgbClr val="eaeaea"/>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pc="-1" strike="noStrike">
                <a:solidFill>
                  <a:srgbClr val="eaeaea"/>
                </a:solidFill>
                <a:latin typeface="Times New Roman"/>
              </a:rPr>
              <a:t>Sixth Outline Level</a:t>
            </a:r>
            <a:endParaRPr b="0" lang="en-US" sz="3200" spc="-1" strike="noStrike">
              <a:solidFill>
                <a:srgbClr val="eaeaea"/>
              </a:solidFill>
              <a:latin typeface="Times New Roman"/>
            </a:endParaRPr>
          </a:p>
          <a:p>
            <a:pPr lvl="6" marL="2057400" indent="-228600">
              <a:spcBef>
                <a:spcPts val="799"/>
              </a:spcBef>
              <a:buClr>
                <a:srgbClr val="eaeaea"/>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pc="-1" strike="noStrike">
                <a:solidFill>
                  <a:srgbClr val="eaeaea"/>
                </a:solidFill>
                <a:latin typeface="Times New Roman"/>
              </a:rPr>
              <a:t>Seventh Outline Level</a:t>
            </a:r>
            <a:endParaRPr b="0" lang="en-US" sz="3200" spc="-1" strike="noStrike">
              <a:solidFill>
                <a:srgbClr val="eaeaea"/>
              </a:solidFill>
              <a:latin typeface="Times New Roman"/>
            </a:endParaRPr>
          </a:p>
        </p:txBody>
      </p:sp>
      <p:sp>
        <p:nvSpPr>
          <p:cNvPr id="6" name="PlaceHolder 3"/>
          <p:cNvSpPr>
            <a:spLocks noGrp="1"/>
          </p:cNvSpPr>
          <p:nvPr>
            <p:ph type="dt" idx="1"/>
          </p:nvPr>
        </p:nvSpPr>
        <p:spPr>
          <a:xfrm>
            <a:off x="1143000" y="6400800"/>
            <a:ext cx="1905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pc="-1" strike="noStrike">
                <a:solidFill>
                  <a:srgbClr val="eaeaea"/>
                </a:solidFill>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pc="-1" strike="noStrike">
                <a:solidFill>
                  <a:srgbClr val="eaeaea"/>
                </a:solidFill>
                <a:latin typeface="Times New Roman"/>
              </a:rPr>
              <a:t>&lt;date/time&gt;</a:t>
            </a:r>
            <a:endParaRPr b="0" lang="en-US" sz="1400" spc="-1" strike="noStrike">
              <a:solidFill>
                <a:srgbClr val="000000"/>
              </a:solidFill>
              <a:latin typeface="Times New Roman"/>
            </a:endParaRPr>
          </a:p>
        </p:txBody>
      </p:sp>
      <p:sp>
        <p:nvSpPr>
          <p:cNvPr id="7" name="PlaceHolder 4"/>
          <p:cNvSpPr>
            <a:spLocks noGrp="1"/>
          </p:cNvSpPr>
          <p:nvPr>
            <p:ph type="ftr" idx="2"/>
          </p:nvPr>
        </p:nvSpPr>
        <p:spPr>
          <a:xfrm>
            <a:off x="3581280" y="6400800"/>
            <a:ext cx="289584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pc="-1" strike="noStrike">
                <a:solidFill>
                  <a:srgbClr val="eaeaea"/>
                </a:solidFill>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pc="-1" strike="noStrike">
                <a:solidFill>
                  <a:srgbClr val="eaeaea"/>
                </a:solidFill>
                <a:latin typeface="Times New Roman"/>
              </a:rPr>
              <a:t>&lt;footer&gt;</a:t>
            </a:r>
            <a:endParaRPr b="0" lang="en-US" sz="1400" spc="-1" strike="noStrike">
              <a:solidFill>
                <a:srgbClr val="000000"/>
              </a:solidFill>
              <a:latin typeface="Times New Roman"/>
            </a:endParaRPr>
          </a:p>
        </p:txBody>
      </p:sp>
      <p:sp>
        <p:nvSpPr>
          <p:cNvPr id="8" name="PlaceHolder 5"/>
          <p:cNvSpPr>
            <a:spLocks noGrp="1"/>
          </p:cNvSpPr>
          <p:nvPr>
            <p:ph type="sldNum" idx="3"/>
          </p:nvPr>
        </p:nvSpPr>
        <p:spPr>
          <a:xfrm>
            <a:off x="7238880" y="6400800"/>
            <a:ext cx="190512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pc="-1" strike="noStrike">
                <a:solidFill>
                  <a:srgbClr val="eaeaea"/>
                </a:solidFill>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5B73128-8EFA-4B54-BFA3-D836C89BE2D4}" type="slidenum">
              <a:rPr b="0" lang="en-US" sz="1400" spc="-1" strike="noStrike">
                <a:solidFill>
                  <a:srgbClr val="eaeaea"/>
                </a:solidFill>
                <a:latin typeface="Times New Roman"/>
              </a:rPr>
              <a:t>&lt;number&gt;</a:t>
            </a:fld>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00b5b"/>
            </a:gs>
            <a:gs pos="50000">
              <a:srgbClr val="6600ff"/>
            </a:gs>
            <a:gs pos="100000">
              <a:srgbClr val="200b5b"/>
            </a:gs>
          </a:gsLst>
          <a:lin ang="5400000"/>
        </a:gradFill>
      </p:bgPr>
    </p:bg>
    <p:spTree>
      <p:nvGrpSpPr>
        <p:cNvPr id="1" name=""/>
        <p:cNvGrpSpPr/>
        <p:nvPr/>
      </p:nvGrpSpPr>
      <p:grpSpPr>
        <a:xfrm>
          <a:off x="0" y="0"/>
          <a:ext cx="0" cy="0"/>
          <a:chOff x="0" y="0"/>
          <a:chExt cx="0" cy="0"/>
        </a:xfrm>
      </p:grpSpPr>
      <p:grpSp>
        <p:nvGrpSpPr>
          <p:cNvPr id="12" name=""/>
          <p:cNvGrpSpPr/>
          <p:nvPr/>
        </p:nvGrpSpPr>
        <p:grpSpPr>
          <a:xfrm>
            <a:off x="0" y="0"/>
            <a:ext cx="1828800" cy="6856560"/>
            <a:chOff x="0" y="0"/>
            <a:chExt cx="1828800" cy="6856560"/>
          </a:xfrm>
        </p:grpSpPr>
        <p:sp>
          <p:nvSpPr>
            <p:cNvPr id="13" name=""/>
            <p:cNvSpPr/>
            <p:nvPr/>
          </p:nvSpPr>
          <p:spPr>
            <a:xfrm>
              <a:off x="0" y="0"/>
              <a:ext cx="1828800" cy="1628640"/>
            </a:xfrm>
            <a:prstGeom prst="rect">
              <a:avLst/>
            </a:prstGeom>
            <a:gradFill rotWithShape="0">
              <a:gsLst>
                <a:gs pos="0">
                  <a:srgbClr val="200b5b"/>
                </a:gs>
                <a:gs pos="100000">
                  <a:srgbClr val="eeb00b"/>
                </a:gs>
              </a:gsLst>
              <a:lin ang="5400000"/>
            </a:gradFill>
            <a:ln w="0">
              <a:noFill/>
            </a:ln>
          </p:spPr>
          <p:style>
            <a:lnRef idx="0"/>
            <a:fillRef idx="0"/>
            <a:effectRef idx="0"/>
            <a:fontRef idx="minor"/>
          </p:style>
          <p:txBody>
            <a:bodyPr wrap="none" lIns="92160" rIns="92160" tIns="46080" bIns="46080" anchor="ctr">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pc="-1" strike="noStrike">
                <a:solidFill>
                  <a:srgbClr val="eaeaea"/>
                </a:solidFill>
                <a:latin typeface="Times New Roman"/>
              </a:endParaRPr>
            </a:p>
          </p:txBody>
        </p:sp>
        <p:sp>
          <p:nvSpPr>
            <p:cNvPr id="14" name=""/>
            <p:cNvSpPr/>
            <p:nvPr/>
          </p:nvSpPr>
          <p:spPr>
            <a:xfrm>
              <a:off x="0" y="3809880"/>
              <a:ext cx="1828800" cy="3046680"/>
            </a:xfrm>
            <a:prstGeom prst="rect">
              <a:avLst/>
            </a:prstGeom>
            <a:gradFill rotWithShape="0">
              <a:gsLst>
                <a:gs pos="0">
                  <a:srgbClr val="eeb00b"/>
                </a:gs>
                <a:gs pos="100000">
                  <a:srgbClr val="200b5b"/>
                </a:gs>
              </a:gsLst>
              <a:lin ang="5400000"/>
            </a:gradFill>
            <a:ln w="0">
              <a:noFill/>
            </a:ln>
          </p:spPr>
          <p:style>
            <a:lnRef idx="0"/>
            <a:fillRef idx="0"/>
            <a:effectRef idx="0"/>
            <a:fontRef idx="minor"/>
          </p:style>
          <p:txBody>
            <a:bodyPr wrap="none" lIns="92160" rIns="92160" tIns="46080" bIns="46080" anchor="ctr">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pc="-1" strike="noStrike">
                <a:solidFill>
                  <a:srgbClr val="eaeaea"/>
                </a:solidFill>
                <a:latin typeface="Times New Roman"/>
              </a:endParaRPr>
            </a:p>
          </p:txBody>
        </p:sp>
        <p:pic>
          <p:nvPicPr>
            <p:cNvPr id="15" name="" descr=""/>
            <p:cNvPicPr/>
            <p:nvPr/>
          </p:nvPicPr>
          <p:blipFill>
            <a:blip r:embed="rId2"/>
            <a:stretch/>
          </p:blipFill>
          <p:spPr>
            <a:xfrm>
              <a:off x="0" y="1631880"/>
              <a:ext cx="1828800" cy="2222640"/>
            </a:xfrm>
            <a:prstGeom prst="rect">
              <a:avLst/>
            </a:prstGeom>
            <a:ln w="0">
              <a:noFill/>
            </a:ln>
          </p:spPr>
        </p:pic>
      </p:grpSp>
      <p:sp>
        <p:nvSpPr>
          <p:cNvPr id="16" name="PlaceHolder 1"/>
          <p:cNvSpPr>
            <a:spLocks noGrp="1"/>
          </p:cNvSpPr>
          <p:nvPr>
            <p:ph type="title"/>
          </p:nvPr>
        </p:nvSpPr>
        <p:spPr>
          <a:xfrm>
            <a:off x="1904760" y="1676520"/>
            <a:ext cx="6933960" cy="21160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pc="-1" strike="noStrike">
                <a:solidFill>
                  <a:srgbClr val="ffcc66"/>
                </a:solidFill>
                <a:latin typeface="Times New Roman"/>
              </a:rPr>
              <a:t>Click to edit the title text format</a:t>
            </a:r>
            <a:endParaRPr b="0" lang="en-US" sz="4400" spc="-1" strike="noStrike">
              <a:solidFill>
                <a:srgbClr val="ffcc66"/>
              </a:solidFill>
              <a:latin typeface="Times New Roman"/>
            </a:endParaRPr>
          </a:p>
        </p:txBody>
      </p:sp>
      <p:sp>
        <p:nvSpPr>
          <p:cNvPr id="17" name="PlaceHolder 2"/>
          <p:cNvSpPr>
            <a:spLocks noGrp="1"/>
          </p:cNvSpPr>
          <p:nvPr>
            <p:ph type="dt" idx="4"/>
          </p:nvPr>
        </p:nvSpPr>
        <p:spPr>
          <a:xfrm>
            <a:off x="1828800" y="6400800"/>
            <a:ext cx="1905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pc="-1" strike="noStrike">
                <a:solidFill>
                  <a:srgbClr val="eaeaea"/>
                </a:solidFill>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pc="-1" strike="noStrike">
                <a:solidFill>
                  <a:srgbClr val="eaeaea"/>
                </a:solidFill>
                <a:latin typeface="Times New Roman"/>
              </a:rPr>
              <a:t>&lt;date/time&gt;</a:t>
            </a:r>
            <a:endParaRPr b="0" lang="en-US" sz="1400" spc="-1" strike="noStrike">
              <a:solidFill>
                <a:srgbClr val="000000"/>
              </a:solidFill>
              <a:latin typeface="Times New Roman"/>
            </a:endParaRPr>
          </a:p>
        </p:txBody>
      </p:sp>
      <p:sp>
        <p:nvSpPr>
          <p:cNvPr id="18" name="PlaceHolder 3"/>
          <p:cNvSpPr>
            <a:spLocks noGrp="1"/>
          </p:cNvSpPr>
          <p:nvPr>
            <p:ph type="ftr" idx="5"/>
          </p:nvPr>
        </p:nvSpPr>
        <p:spPr>
          <a:xfrm>
            <a:off x="3962160" y="6400800"/>
            <a:ext cx="289548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pc="-1" strike="noStrike">
                <a:solidFill>
                  <a:srgbClr val="eaeaea"/>
                </a:solidFill>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pc="-1" strike="noStrike">
                <a:solidFill>
                  <a:srgbClr val="eaeaea"/>
                </a:solidFill>
                <a:latin typeface="Times New Roman"/>
              </a:rPr>
              <a:t>&lt;footer&gt;</a:t>
            </a:r>
            <a:endParaRPr b="0" lang="en-US" sz="1400" spc="-1" strike="noStrike">
              <a:solidFill>
                <a:srgbClr val="000000"/>
              </a:solidFill>
              <a:latin typeface="Times New Roman"/>
            </a:endParaRPr>
          </a:p>
        </p:txBody>
      </p:sp>
      <p:sp>
        <p:nvSpPr>
          <p:cNvPr id="19" name="PlaceHolder 4"/>
          <p:cNvSpPr>
            <a:spLocks noGrp="1"/>
          </p:cNvSpPr>
          <p:nvPr>
            <p:ph type="sldNum" idx="6"/>
          </p:nvPr>
        </p:nvSpPr>
        <p:spPr>
          <a:xfrm>
            <a:off x="7238880" y="6400800"/>
            <a:ext cx="190512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pc="-1" strike="noStrike">
                <a:solidFill>
                  <a:srgbClr val="eaeaea"/>
                </a:solidFill>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455B576-2249-4892-8EB9-81E78BE128AA}" type="slidenum">
              <a:rPr b="0" lang="en-US" sz="1400" spc="-1" strike="noStrike">
                <a:solidFill>
                  <a:srgbClr val="eaeaea"/>
                </a:solidFill>
                <a:latin typeface="Times New Roman"/>
              </a:rPr>
              <a:t>&lt;number&gt;</a:t>
            </a:fld>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2.jpeg"/><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13.jpeg"/><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14.jpeg"/><Relationship Id="rId2"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15.jpeg"/><Relationship Id="rId2"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16.jpeg"/><Relationship Id="rId2"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image" Target="../media/image17.jpeg"/><Relationship Id="rId2"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10.jpe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ROBO EN CAJEROS</a:t>
            </a:r>
            <a:endParaRPr b="0" lang="en-US" sz="4400" spc="-1" strike="noStrike">
              <a:solidFill>
                <a:srgbClr val="ffcc66"/>
              </a:solidFill>
              <a:latin typeface="Times New Roman"/>
            </a:endParaRPr>
          </a:p>
        </p:txBody>
      </p:sp>
      <p:sp>
        <p:nvSpPr>
          <p:cNvPr id="21"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fontScale="96865"/>
          </a:bodyPr>
          <a:p>
            <a:pPr marL="343080" indent="-343080">
              <a:lnSpc>
                <a:spcPct val="10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pc="-1" strike="noStrike">
                <a:solidFill>
                  <a:srgbClr val="eaeaea"/>
                </a:solidFill>
                <a:latin typeface="Comic Sans MS"/>
              </a:rPr>
              <a:t>En primera instancia se ve a un individuo que aparentemente esta simplemente realizando una transacción en el cajero automatico.</a:t>
            </a:r>
            <a:endParaRPr b="0" lang="en-US" sz="2800" spc="-1" strike="noStrike">
              <a:solidFill>
                <a:srgbClr val="eaeaea"/>
              </a:solidFill>
              <a:latin typeface="Times New Roman"/>
            </a:endParaRPr>
          </a:p>
          <a:p>
            <a:pPr marL="343080" indent="-343080">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pc="-1" strike="noStrike">
              <a:solidFill>
                <a:srgbClr val="eaeaea"/>
              </a:solidFill>
              <a:latin typeface="Times New Roman"/>
            </a:endParaRPr>
          </a:p>
        </p:txBody>
      </p:sp>
      <p:pic>
        <p:nvPicPr>
          <p:cNvPr id="22" name="" descr=""/>
          <p:cNvPicPr/>
          <p:nvPr/>
        </p:nvPicPr>
        <p:blipFill>
          <a:blip r:embed="rId1"/>
          <a:stretch/>
        </p:blipFill>
        <p:spPr>
          <a:xfrm>
            <a:off x="1219320" y="1523880"/>
            <a:ext cx="4114800" cy="4800600"/>
          </a:xfrm>
          <a:prstGeom prst="rect">
            <a:avLst/>
          </a:prstGeom>
          <a:ln w="0">
            <a:noFill/>
          </a:ln>
        </p:spPr>
      </p:pic>
      <p:sp>
        <p:nvSpPr>
          <p:cNvPr id="23" name=""/>
          <p:cNvSpPr/>
          <p:nvPr/>
        </p:nvSpPr>
        <p:spPr>
          <a:xfrm>
            <a:off x="50144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dissolve/>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37160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      </a:t>
            </a:r>
            <a:r>
              <a:rPr b="1" lang="en-US" sz="4400" spc="-1" strike="noStrike">
                <a:solidFill>
                  <a:srgbClr val="ffcc66"/>
                </a:solidFill>
                <a:latin typeface="Comic Sans MS"/>
              </a:rPr>
              <a:t>L A  H U I D A</a:t>
            </a:r>
            <a:endParaRPr b="0" lang="en-US" sz="4400" spc="-1" strike="noStrike">
              <a:solidFill>
                <a:srgbClr val="ffcc66"/>
              </a:solidFill>
              <a:latin typeface="Times New Roman"/>
            </a:endParaRPr>
          </a:p>
        </p:txBody>
      </p:sp>
      <p:sp>
        <p:nvSpPr>
          <p:cNvPr id="57"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a:bodyPr>
          <a:p>
            <a:pPr marL="343080" indent="-343080">
              <a:lnSpc>
                <a:spcPct val="10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pc="-1" strike="noStrike">
                <a:solidFill>
                  <a:srgbClr val="eaeaea"/>
                </a:solidFill>
                <a:latin typeface="Comic Sans MS"/>
              </a:rPr>
              <a:t>En poseción de la tarjeta y el número N.I.P el deja el cajero y lleva consigo $4000 pesos de la cuenta.</a:t>
            </a:r>
            <a:endParaRPr b="0" lang="en-US" sz="2800" spc="-1" strike="noStrike">
              <a:solidFill>
                <a:srgbClr val="eaeaea"/>
              </a:solidFill>
              <a:latin typeface="Times New Roman"/>
            </a:endParaRPr>
          </a:p>
        </p:txBody>
      </p:sp>
      <p:pic>
        <p:nvPicPr>
          <p:cNvPr id="58" name="" descr=""/>
          <p:cNvPicPr/>
          <p:nvPr/>
        </p:nvPicPr>
        <p:blipFill>
          <a:blip r:embed="rId1"/>
          <a:stretch/>
        </p:blipFill>
        <p:spPr>
          <a:xfrm>
            <a:off x="1219320" y="1371600"/>
            <a:ext cx="4038480" cy="5105520"/>
          </a:xfrm>
          <a:prstGeom prst="rect">
            <a:avLst/>
          </a:prstGeom>
          <a:ln w="0">
            <a:noFill/>
          </a:ln>
        </p:spPr>
      </p:pic>
      <p:sp>
        <p:nvSpPr>
          <p:cNvPr id="59"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random/>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pc="-1" strike="noStrike">
                <a:solidFill>
                  <a:srgbClr val="ffcc66"/>
                </a:solidFill>
                <a:latin typeface="Comic Sans MS"/>
              </a:rPr>
              <a:t>          </a:t>
            </a:r>
            <a:r>
              <a:rPr b="0" lang="en-US" sz="4400" spc="-1" strike="noStrike">
                <a:solidFill>
                  <a:srgbClr val="ffcc66"/>
                </a:solidFill>
                <a:latin typeface="Comic Sans MS"/>
              </a:rPr>
              <a:t>LA TRAMPA</a:t>
            </a:r>
            <a:endParaRPr b="0" lang="en-US" sz="4400" spc="-1" strike="noStrike">
              <a:solidFill>
                <a:srgbClr val="ffcc66"/>
              </a:solidFill>
              <a:latin typeface="Times New Roman"/>
            </a:endParaRPr>
          </a:p>
        </p:txBody>
      </p:sp>
      <p:sp>
        <p:nvSpPr>
          <p:cNvPr id="61"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a:bodyPr>
          <a:p>
            <a:pPr marL="343080" indent="-343080">
              <a:lnSpc>
                <a:spcPct val="100000"/>
              </a:lnSpc>
              <a:spcBef>
                <a:spcPts val="601"/>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pc="-1" strike="noStrike">
                <a:solidFill>
                  <a:srgbClr val="eaeaea"/>
                </a:solidFill>
                <a:latin typeface="Comic Sans MS"/>
              </a:rPr>
              <a:t>La trampa está hecha de papel de radiografias de rayos X, las cuales son preferidas por los defraudadores por que el color obscuro es similar al del marco plastico de la hendidura del cajero.</a:t>
            </a:r>
            <a:endParaRPr b="0" lang="en-US" sz="2400" spc="-1" strike="noStrike">
              <a:solidFill>
                <a:srgbClr val="eaeaea"/>
              </a:solidFill>
              <a:latin typeface="Times New Roman"/>
            </a:endParaRPr>
          </a:p>
        </p:txBody>
      </p:sp>
      <p:pic>
        <p:nvPicPr>
          <p:cNvPr id="62" name="" descr=""/>
          <p:cNvPicPr/>
          <p:nvPr/>
        </p:nvPicPr>
        <p:blipFill>
          <a:blip r:embed="rId1"/>
          <a:stretch/>
        </p:blipFill>
        <p:spPr>
          <a:xfrm>
            <a:off x="1143000" y="1523880"/>
            <a:ext cx="3936960" cy="4724640"/>
          </a:xfrm>
          <a:prstGeom prst="rect">
            <a:avLst/>
          </a:prstGeom>
          <a:ln w="0">
            <a:noFill/>
          </a:ln>
        </p:spPr>
      </p:pic>
      <p:sp>
        <p:nvSpPr>
          <p:cNvPr id="63"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random/>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LA COLOCACION</a:t>
            </a:r>
            <a:endParaRPr b="0" lang="en-US" sz="4400" spc="-1" strike="noStrike">
              <a:solidFill>
                <a:srgbClr val="ffcc66"/>
              </a:solidFill>
              <a:latin typeface="Times New Roman"/>
            </a:endParaRPr>
          </a:p>
        </p:txBody>
      </p:sp>
      <p:sp>
        <p:nvSpPr>
          <p:cNvPr id="65"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fontScale="96865"/>
          </a:bodyPr>
          <a:p>
            <a:pPr marL="343080" indent="-343080">
              <a:lnSpc>
                <a:spcPct val="90000"/>
              </a:lnSpc>
              <a:spcBef>
                <a:spcPts val="601"/>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pc="-1" strike="noStrike">
                <a:solidFill>
                  <a:srgbClr val="eaeaea"/>
                </a:solidFill>
                <a:latin typeface="Comic Sans MS"/>
              </a:rPr>
              <a:t>La trampa es entonces insertada en la hendidura del cajero. Cuidando de no insertar toda la trampa totalmente, las puntas son llenadas con pegamento para que se sujeten en la parte superior e inferior de la hendidura</a:t>
            </a:r>
            <a:endParaRPr b="0" lang="en-US" sz="2400" spc="-1" strike="noStrike">
              <a:solidFill>
                <a:srgbClr val="eaeaea"/>
              </a:solidFill>
              <a:latin typeface="Times New Roman"/>
            </a:endParaRPr>
          </a:p>
        </p:txBody>
      </p:sp>
      <p:pic>
        <p:nvPicPr>
          <p:cNvPr id="66" name="" descr=""/>
          <p:cNvPicPr/>
          <p:nvPr/>
        </p:nvPicPr>
        <p:blipFill>
          <a:blip r:embed="rId1"/>
          <a:stretch/>
        </p:blipFill>
        <p:spPr>
          <a:xfrm>
            <a:off x="1219320" y="1523880"/>
            <a:ext cx="3809880" cy="4572000"/>
          </a:xfrm>
          <a:prstGeom prst="rect">
            <a:avLst/>
          </a:prstGeom>
          <a:ln w="0">
            <a:noFill/>
          </a:ln>
        </p:spPr>
      </p:pic>
      <p:sp>
        <p:nvSpPr>
          <p:cNvPr id="67"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random/>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        </a:t>
            </a:r>
            <a:r>
              <a:rPr b="1" lang="en-US" sz="4400" spc="-1" strike="noStrike">
                <a:solidFill>
                  <a:srgbClr val="ffcc66"/>
                </a:solidFill>
                <a:latin typeface="Comic Sans MS"/>
              </a:rPr>
              <a:t>INVISIBLE</a:t>
            </a:r>
            <a:endParaRPr b="0" lang="en-US" sz="4400" spc="-1" strike="noStrike">
              <a:solidFill>
                <a:srgbClr val="ffcc66"/>
              </a:solidFill>
              <a:latin typeface="Times New Roman"/>
            </a:endParaRPr>
          </a:p>
        </p:txBody>
      </p:sp>
      <p:sp>
        <p:nvSpPr>
          <p:cNvPr id="69"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a:bodyPr>
          <a:p>
            <a:pPr marL="343080" indent="-343080">
              <a:lnSpc>
                <a:spcPct val="10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pc="-1" strike="noStrike">
                <a:solidFill>
                  <a:srgbClr val="eaeaea"/>
                </a:solidFill>
                <a:latin typeface="Comic Sans MS"/>
              </a:rPr>
              <a:t>Una vez que las puntas han sido pegadas con pegamento es casi imposible de detectar por los clientes.</a:t>
            </a:r>
            <a:endParaRPr b="0" lang="en-US" sz="2800" spc="-1" strike="noStrike">
              <a:solidFill>
                <a:srgbClr val="eaeaea"/>
              </a:solidFill>
              <a:latin typeface="Times New Roman"/>
            </a:endParaRPr>
          </a:p>
        </p:txBody>
      </p:sp>
      <p:pic>
        <p:nvPicPr>
          <p:cNvPr id="70" name="" descr=""/>
          <p:cNvPicPr/>
          <p:nvPr/>
        </p:nvPicPr>
        <p:blipFill>
          <a:blip r:embed="rId1"/>
          <a:stretch/>
        </p:blipFill>
        <p:spPr>
          <a:xfrm>
            <a:off x="1219320" y="1523880"/>
            <a:ext cx="3809880" cy="4572000"/>
          </a:xfrm>
          <a:prstGeom prst="rect">
            <a:avLst/>
          </a:prstGeom>
          <a:ln w="0">
            <a:noFill/>
          </a:ln>
        </p:spPr>
      </p:pic>
      <p:sp>
        <p:nvSpPr>
          <p:cNvPr id="71"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random/>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pc="-1" strike="noStrike">
                <a:solidFill>
                  <a:srgbClr val="ffcc66"/>
                </a:solidFill>
                <a:latin typeface="Comic Sans MS"/>
              </a:rPr>
              <a:t>¿POR QUE ES CAPTURADA LA TARJETA?</a:t>
            </a:r>
            <a:endParaRPr b="0" lang="en-US" sz="2800" spc="-1" strike="noStrike">
              <a:solidFill>
                <a:srgbClr val="ffcc66"/>
              </a:solidFill>
              <a:latin typeface="Times New Roman"/>
            </a:endParaRPr>
          </a:p>
        </p:txBody>
      </p:sp>
      <p:sp>
        <p:nvSpPr>
          <p:cNvPr id="73"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a:bodyPr>
          <a:p>
            <a:pPr marL="343080" indent="-343080">
              <a:lnSpc>
                <a:spcPct val="10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pc="-1" strike="noStrike">
                <a:solidFill>
                  <a:srgbClr val="eaeaea"/>
                </a:solidFill>
                <a:latin typeface="Comic Sans MS"/>
              </a:rPr>
              <a:t>Cortes son realizados en ambos lados de la trampa para prevenir que la tarjeta sea regresada antes de completar la transacción.</a:t>
            </a:r>
            <a:endParaRPr b="0" lang="en-US" sz="2800" spc="-1" strike="noStrike">
              <a:solidFill>
                <a:srgbClr val="eaeaea"/>
              </a:solidFill>
              <a:latin typeface="Times New Roman"/>
            </a:endParaRPr>
          </a:p>
        </p:txBody>
      </p:sp>
      <p:pic>
        <p:nvPicPr>
          <p:cNvPr id="74" name="" descr=""/>
          <p:cNvPicPr/>
          <p:nvPr/>
        </p:nvPicPr>
        <p:blipFill>
          <a:blip r:embed="rId1"/>
          <a:stretch/>
        </p:blipFill>
        <p:spPr>
          <a:xfrm>
            <a:off x="1219320" y="1523880"/>
            <a:ext cx="3962160" cy="4496040"/>
          </a:xfrm>
          <a:prstGeom prst="rect">
            <a:avLst/>
          </a:prstGeom>
          <a:ln w="0">
            <a:noFill/>
          </a:ln>
        </p:spPr>
      </p:pic>
      <p:sp>
        <p:nvSpPr>
          <p:cNvPr id="75" name=""/>
          <p:cNvSpPr/>
          <p:nvPr/>
        </p:nvSpPr>
        <p:spPr>
          <a:xfrm flipV="1">
            <a:off x="3505320" y="1905120"/>
            <a:ext cx="1981080" cy="1828800"/>
          </a:xfrm>
          <a:prstGeom prst="line">
            <a:avLst/>
          </a:prstGeom>
          <a:ln cap="sq" w="12600">
            <a:solidFill>
              <a:srgbClr val="eaeaea"/>
            </a:solidFill>
            <a:miter/>
            <a:tailEnd len="sm" type="triangle" w="sm"/>
          </a:ln>
        </p:spPr>
        <p:style>
          <a:lnRef idx="0"/>
          <a:fillRef idx="0"/>
          <a:effectRef idx="0"/>
          <a:fontRef idx="minor"/>
        </p:style>
        <p:txBody>
          <a:bodyPr lIns="90000" rIns="90000" tIns="46800" bIns="46800" anchor="ctr">
            <a:noAutofit/>
          </a:bodyPr>
          <a:p>
            <a:endParaRPr b="0" lang="en-US" sz="2400" spc="-1" strike="noStrike">
              <a:solidFill>
                <a:srgbClr val="eaeaea"/>
              </a:solidFill>
              <a:latin typeface="Times New Roman"/>
            </a:endParaRPr>
          </a:p>
        </p:txBody>
      </p:sp>
      <p:sp>
        <p:nvSpPr>
          <p:cNvPr id="76" name=""/>
          <p:cNvSpPr/>
          <p:nvPr/>
        </p:nvSpPr>
        <p:spPr>
          <a:xfrm flipV="1">
            <a:off x="3352680" y="1828440"/>
            <a:ext cx="2133720" cy="762120"/>
          </a:xfrm>
          <a:prstGeom prst="line">
            <a:avLst/>
          </a:prstGeom>
          <a:ln cap="sq" w="12600">
            <a:solidFill>
              <a:srgbClr val="eaeaea"/>
            </a:solidFill>
            <a:miter/>
            <a:tailEnd len="sm" type="triangle" w="sm"/>
          </a:ln>
        </p:spPr>
        <p:style>
          <a:lnRef idx="0"/>
          <a:fillRef idx="0"/>
          <a:effectRef idx="0"/>
          <a:fontRef idx="minor"/>
        </p:style>
        <p:txBody>
          <a:bodyPr lIns="90000" rIns="90000" tIns="46800" bIns="46800" anchor="ctr">
            <a:noAutofit/>
          </a:bodyPr>
          <a:p>
            <a:endParaRPr b="0" lang="en-US" sz="2400" spc="-1" strike="noStrike">
              <a:solidFill>
                <a:srgbClr val="eaeaea"/>
              </a:solidFill>
              <a:latin typeface="Times New Roman"/>
            </a:endParaRPr>
          </a:p>
        </p:txBody>
      </p:sp>
      <p:sp>
        <p:nvSpPr>
          <p:cNvPr id="77"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random/>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1218960" y="304560"/>
            <a:ext cx="792468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pc="-1" strike="noStrike">
                <a:solidFill>
                  <a:srgbClr val="ffcc66"/>
                </a:solidFill>
                <a:latin typeface="Comic Sans MS"/>
              </a:rPr>
              <a:t>RECUPERANDO LA TARJETA.</a:t>
            </a:r>
            <a:endParaRPr b="0" lang="en-US" sz="4000" spc="-1" strike="noStrike">
              <a:solidFill>
                <a:srgbClr val="ffcc66"/>
              </a:solidFill>
              <a:latin typeface="Times New Roman"/>
            </a:endParaRPr>
          </a:p>
        </p:txBody>
      </p:sp>
      <p:sp>
        <p:nvSpPr>
          <p:cNvPr id="79"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fontScale="93740"/>
          </a:bodyPr>
          <a:p>
            <a:pPr marL="343080" indent="-343080">
              <a:lnSpc>
                <a:spcPct val="100000"/>
              </a:lnSpc>
              <a:spcBef>
                <a:spcPts val="601"/>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pc="-1" strike="noStrike">
                <a:solidFill>
                  <a:srgbClr val="eaeaea"/>
                </a:solidFill>
                <a:latin typeface="Comic Sans MS"/>
              </a:rPr>
              <a:t>Una vez que el cliente se ha ido, y se ha obtenido el PIN , el Defraudador podrá despegar las puntas con pegamento y sosteniendo las dos puntas simplemente jala la trampa y obtiene la tarjeta capturada.</a:t>
            </a:r>
            <a:endParaRPr b="0" lang="en-US" sz="2400" spc="-1" strike="noStrike">
              <a:solidFill>
                <a:srgbClr val="eaeaea"/>
              </a:solidFill>
              <a:latin typeface="Times New Roman"/>
            </a:endParaRPr>
          </a:p>
        </p:txBody>
      </p:sp>
      <p:pic>
        <p:nvPicPr>
          <p:cNvPr id="80" name="" descr=""/>
          <p:cNvPicPr/>
          <p:nvPr/>
        </p:nvPicPr>
        <p:blipFill>
          <a:blip r:embed="rId1"/>
          <a:stretch/>
        </p:blipFill>
        <p:spPr>
          <a:xfrm>
            <a:off x="1295280" y="1600200"/>
            <a:ext cx="3733920" cy="4800600"/>
          </a:xfrm>
          <a:prstGeom prst="rect">
            <a:avLst/>
          </a:prstGeom>
          <a:ln w="0">
            <a:noFill/>
          </a:ln>
        </p:spPr>
      </p:pic>
      <p:sp>
        <p:nvSpPr>
          <p:cNvPr id="81"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cover dir="d"/>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137160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pc="-1" strike="noStrike">
                <a:solidFill>
                  <a:srgbClr val="ffcc66"/>
                </a:solidFill>
                <a:latin typeface="Comic Sans MS"/>
              </a:rPr>
              <a:t>   </a:t>
            </a:r>
            <a:r>
              <a:rPr b="0" lang="en-US" sz="4400" spc="-1" strike="noStrike">
                <a:solidFill>
                  <a:srgbClr val="ffcc66"/>
                </a:solidFill>
                <a:latin typeface="Comic Sans MS"/>
              </a:rPr>
              <a:t>RECOMENDACIONES.</a:t>
            </a:r>
            <a:endParaRPr b="0" lang="en-US" sz="4400" spc="-1" strike="noStrike">
              <a:solidFill>
                <a:srgbClr val="ffcc66"/>
              </a:solidFill>
              <a:latin typeface="Times New Roman"/>
            </a:endParaRPr>
          </a:p>
        </p:txBody>
      </p:sp>
      <p:sp>
        <p:nvSpPr>
          <p:cNvPr id="83" name="PlaceHolder 2"/>
          <p:cNvSpPr>
            <a:spLocks noGrp="1"/>
          </p:cNvSpPr>
          <p:nvPr>
            <p:ph/>
          </p:nvPr>
        </p:nvSpPr>
        <p:spPr>
          <a:xfrm>
            <a:off x="5333760" y="1371600"/>
            <a:ext cx="3809880" cy="4495680"/>
          </a:xfrm>
          <a:prstGeom prst="rect">
            <a:avLst/>
          </a:prstGeom>
          <a:noFill/>
          <a:ln w="0">
            <a:noFill/>
          </a:ln>
        </p:spPr>
        <p:txBody>
          <a:bodyPr lIns="90000" rIns="90000" tIns="46800" bIns="46800" anchor="t">
            <a:normAutofit fontScale="96865" lnSpcReduction="10000"/>
          </a:bodyPr>
          <a:p>
            <a:pPr marL="343080" indent="-343080">
              <a:lnSpc>
                <a:spcPct val="90000"/>
              </a:lnSpc>
              <a:spcBef>
                <a:spcPts val="601"/>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pc="-1" strike="noStrike">
                <a:solidFill>
                  <a:srgbClr val="eaeaea"/>
                </a:solidFill>
                <a:latin typeface="Comic Sans MS"/>
              </a:rPr>
              <a:t>1.-Una vez que el cliente tiene retención de su tarjeta deberá verificar si la hendidura no cuenta con las dos puntas de la trampa pegadas, si es así, jale la trampa y recupere su tarjeta.</a:t>
            </a:r>
            <a:endParaRPr b="0" lang="en-US" sz="2400" spc="-1" strike="noStrike">
              <a:solidFill>
                <a:srgbClr val="eaeaea"/>
              </a:solidFill>
              <a:latin typeface="Times New Roman"/>
            </a:endParaRPr>
          </a:p>
          <a:p>
            <a:pPr marL="343080" indent="-343080">
              <a:lnSpc>
                <a:spcPct val="90000"/>
              </a:lnSpc>
              <a:spcBef>
                <a:spcPts val="601"/>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pc="-1" strike="noStrike">
                <a:solidFill>
                  <a:srgbClr val="eaeaea"/>
                </a:solidFill>
                <a:latin typeface="Comic Sans MS"/>
              </a:rPr>
              <a:t>2.- Reporte inmediatamente el evento al Banco.</a:t>
            </a:r>
            <a:endParaRPr b="0" lang="en-US" sz="2400" spc="-1" strike="noStrike">
              <a:solidFill>
                <a:srgbClr val="eaeaea"/>
              </a:solidFill>
              <a:latin typeface="Times New Roman"/>
            </a:endParaRPr>
          </a:p>
        </p:txBody>
      </p:sp>
      <p:pic>
        <p:nvPicPr>
          <p:cNvPr id="84" name="" descr=""/>
          <p:cNvPicPr/>
          <p:nvPr/>
        </p:nvPicPr>
        <p:blipFill>
          <a:blip r:embed="rId1"/>
          <a:stretch/>
        </p:blipFill>
        <p:spPr>
          <a:xfrm>
            <a:off x="1143000" y="1371600"/>
            <a:ext cx="4267080" cy="5181480"/>
          </a:xfrm>
          <a:prstGeom prst="rect">
            <a:avLst/>
          </a:prstGeom>
          <a:ln w="0">
            <a:noFill/>
          </a:ln>
        </p:spPr>
      </p:pic>
      <p:sp>
        <p:nvSpPr>
          <p:cNvPr id="85"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cover dir="d"/>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86" name=""/>
          <p:cNvSpPr/>
          <p:nvPr/>
        </p:nvSpPr>
        <p:spPr>
          <a:xfrm>
            <a:off x="1371600" y="2362320"/>
            <a:ext cx="7772400" cy="120636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pc="-1" strike="noStrike">
                <a:solidFill>
                  <a:srgbClr val="ffcc66"/>
                </a:solidFill>
                <a:latin typeface="Comic Sans MS"/>
              </a:rPr>
              <a:t>MANDA ESTE MENSAJE</a:t>
            </a:r>
            <a:endParaRPr b="0" lang="en-US" sz="4400" spc="-1" strike="noStrike">
              <a:solidFill>
                <a:srgbClr val="eaeaea"/>
              </a:solidFill>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pc="-1" strike="noStrike">
                <a:solidFill>
                  <a:srgbClr val="ffcc66"/>
                </a:solidFill>
                <a:latin typeface="Comic Sans MS"/>
              </a:rPr>
              <a:t>      </a:t>
            </a:r>
            <a:r>
              <a:rPr b="0" lang="en-US" sz="4400" spc="-1" strike="noStrike">
                <a:solidFill>
                  <a:srgbClr val="ffcc66"/>
                </a:solidFill>
                <a:latin typeface="Comic Sans MS"/>
              </a:rPr>
              <a:t>A TODOS TUS FAMILIARES Y AMIGOS</a:t>
            </a:r>
            <a:endParaRPr b="0" lang="en-US" sz="4400" spc="-1" strike="noStrike">
              <a:solidFill>
                <a:srgbClr val="eaeaea"/>
              </a:solidFill>
              <a:latin typeface="Times New Roman"/>
            </a:endParaRPr>
          </a:p>
        </p:txBody>
      </p:sp>
      <p:sp>
        <p:nvSpPr>
          <p:cNvPr id="87" name=""/>
          <p:cNvSpPr/>
          <p:nvPr/>
        </p:nvSpPr>
        <p:spPr>
          <a:xfrm>
            <a:off x="1828800" y="5727600"/>
            <a:ext cx="7772400" cy="1206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pc="-1" strike="noStrike">
                <a:solidFill>
                  <a:srgbClr val="ffcc66"/>
                </a:solidFill>
                <a:latin typeface="Comic Sans MS"/>
              </a:rPr>
              <a:t>   </a:t>
            </a:r>
            <a:r>
              <a:rPr b="0" lang="en-US" sz="2800" spc="-1" strike="noStrike">
                <a:solidFill>
                  <a:srgbClr val="ffcc66"/>
                </a:solidFill>
                <a:latin typeface="Comic Sans MS"/>
              </a:rPr>
              <a:t>PEDRO A.MORALES DUEÑAS</a:t>
            </a:r>
            <a:endParaRPr b="0" lang="en-US" sz="2800" spc="-1" strike="noStrike">
              <a:solidFill>
                <a:srgbClr val="eaeaea"/>
              </a:solidFill>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24" name="PlaceHolder 1"/>
          <p:cNvSpPr>
            <a:spLocks noGrp="1"/>
          </p:cNvSpPr>
          <p:nvPr>
            <p:ph/>
          </p:nvPr>
        </p:nvSpPr>
        <p:spPr>
          <a:xfrm>
            <a:off x="5181480" y="1600200"/>
            <a:ext cx="3810240" cy="4495680"/>
          </a:xfrm>
          <a:prstGeom prst="rect">
            <a:avLst/>
          </a:prstGeom>
          <a:noFill/>
          <a:ln w="0">
            <a:noFill/>
          </a:ln>
        </p:spPr>
        <p:txBody>
          <a:bodyPr lIns="90000" rIns="90000" tIns="46800" bIns="46800" anchor="t">
            <a:normAutofit/>
          </a:bodyPr>
          <a:p>
            <a:pPr marL="343080" indent="-343080">
              <a:lnSpc>
                <a:spcPct val="10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pc="-1" strike="noStrike">
                <a:solidFill>
                  <a:srgbClr val="eaeaea"/>
                </a:solidFill>
                <a:latin typeface="Comic Sans MS"/>
              </a:rPr>
              <a:t>Lo que está haciendo en realidad es colocando una trampa dentro del cajero para “capturar” la tarjeta del siguiente usuario</a:t>
            </a:r>
            <a:endParaRPr b="0" lang="en-US" sz="2800" spc="-1" strike="noStrike">
              <a:solidFill>
                <a:srgbClr val="eaeaea"/>
              </a:solidFill>
              <a:latin typeface="Times New Roman"/>
            </a:endParaRPr>
          </a:p>
        </p:txBody>
      </p:sp>
      <p:pic>
        <p:nvPicPr>
          <p:cNvPr id="25" name="" descr=""/>
          <p:cNvPicPr/>
          <p:nvPr/>
        </p:nvPicPr>
        <p:blipFill>
          <a:blip r:embed="rId1"/>
          <a:stretch/>
        </p:blipFill>
        <p:spPr>
          <a:xfrm>
            <a:off x="1219320" y="1371600"/>
            <a:ext cx="4038480" cy="5181480"/>
          </a:xfrm>
          <a:prstGeom prst="rect">
            <a:avLst/>
          </a:prstGeom>
          <a:ln w="0">
            <a:noFill/>
          </a:ln>
        </p:spPr>
      </p:pic>
      <p:sp>
        <p:nvSpPr>
          <p:cNvPr id="26" name=""/>
          <p:cNvSpPr/>
          <p:nvPr/>
        </p:nvSpPr>
        <p:spPr>
          <a:xfrm>
            <a:off x="1219320" y="304920"/>
            <a:ext cx="7772400" cy="120636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COLOCANDO TRAMPA</a:t>
            </a:r>
            <a:endParaRPr b="0" lang="en-US" sz="4400" spc="-1" strike="noStrike">
              <a:solidFill>
                <a:srgbClr val="eaeaea"/>
              </a:solidFill>
              <a:latin typeface="Times New Roman"/>
            </a:endParaRPr>
          </a:p>
        </p:txBody>
      </p:sp>
      <p:sp>
        <p:nvSpPr>
          <p:cNvPr id="27"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blinds dir="horz"/>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     </a:t>
            </a:r>
            <a:r>
              <a:rPr b="1" lang="en-US" sz="4400" spc="-1" strike="noStrike">
                <a:solidFill>
                  <a:srgbClr val="ffcc66"/>
                </a:solidFill>
                <a:latin typeface="Comic Sans MS"/>
              </a:rPr>
              <a:t>LA ADVERTENCIA</a:t>
            </a:r>
            <a:endParaRPr b="0" lang="en-US" sz="4400" spc="-1" strike="noStrike">
              <a:solidFill>
                <a:srgbClr val="ffcc66"/>
              </a:solidFill>
              <a:latin typeface="Times New Roman"/>
            </a:endParaRPr>
          </a:p>
        </p:txBody>
      </p:sp>
      <p:sp>
        <p:nvSpPr>
          <p:cNvPr id="29"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a:bodyPr>
          <a:p>
            <a:pPr marL="343080" indent="-343080">
              <a:lnSpc>
                <a:spcPct val="9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pc="-1" strike="noStrike">
                <a:solidFill>
                  <a:srgbClr val="eaeaea"/>
                </a:solidFill>
                <a:latin typeface="Comic Sans MS"/>
              </a:rPr>
              <a:t>Alterar un cajero es una actividad arriesgada estos individuos van acompañados en pareja para advertir de algún posible testigo ocular y/o algunas posibles victimas potenciales</a:t>
            </a:r>
            <a:endParaRPr b="0" lang="en-US" sz="2800" spc="-1" strike="noStrike">
              <a:solidFill>
                <a:srgbClr val="eaeaea"/>
              </a:solidFill>
              <a:latin typeface="Times New Roman"/>
            </a:endParaRPr>
          </a:p>
        </p:txBody>
      </p:sp>
      <p:pic>
        <p:nvPicPr>
          <p:cNvPr id="30" name="" descr=""/>
          <p:cNvPicPr/>
          <p:nvPr/>
        </p:nvPicPr>
        <p:blipFill>
          <a:blip r:embed="rId1"/>
          <a:stretch/>
        </p:blipFill>
        <p:spPr>
          <a:xfrm>
            <a:off x="1219320" y="1371600"/>
            <a:ext cx="4038480" cy="5181480"/>
          </a:xfrm>
          <a:prstGeom prst="rect">
            <a:avLst/>
          </a:prstGeom>
          <a:ln w="0">
            <a:noFill/>
          </a:ln>
        </p:spPr>
      </p:pic>
      <p:sp>
        <p:nvSpPr>
          <p:cNvPr id="31"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cover dir="d"/>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32" name="PlaceHolder 1"/>
          <p:cNvSpPr>
            <a:spLocks noGrp="1"/>
          </p:cNvSpPr>
          <p:nvPr>
            <p:ph/>
          </p:nvPr>
        </p:nvSpPr>
        <p:spPr>
          <a:xfrm>
            <a:off x="5181480" y="1600200"/>
            <a:ext cx="3810240" cy="4495680"/>
          </a:xfrm>
          <a:prstGeom prst="rect">
            <a:avLst/>
          </a:prstGeom>
          <a:noFill/>
          <a:ln w="0">
            <a:noFill/>
          </a:ln>
        </p:spPr>
        <p:txBody>
          <a:bodyPr lIns="90000" rIns="90000" tIns="46800" bIns="46800" anchor="t">
            <a:normAutofit/>
          </a:bodyPr>
          <a:p>
            <a:pPr marL="343080" indent="-343080">
              <a:lnSpc>
                <a:spcPct val="10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pc="-1" strike="noStrike">
                <a:solidFill>
                  <a:srgbClr val="eaeaea"/>
                </a:solidFill>
                <a:latin typeface="Comic Sans MS"/>
              </a:rPr>
              <a:t>Aquí vemos al siguiente cliente que usará el cajero despues de que la trampa fué colocada. El inserta su tarjeta y empieza una transacción..</a:t>
            </a:r>
            <a:endParaRPr b="0" lang="en-US" sz="2800" spc="-1" strike="noStrike">
              <a:solidFill>
                <a:srgbClr val="eaeaea"/>
              </a:solidFill>
              <a:latin typeface="Times New Roman"/>
            </a:endParaRPr>
          </a:p>
        </p:txBody>
      </p:sp>
      <p:pic>
        <p:nvPicPr>
          <p:cNvPr id="33" name="" descr=""/>
          <p:cNvPicPr/>
          <p:nvPr/>
        </p:nvPicPr>
        <p:blipFill>
          <a:blip r:embed="rId1"/>
          <a:stretch/>
        </p:blipFill>
        <p:spPr>
          <a:xfrm>
            <a:off x="1143000" y="1676520"/>
            <a:ext cx="4191120" cy="4876560"/>
          </a:xfrm>
          <a:prstGeom prst="rect">
            <a:avLst/>
          </a:prstGeom>
          <a:ln w="0">
            <a:noFill/>
          </a:ln>
        </p:spPr>
      </p:pic>
      <p:sp>
        <p:nvSpPr>
          <p:cNvPr id="34" name="PlaceHolder 2"/>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     </a:t>
            </a:r>
            <a:r>
              <a:rPr b="1" lang="en-US" sz="4400" spc="-1" strike="noStrike">
                <a:solidFill>
                  <a:srgbClr val="ffcc66"/>
                </a:solidFill>
                <a:latin typeface="Comic Sans MS"/>
              </a:rPr>
              <a:t>LA VICTIMA</a:t>
            </a:r>
            <a:endParaRPr b="0" lang="en-US" sz="4400" spc="-1" strike="noStrike">
              <a:solidFill>
                <a:srgbClr val="ffcc66"/>
              </a:solidFill>
              <a:latin typeface="Times New Roman"/>
            </a:endParaRPr>
          </a:p>
        </p:txBody>
      </p:sp>
      <p:sp>
        <p:nvSpPr>
          <p:cNvPr id="35" name=""/>
          <p:cNvSpPr/>
          <p:nvPr/>
        </p:nvSpPr>
        <p:spPr>
          <a:xfrm>
            <a:off x="5014440" y="624852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zoom dir="in"/>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pc="-1" strike="noStrike">
                <a:solidFill>
                  <a:srgbClr val="ffcc66"/>
                </a:solidFill>
                <a:latin typeface="Comic Sans MS"/>
              </a:rPr>
              <a:t>La captura</a:t>
            </a:r>
            <a:endParaRPr b="0" lang="en-US" sz="4400" spc="-1" strike="noStrike">
              <a:solidFill>
                <a:srgbClr val="ffcc66"/>
              </a:solidFill>
              <a:latin typeface="Times New Roman"/>
            </a:endParaRPr>
          </a:p>
        </p:txBody>
      </p:sp>
      <p:sp>
        <p:nvSpPr>
          <p:cNvPr id="37" name="PlaceHolder 2"/>
          <p:cNvSpPr>
            <a:spLocks noGrp="1"/>
          </p:cNvSpPr>
          <p:nvPr>
            <p:ph/>
          </p:nvPr>
        </p:nvSpPr>
        <p:spPr>
          <a:xfrm>
            <a:off x="5333760" y="1143000"/>
            <a:ext cx="3809880" cy="4495680"/>
          </a:xfrm>
          <a:prstGeom prst="rect">
            <a:avLst/>
          </a:prstGeom>
          <a:noFill/>
          <a:ln w="0">
            <a:noFill/>
          </a:ln>
        </p:spPr>
        <p:txBody>
          <a:bodyPr lIns="90000" rIns="90000" tIns="46800" bIns="46800" anchor="t">
            <a:normAutofit fontScale="98427" lnSpcReduction="10000"/>
          </a:bodyPr>
          <a:p>
            <a:pPr marL="343080" indent="-343080">
              <a:lnSpc>
                <a:spcPct val="9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pc="-1" strike="noStrike">
                <a:solidFill>
                  <a:srgbClr val="eaeaea"/>
                </a:solidFill>
                <a:latin typeface="Comic Sans MS"/>
              </a:rPr>
              <a:t>La tarjeta ha sido capturada y el cliente está confundido preguntandose el porque de la retención. Como quiera que sea ahí vemos a la futura ayuda ( ¿ayuda?) Acercandose.</a:t>
            </a:r>
            <a:endParaRPr b="0" lang="en-US" sz="2800" spc="-1" strike="noStrike">
              <a:solidFill>
                <a:srgbClr val="eaeaea"/>
              </a:solidFill>
              <a:latin typeface="Times New Roman"/>
            </a:endParaRPr>
          </a:p>
        </p:txBody>
      </p:sp>
      <p:pic>
        <p:nvPicPr>
          <p:cNvPr id="38" name="" descr=""/>
          <p:cNvPicPr/>
          <p:nvPr/>
        </p:nvPicPr>
        <p:blipFill>
          <a:blip r:embed="rId1"/>
          <a:stretch/>
        </p:blipFill>
        <p:spPr>
          <a:xfrm>
            <a:off x="1143000" y="1371600"/>
            <a:ext cx="4267080" cy="5181480"/>
          </a:xfrm>
          <a:prstGeom prst="rect">
            <a:avLst/>
          </a:prstGeom>
          <a:ln w="0">
            <a:noFill/>
          </a:ln>
        </p:spPr>
      </p:pic>
      <p:sp>
        <p:nvSpPr>
          <p:cNvPr id="39"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cover dir="ru"/>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371600" y="22824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LA ASISTENCIA</a:t>
            </a:r>
            <a:endParaRPr b="0" lang="en-US" sz="4400" spc="-1" strike="noStrike">
              <a:solidFill>
                <a:srgbClr val="ffcc66"/>
              </a:solidFill>
              <a:latin typeface="Times New Roman"/>
            </a:endParaRPr>
          </a:p>
        </p:txBody>
      </p:sp>
      <p:sp>
        <p:nvSpPr>
          <p:cNvPr id="41" name="PlaceHolder 2"/>
          <p:cNvSpPr>
            <a:spLocks noGrp="1"/>
          </p:cNvSpPr>
          <p:nvPr>
            <p:ph/>
          </p:nvPr>
        </p:nvSpPr>
        <p:spPr>
          <a:xfrm>
            <a:off x="5333760" y="1904760"/>
            <a:ext cx="3809880" cy="3886200"/>
          </a:xfrm>
          <a:prstGeom prst="rect">
            <a:avLst/>
          </a:prstGeom>
          <a:noFill/>
          <a:ln w="0">
            <a:noFill/>
          </a:ln>
        </p:spPr>
        <p:txBody>
          <a:bodyPr lIns="90000" rIns="90000" tIns="46800" bIns="46800" anchor="t">
            <a:normAutofit fontScale="93740"/>
          </a:bodyPr>
          <a:p>
            <a:pPr marL="343080" indent="-343080">
              <a:lnSpc>
                <a:spcPct val="100000"/>
              </a:lnSpc>
              <a:spcBef>
                <a:spcPts val="601"/>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pc="-1" strike="noStrike">
                <a:solidFill>
                  <a:srgbClr val="eaeaea"/>
                </a:solidFill>
                <a:latin typeface="Comic Sans MS"/>
              </a:rPr>
              <a:t>Aqui vemos al defraudador pretendiendo brindar asistencia. Lo que él está tratando de hacer en realidad es obtener el número de N.I.P ahora que él ha capturado la tarjeta.</a:t>
            </a:r>
            <a:endParaRPr b="0" lang="en-US" sz="2400" spc="-1" strike="noStrike">
              <a:solidFill>
                <a:srgbClr val="eaeaea"/>
              </a:solidFill>
              <a:latin typeface="Times New Roman"/>
            </a:endParaRPr>
          </a:p>
        </p:txBody>
      </p:sp>
      <p:pic>
        <p:nvPicPr>
          <p:cNvPr id="42" name="" descr=""/>
          <p:cNvPicPr/>
          <p:nvPr/>
        </p:nvPicPr>
        <p:blipFill>
          <a:blip r:embed="rId1"/>
          <a:stretch/>
        </p:blipFill>
        <p:spPr>
          <a:xfrm>
            <a:off x="1219320" y="1371600"/>
            <a:ext cx="4038480" cy="5257800"/>
          </a:xfrm>
          <a:prstGeom prst="rect">
            <a:avLst/>
          </a:prstGeom>
          <a:ln w="0">
            <a:noFill/>
          </a:ln>
        </p:spPr>
      </p:pic>
      <p:sp>
        <p:nvSpPr>
          <p:cNvPr id="43" name=""/>
          <p:cNvSpPr/>
          <p:nvPr/>
        </p:nvSpPr>
        <p:spPr>
          <a:xfrm>
            <a:off x="509076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dissolve/>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21932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OBTENIENDO EL N.I.P</a:t>
            </a:r>
            <a:endParaRPr b="0" lang="en-US" sz="4400" spc="-1" strike="noStrike">
              <a:solidFill>
                <a:srgbClr val="ffcc66"/>
              </a:solidFill>
              <a:latin typeface="Times New Roman"/>
            </a:endParaRPr>
          </a:p>
        </p:txBody>
      </p:sp>
      <p:sp>
        <p:nvSpPr>
          <p:cNvPr id="45"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fontScale="93740"/>
          </a:bodyPr>
          <a:p>
            <a:pPr marL="343080" indent="-343080">
              <a:lnSpc>
                <a:spcPct val="10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pc="-1" strike="noStrike">
                <a:solidFill>
                  <a:srgbClr val="eaeaea"/>
                </a:solidFill>
                <a:latin typeface="Comic Sans MS"/>
              </a:rPr>
              <a:t>El convence al cliente de que podrá recuperar su tarjeta si el teclea su número N.I.P mientras el oprime ambos botones de “cancel” y “enter”.</a:t>
            </a:r>
            <a:endParaRPr b="0" lang="en-US" sz="2800" spc="-1" strike="noStrike">
              <a:solidFill>
                <a:srgbClr val="eaeaea"/>
              </a:solidFill>
              <a:latin typeface="Times New Roman"/>
            </a:endParaRPr>
          </a:p>
        </p:txBody>
      </p:sp>
      <p:pic>
        <p:nvPicPr>
          <p:cNvPr id="46" name="" descr=""/>
          <p:cNvPicPr/>
          <p:nvPr/>
        </p:nvPicPr>
        <p:blipFill>
          <a:blip r:embed="rId1"/>
          <a:stretch/>
        </p:blipFill>
        <p:spPr>
          <a:xfrm>
            <a:off x="1219320" y="1371600"/>
            <a:ext cx="4114800" cy="5105520"/>
          </a:xfrm>
          <a:prstGeom prst="rect">
            <a:avLst/>
          </a:prstGeom>
          <a:ln w="0">
            <a:noFill/>
          </a:ln>
        </p:spPr>
      </p:pic>
      <p:sp>
        <p:nvSpPr>
          <p:cNvPr id="47"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randomBar dir="vert"/>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371600" y="304560"/>
            <a:ext cx="777240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pc="-1" strike="noStrike">
                <a:solidFill>
                  <a:srgbClr val="ffcc66"/>
                </a:solidFill>
                <a:latin typeface="Comic Sans MS"/>
              </a:rPr>
              <a:t>DANDOSE POR VENCIDO</a:t>
            </a:r>
            <a:endParaRPr b="0" lang="en-US" sz="4400" spc="-1" strike="noStrike">
              <a:solidFill>
                <a:srgbClr val="ffcc66"/>
              </a:solidFill>
              <a:latin typeface="Times New Roman"/>
            </a:endParaRPr>
          </a:p>
        </p:txBody>
      </p:sp>
      <p:sp>
        <p:nvSpPr>
          <p:cNvPr id="49"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fontScale="93740"/>
          </a:bodyPr>
          <a:p>
            <a:pPr marL="343080" indent="-343080">
              <a:lnSpc>
                <a:spcPct val="100000"/>
              </a:lnSpc>
              <a:spcBef>
                <a:spcPts val="700"/>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pc="-1" strike="noStrike">
                <a:solidFill>
                  <a:srgbClr val="eaeaea"/>
                </a:solidFill>
                <a:latin typeface="Comic Sans MS"/>
              </a:rPr>
              <a:t>Despues de varios intentos el cliente se convence de que el cajero ha capturado su tarjeta. Ambos el cliente y el Defraudador dejan la cabina del cajero.</a:t>
            </a:r>
            <a:endParaRPr b="0" lang="en-US" sz="2800" spc="-1" strike="noStrike">
              <a:solidFill>
                <a:srgbClr val="eaeaea"/>
              </a:solidFill>
              <a:latin typeface="Times New Roman"/>
            </a:endParaRPr>
          </a:p>
        </p:txBody>
      </p:sp>
      <p:pic>
        <p:nvPicPr>
          <p:cNvPr id="50" name="" descr=""/>
          <p:cNvPicPr/>
          <p:nvPr/>
        </p:nvPicPr>
        <p:blipFill>
          <a:blip r:embed="rId1"/>
          <a:stretch/>
        </p:blipFill>
        <p:spPr>
          <a:xfrm>
            <a:off x="1219320" y="1295280"/>
            <a:ext cx="4038480" cy="5257800"/>
          </a:xfrm>
          <a:prstGeom prst="rect">
            <a:avLst/>
          </a:prstGeom>
          <a:ln w="0">
            <a:noFill/>
          </a:ln>
        </p:spPr>
      </p:pic>
      <p:sp>
        <p:nvSpPr>
          <p:cNvPr id="51"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wipe dir="u"/>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00ff"/>
            </a:gs>
            <a:gs pos="100000">
              <a:srgbClr val="200b5b"/>
            </a:gs>
          </a:gsLst>
          <a:path path="rect">
            <a:fillToRect l="50000" t="50000" r="50000" b="50000"/>
          </a:path>
        </a:gra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218960" y="228240"/>
            <a:ext cx="7924680" cy="12063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200" spc="-1" strike="noStrike">
                <a:solidFill>
                  <a:srgbClr val="ffcc66"/>
                </a:solidFill>
                <a:latin typeface="Comic Sans MS"/>
              </a:rPr>
              <a:t>RECUPERANDO LA TARJETA</a:t>
            </a:r>
            <a:endParaRPr b="0" lang="en-US" sz="4200" spc="-1" strike="noStrike">
              <a:solidFill>
                <a:srgbClr val="ffcc66"/>
              </a:solidFill>
              <a:latin typeface="Times New Roman"/>
            </a:endParaRPr>
          </a:p>
        </p:txBody>
      </p:sp>
      <p:sp>
        <p:nvSpPr>
          <p:cNvPr id="53" name="PlaceHolder 2"/>
          <p:cNvSpPr>
            <a:spLocks noGrp="1"/>
          </p:cNvSpPr>
          <p:nvPr>
            <p:ph/>
          </p:nvPr>
        </p:nvSpPr>
        <p:spPr>
          <a:xfrm>
            <a:off x="5181480" y="1600200"/>
            <a:ext cx="3810240" cy="4495680"/>
          </a:xfrm>
          <a:prstGeom prst="rect">
            <a:avLst/>
          </a:prstGeom>
          <a:noFill/>
          <a:ln w="0">
            <a:noFill/>
          </a:ln>
        </p:spPr>
        <p:txBody>
          <a:bodyPr lIns="90000" rIns="90000" tIns="46800" bIns="46800" anchor="t">
            <a:normAutofit/>
          </a:bodyPr>
          <a:p>
            <a:pPr marL="343080" indent="-343080">
              <a:lnSpc>
                <a:spcPct val="100000"/>
              </a:lnSpc>
              <a:spcBef>
                <a:spcPts val="601"/>
              </a:spcBef>
              <a:buClr>
                <a:srgbClr val="ffcc66"/>
              </a:buClr>
              <a:buSzPct val="90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pc="-1" strike="noStrike">
                <a:solidFill>
                  <a:srgbClr val="eaeaea"/>
                </a:solidFill>
                <a:latin typeface="Comic Sans MS"/>
              </a:rPr>
              <a:t>Satisfecho de que el área está despejada el Defraudador regresa para sacar la tarjeta que fué capturada con su trampa. El no solo tiene la tarjeta si no tambíen tiene el número de N.I.P del cliente.</a:t>
            </a:r>
            <a:endParaRPr b="0" lang="en-US" sz="2400" spc="-1" strike="noStrike">
              <a:solidFill>
                <a:srgbClr val="eaeaea"/>
              </a:solidFill>
              <a:latin typeface="Times New Roman"/>
            </a:endParaRPr>
          </a:p>
        </p:txBody>
      </p:sp>
      <p:pic>
        <p:nvPicPr>
          <p:cNvPr id="54" name="" descr=""/>
          <p:cNvPicPr/>
          <p:nvPr/>
        </p:nvPicPr>
        <p:blipFill>
          <a:blip r:embed="rId1"/>
          <a:stretch/>
        </p:blipFill>
        <p:spPr>
          <a:xfrm>
            <a:off x="1219320" y="1295280"/>
            <a:ext cx="4038480" cy="5334120"/>
          </a:xfrm>
          <a:prstGeom prst="rect">
            <a:avLst/>
          </a:prstGeom>
          <a:ln w="0">
            <a:noFill/>
          </a:ln>
        </p:spPr>
      </p:pic>
      <p:sp>
        <p:nvSpPr>
          <p:cNvPr id="55" name=""/>
          <p:cNvSpPr/>
          <p:nvPr/>
        </p:nvSpPr>
        <p:spPr>
          <a:xfrm>
            <a:off x="5271840" y="6324480"/>
            <a:ext cx="4039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pc="-1" strike="noStrike">
                <a:solidFill>
                  <a:srgbClr val="eaeaea"/>
                </a:solidFill>
                <a:latin typeface="Comic Sans MS"/>
              </a:rPr>
              <a:t>ordep44@hotmail.com</a:t>
            </a:r>
            <a:endParaRPr b="0" lang="en-US" sz="2400" spc="-1" strike="noStrike">
              <a:solidFill>
                <a:srgbClr val="eaeaea"/>
              </a:solidFill>
              <a:latin typeface="Times New Roman"/>
            </a:endParaRPr>
          </a:p>
        </p:txBody>
      </p:sp>
    </p:spTree>
  </p:cSld>
  <p:transition>
    <p:random/>
  </p:transition>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2" presetSubtype="8">
                                  <p:stCondLst>
                                    <p:cond delay="0"/>
                                  </p:stCondLst>
                                  <p:childTnLst>
                                    <p:set>
                                      <p:cBhvr>
                                        <p:cTn id="6" dur="1" fill="hold">
                                          <p:stCondLst>
                                            <p:cond delay="0"/>
                                          </p:stCondLst>
                                        </p:cTn>
                                        <p:tgtEl>
                                          <p:spTgt spid="52"/>
                                        </p:tgtEl>
                                        <p:attrNameLst>
                                          <p:attrName>style.visibility</p:attrName>
                                        </p:attrNameLst>
                                      </p:cBhvr>
                                      <p:to>
                                        <p:strVal val="visible"/>
                                      </p:to>
                                    </p:set>
                                    <p:anim calcmode="lin" valueType="num">
                                      <p:cBhvr additive="base">
                                        <p:cTn id="7" dur="500" fill="hold"/>
                                        <p:tgtEl>
                                          <p:spTgt spid="52"/>
                                        </p:tgtEl>
                                        <p:attrNameLst>
                                          <p:attrName>ppt_x</p:attrName>
                                        </p:attrNameLst>
                                      </p:cBhvr>
                                      <p:tavLst>
                                        <p:tav tm="0">
                                          <p:val>
                                            <p:strVal val="0-#ppt_w/2"/>
                                          </p:val>
                                        </p:tav>
                                        <p:tav tm="100000">
                                          <p:val>
                                            <p:strVal val="#ppt_x"/>
                                          </p:val>
                                        </p:tav>
                                      </p:tavLst>
                                    </p:anim>
                                    <p:anim calcmode="lin" valueType="num">
                                      <p:cBhvr additive="base">
                                        <p:cTn id="8" dur="500" fill="hold"/>
                                        <p:tgtEl>
                                          <p:spTgt spid="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184</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2001-12-05T23:37:51Z</dcterms:created>
  <dc:creator>PEDRO A.MORALES DUEÑAS</dc:creator>
  <dc:description/>
  <dc:language>en-US</dc:language>
  <cp:lastModifiedBy>PEDRO ALFREDO MORALES DUEÑAS</cp:lastModifiedBy>
  <dcterms:modified xsi:type="dcterms:W3CDTF">2006-07-03T08:25:26Z</dcterms:modified>
  <cp:revision>9</cp:revision>
  <dc:subject/>
  <dc:title>ROBO EN CAJEROS</dc:title>
</cp:coreProperties>
</file>