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287000" cy="10287000"/>
  <p:notesSz cx="6858000" cy="9144000"/>
  <p:embeddedFontLst>
    <p:embeddedFont>
      <p:font typeface="Montserrat Bold" charset="1" panose="00000800000000000000"/>
      <p:regular r:id="rId7"/>
    </p:embeddedFont>
    <p:embeddedFont>
      <p:font typeface="Montserrat Classic Bold" charset="1" panose="00000800000000000000"/>
      <p:regular r:id="rId8"/>
    </p:embeddedFont>
    <p:embeddedFont>
      <p:font typeface="Montserrat" charset="1" panose="000005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-5400000">
            <a:off x="2939124" y="1681326"/>
            <a:ext cx="1378658" cy="2825576"/>
          </a:xfrm>
          <a:prstGeom prst="rect">
            <a:avLst/>
          </a:prstGeom>
          <a:solidFill>
            <a:srgbClr val="D9D9D9"/>
          </a:solidFill>
        </p:spPr>
      </p:sp>
      <p:sp>
        <p:nvSpPr>
          <p:cNvPr name="AutoShape 3" id="3"/>
          <p:cNvSpPr/>
          <p:nvPr/>
        </p:nvSpPr>
        <p:spPr>
          <a:xfrm rot="-5400000">
            <a:off x="2884182" y="3977901"/>
            <a:ext cx="1385228" cy="2928891"/>
          </a:xfrm>
          <a:prstGeom prst="rect">
            <a:avLst/>
          </a:prstGeom>
          <a:solidFill>
            <a:srgbClr val="D9D9D9"/>
          </a:solidFill>
        </p:spPr>
      </p:sp>
      <p:sp>
        <p:nvSpPr>
          <p:cNvPr name="AutoShape 4" id="4"/>
          <p:cNvSpPr/>
          <p:nvPr/>
        </p:nvSpPr>
        <p:spPr>
          <a:xfrm rot="0">
            <a:off x="15241" y="8865616"/>
            <a:ext cx="10271759" cy="1784326"/>
          </a:xfrm>
          <a:prstGeom prst="rect">
            <a:avLst/>
          </a:prstGeom>
          <a:solidFill>
            <a:srgbClr val="282828"/>
          </a:solidFill>
        </p:spPr>
      </p:sp>
      <p:sp>
        <p:nvSpPr>
          <p:cNvPr name="AutoShape 5" id="5"/>
          <p:cNvSpPr/>
          <p:nvPr/>
        </p:nvSpPr>
        <p:spPr>
          <a:xfrm rot="-5400000">
            <a:off x="2900646" y="6487196"/>
            <a:ext cx="1352300" cy="2928891"/>
          </a:xfrm>
          <a:prstGeom prst="rect">
            <a:avLst/>
          </a:prstGeom>
          <a:solidFill>
            <a:srgbClr val="D9D9D9"/>
          </a:solidFill>
        </p:spPr>
      </p:sp>
      <p:sp>
        <p:nvSpPr>
          <p:cNvPr name="AutoShape 6" id="6"/>
          <p:cNvSpPr/>
          <p:nvPr/>
        </p:nvSpPr>
        <p:spPr>
          <a:xfrm rot="-10800000">
            <a:off x="5076706" y="644110"/>
            <a:ext cx="4114800" cy="950811"/>
          </a:xfrm>
          <a:prstGeom prst="rect">
            <a:avLst/>
          </a:prstGeom>
          <a:solidFill>
            <a:srgbClr val="282828"/>
          </a:solidFill>
        </p:spPr>
      </p:sp>
      <p:sp>
        <p:nvSpPr>
          <p:cNvPr name="AutoShape 7" id="7"/>
          <p:cNvSpPr/>
          <p:nvPr/>
        </p:nvSpPr>
        <p:spPr>
          <a:xfrm rot="-5400000">
            <a:off x="936660" y="1078428"/>
            <a:ext cx="410231" cy="82176"/>
          </a:xfrm>
          <a:prstGeom prst="rect">
            <a:avLst/>
          </a:prstGeom>
          <a:solidFill>
            <a:srgbClr val="A6A6A6"/>
          </a:solidFill>
        </p:spPr>
      </p:sp>
      <p:sp>
        <p:nvSpPr>
          <p:cNvPr name="Freeform 8" id="8"/>
          <p:cNvSpPr/>
          <p:nvPr/>
        </p:nvSpPr>
        <p:spPr>
          <a:xfrm flipH="false" flipV="false" rot="0">
            <a:off x="162970" y="1953065"/>
            <a:ext cx="2100440" cy="1916651"/>
          </a:xfrm>
          <a:custGeom>
            <a:avLst/>
            <a:gdLst/>
            <a:ahLst/>
            <a:cxnLst/>
            <a:rect r="r" b="b" t="t" l="l"/>
            <a:pathLst>
              <a:path h="1916651" w="2100440">
                <a:moveTo>
                  <a:pt x="0" y="0"/>
                </a:moveTo>
                <a:lnTo>
                  <a:pt x="2100440" y="0"/>
                </a:lnTo>
                <a:lnTo>
                  <a:pt x="2100440" y="1916651"/>
                </a:lnTo>
                <a:lnTo>
                  <a:pt x="0" y="1916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414018" y="2025205"/>
            <a:ext cx="1758245" cy="1758238"/>
            <a:chOff x="0" y="0"/>
            <a:chExt cx="6350025" cy="63500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350026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26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162970" y="4304582"/>
            <a:ext cx="2100440" cy="1916651"/>
          </a:xfrm>
          <a:custGeom>
            <a:avLst/>
            <a:gdLst/>
            <a:ahLst/>
            <a:cxnLst/>
            <a:rect r="r" b="b" t="t" l="l"/>
            <a:pathLst>
              <a:path h="1916651" w="2100440">
                <a:moveTo>
                  <a:pt x="0" y="0"/>
                </a:moveTo>
                <a:lnTo>
                  <a:pt x="2100440" y="0"/>
                </a:lnTo>
                <a:lnTo>
                  <a:pt x="2100440" y="1916652"/>
                </a:lnTo>
                <a:lnTo>
                  <a:pt x="0" y="19166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414018" y="4376723"/>
            <a:ext cx="1758245" cy="1758238"/>
            <a:chOff x="0" y="0"/>
            <a:chExt cx="6350025" cy="6350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26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26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162970" y="6797412"/>
            <a:ext cx="2100440" cy="1916651"/>
          </a:xfrm>
          <a:custGeom>
            <a:avLst/>
            <a:gdLst/>
            <a:ahLst/>
            <a:cxnLst/>
            <a:rect r="r" b="b" t="t" l="l"/>
            <a:pathLst>
              <a:path h="1916651" w="2100440">
                <a:moveTo>
                  <a:pt x="0" y="0"/>
                </a:moveTo>
                <a:lnTo>
                  <a:pt x="2100440" y="0"/>
                </a:lnTo>
                <a:lnTo>
                  <a:pt x="2100440" y="1916652"/>
                </a:lnTo>
                <a:lnTo>
                  <a:pt x="0" y="19166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414018" y="6869553"/>
            <a:ext cx="1758245" cy="1758238"/>
            <a:chOff x="0" y="0"/>
            <a:chExt cx="6350025" cy="63500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350026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26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17" id="17"/>
          <p:cNvSpPr txBox="true"/>
          <p:nvPr/>
        </p:nvSpPr>
        <p:spPr>
          <a:xfrm rot="0">
            <a:off x="2215665" y="2418653"/>
            <a:ext cx="4179801" cy="2052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669"/>
              </a:lnSpc>
              <a:spcBef>
                <a:spcPct val="0"/>
              </a:spcBef>
            </a:pPr>
            <a:r>
              <a:rPr lang="en-US" b="true" sz="1112" spc="318">
                <a:solidFill>
                  <a:srgbClr val="28282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DESCRIPTION DU SIGNAL: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291886" y="1942693"/>
            <a:ext cx="4430839" cy="311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03"/>
              </a:lnSpc>
              <a:spcBef>
                <a:spcPct val="0"/>
              </a:spcBef>
            </a:pPr>
            <a:r>
              <a:rPr lang="en-US" b="true" sz="1669" spc="158">
                <a:solidFill>
                  <a:srgbClr val="282828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SIGNAL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263410" y="4278444"/>
            <a:ext cx="4430839" cy="311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03"/>
              </a:lnSpc>
              <a:spcBef>
                <a:spcPct val="0"/>
              </a:spcBef>
            </a:pPr>
            <a:r>
              <a:rPr lang="en-US" b="true" sz="1669" spc="158">
                <a:solidFill>
                  <a:srgbClr val="282828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SIGNAL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291886" y="6812403"/>
            <a:ext cx="4430839" cy="311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03"/>
              </a:lnSpc>
              <a:spcBef>
                <a:spcPct val="0"/>
              </a:spcBef>
            </a:pPr>
            <a:r>
              <a:rPr lang="en-US" b="true" sz="1669" spc="158">
                <a:solidFill>
                  <a:srgbClr val="282828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SIGNAL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263410" y="4790826"/>
            <a:ext cx="4179801" cy="2052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669"/>
              </a:lnSpc>
              <a:spcBef>
                <a:spcPct val="0"/>
              </a:spcBef>
            </a:pPr>
            <a:r>
              <a:rPr lang="en-US" b="true" sz="1112" spc="318">
                <a:solidFill>
                  <a:srgbClr val="28282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DESCRIPTION DU SIGNAL: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263410" y="7274406"/>
            <a:ext cx="4179801" cy="2052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669"/>
              </a:lnSpc>
              <a:spcBef>
                <a:spcPct val="0"/>
              </a:spcBef>
            </a:pPr>
            <a:r>
              <a:rPr lang="en-US" b="true" sz="1112" spc="318">
                <a:solidFill>
                  <a:srgbClr val="28282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DESCRIPTION DU SIGNAL:</a:t>
            </a:r>
          </a:p>
        </p:txBody>
      </p:sp>
      <p:sp>
        <p:nvSpPr>
          <p:cNvPr name="AutoShape 23" id="23"/>
          <p:cNvSpPr/>
          <p:nvPr/>
        </p:nvSpPr>
        <p:spPr>
          <a:xfrm rot="-5400000">
            <a:off x="8015000" y="1728104"/>
            <a:ext cx="1378658" cy="2825576"/>
          </a:xfrm>
          <a:prstGeom prst="rect">
            <a:avLst/>
          </a:prstGeom>
          <a:solidFill>
            <a:srgbClr val="D9D9D9"/>
          </a:solidFill>
        </p:spPr>
      </p:sp>
      <p:sp>
        <p:nvSpPr>
          <p:cNvPr name="AutoShape 24" id="24"/>
          <p:cNvSpPr/>
          <p:nvPr/>
        </p:nvSpPr>
        <p:spPr>
          <a:xfrm rot="-5400000">
            <a:off x="7940310" y="4044427"/>
            <a:ext cx="1424723" cy="2928891"/>
          </a:xfrm>
          <a:prstGeom prst="rect">
            <a:avLst/>
          </a:prstGeom>
          <a:solidFill>
            <a:srgbClr val="D9D9D9"/>
          </a:solidFill>
        </p:spPr>
      </p:sp>
      <p:sp>
        <p:nvSpPr>
          <p:cNvPr name="AutoShape 25" id="25"/>
          <p:cNvSpPr/>
          <p:nvPr/>
        </p:nvSpPr>
        <p:spPr>
          <a:xfrm rot="-5400000">
            <a:off x="7976522" y="6533973"/>
            <a:ext cx="1352300" cy="2928891"/>
          </a:xfrm>
          <a:prstGeom prst="rect">
            <a:avLst/>
          </a:prstGeom>
          <a:solidFill>
            <a:srgbClr val="D9D9D9"/>
          </a:solidFill>
        </p:spPr>
      </p:sp>
      <p:sp>
        <p:nvSpPr>
          <p:cNvPr name="Freeform 26" id="26"/>
          <p:cNvSpPr/>
          <p:nvPr/>
        </p:nvSpPr>
        <p:spPr>
          <a:xfrm flipH="false" flipV="false" rot="0">
            <a:off x="5238847" y="1999843"/>
            <a:ext cx="2100440" cy="1916651"/>
          </a:xfrm>
          <a:custGeom>
            <a:avLst/>
            <a:gdLst/>
            <a:ahLst/>
            <a:cxnLst/>
            <a:rect r="r" b="b" t="t" l="l"/>
            <a:pathLst>
              <a:path h="1916651" w="2100440">
                <a:moveTo>
                  <a:pt x="0" y="0"/>
                </a:moveTo>
                <a:lnTo>
                  <a:pt x="2100440" y="0"/>
                </a:lnTo>
                <a:lnTo>
                  <a:pt x="2100440" y="1916651"/>
                </a:lnTo>
                <a:lnTo>
                  <a:pt x="0" y="1916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27" id="27"/>
          <p:cNvGrpSpPr/>
          <p:nvPr/>
        </p:nvGrpSpPr>
        <p:grpSpPr>
          <a:xfrm rot="0">
            <a:off x="5489895" y="2071983"/>
            <a:ext cx="1758245" cy="1758238"/>
            <a:chOff x="0" y="0"/>
            <a:chExt cx="6350025" cy="63500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6350026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26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29" id="29"/>
          <p:cNvSpPr/>
          <p:nvPr/>
        </p:nvSpPr>
        <p:spPr>
          <a:xfrm flipH="false" flipV="false" rot="0">
            <a:off x="5238847" y="4351360"/>
            <a:ext cx="2100440" cy="1916651"/>
          </a:xfrm>
          <a:custGeom>
            <a:avLst/>
            <a:gdLst/>
            <a:ahLst/>
            <a:cxnLst/>
            <a:rect r="r" b="b" t="t" l="l"/>
            <a:pathLst>
              <a:path h="1916651" w="2100440">
                <a:moveTo>
                  <a:pt x="0" y="0"/>
                </a:moveTo>
                <a:lnTo>
                  <a:pt x="2100440" y="0"/>
                </a:lnTo>
                <a:lnTo>
                  <a:pt x="2100440" y="1916651"/>
                </a:lnTo>
                <a:lnTo>
                  <a:pt x="0" y="1916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0" id="30"/>
          <p:cNvGrpSpPr/>
          <p:nvPr/>
        </p:nvGrpSpPr>
        <p:grpSpPr>
          <a:xfrm rot="0">
            <a:off x="5489895" y="4423500"/>
            <a:ext cx="1758245" cy="1758238"/>
            <a:chOff x="0" y="0"/>
            <a:chExt cx="6350025" cy="63500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6350026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26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5238847" y="6844190"/>
            <a:ext cx="2100440" cy="1916651"/>
          </a:xfrm>
          <a:custGeom>
            <a:avLst/>
            <a:gdLst/>
            <a:ahLst/>
            <a:cxnLst/>
            <a:rect r="r" b="b" t="t" l="l"/>
            <a:pathLst>
              <a:path h="1916651" w="2100440">
                <a:moveTo>
                  <a:pt x="0" y="0"/>
                </a:moveTo>
                <a:lnTo>
                  <a:pt x="2100440" y="0"/>
                </a:lnTo>
                <a:lnTo>
                  <a:pt x="2100440" y="1916651"/>
                </a:lnTo>
                <a:lnTo>
                  <a:pt x="0" y="1916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3" id="33"/>
          <p:cNvGrpSpPr/>
          <p:nvPr/>
        </p:nvGrpSpPr>
        <p:grpSpPr>
          <a:xfrm rot="0">
            <a:off x="5489895" y="6916330"/>
            <a:ext cx="1758245" cy="1758238"/>
            <a:chOff x="0" y="0"/>
            <a:chExt cx="6350025" cy="63500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6350026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26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35" id="35"/>
          <p:cNvSpPr/>
          <p:nvPr/>
        </p:nvSpPr>
        <p:spPr>
          <a:xfrm flipH="false" flipV="false" rot="0">
            <a:off x="9046416" y="8905188"/>
            <a:ext cx="1070701" cy="1340471"/>
          </a:xfrm>
          <a:custGeom>
            <a:avLst/>
            <a:gdLst/>
            <a:ahLst/>
            <a:cxnLst/>
            <a:rect r="r" b="b" t="t" l="l"/>
            <a:pathLst>
              <a:path h="1340471" w="1070701">
                <a:moveTo>
                  <a:pt x="0" y="0"/>
                </a:moveTo>
                <a:lnTo>
                  <a:pt x="1070701" y="0"/>
                </a:lnTo>
                <a:lnTo>
                  <a:pt x="1070701" y="1340471"/>
                </a:lnTo>
                <a:lnTo>
                  <a:pt x="0" y="13404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36" id="36"/>
          <p:cNvSpPr txBox="true"/>
          <p:nvPr/>
        </p:nvSpPr>
        <p:spPr>
          <a:xfrm rot="0">
            <a:off x="1182863" y="814716"/>
            <a:ext cx="3960746" cy="561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50"/>
              </a:lnSpc>
            </a:pPr>
            <a:r>
              <a:rPr lang="en-US" sz="1500" spc="453">
                <a:solidFill>
                  <a:srgbClr val="282828"/>
                </a:solidFill>
                <a:latin typeface="Montserrat"/>
                <a:ea typeface="Montserrat"/>
                <a:cs typeface="Montserrat"/>
                <a:sym typeface="Montserrat"/>
              </a:rPr>
              <a:t>DICTIONNAIREDES SIGNAUX TACTILES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4760437" y="698511"/>
            <a:ext cx="4747339" cy="7943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400" spc="42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À UTILISER AUPRÈS DE </a:t>
            </a:r>
          </a:p>
          <a:p>
            <a:pPr algn="ctr">
              <a:lnSpc>
                <a:spcPts val="2100"/>
              </a:lnSpc>
            </a:pPr>
            <a:r>
              <a:rPr lang="en-US" sz="1400" spc="42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(AJOUTER LE NOM DE LA PERSONNE)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291541" y="2465431"/>
            <a:ext cx="4179801" cy="2052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669"/>
              </a:lnSpc>
              <a:spcBef>
                <a:spcPct val="0"/>
              </a:spcBef>
            </a:pPr>
            <a:r>
              <a:rPr lang="en-US" b="true" sz="1112" spc="318">
                <a:solidFill>
                  <a:srgbClr val="28282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DESCRIPTION DU SIGNAL: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367763" y="1989470"/>
            <a:ext cx="4430839" cy="311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03"/>
              </a:lnSpc>
              <a:spcBef>
                <a:spcPct val="0"/>
              </a:spcBef>
            </a:pPr>
            <a:r>
              <a:rPr lang="en-US" b="true" sz="1669" spc="158">
                <a:solidFill>
                  <a:srgbClr val="282828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SIGNAL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339287" y="4325222"/>
            <a:ext cx="4430839" cy="311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03"/>
              </a:lnSpc>
              <a:spcBef>
                <a:spcPct val="0"/>
              </a:spcBef>
            </a:pPr>
            <a:r>
              <a:rPr lang="en-US" b="true" sz="1669" spc="158">
                <a:solidFill>
                  <a:srgbClr val="282828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SIGNAL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367763" y="6859180"/>
            <a:ext cx="4430839" cy="311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03"/>
              </a:lnSpc>
              <a:spcBef>
                <a:spcPct val="0"/>
              </a:spcBef>
            </a:pPr>
            <a:r>
              <a:rPr lang="en-US" b="true" sz="1669" spc="158">
                <a:solidFill>
                  <a:srgbClr val="282828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SIGNAL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7339287" y="4837604"/>
            <a:ext cx="4179801" cy="2052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669"/>
              </a:lnSpc>
              <a:spcBef>
                <a:spcPct val="0"/>
              </a:spcBef>
            </a:pPr>
            <a:r>
              <a:rPr lang="en-US" b="true" sz="1112" spc="318">
                <a:solidFill>
                  <a:srgbClr val="28282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DESCRIPTION DU SIGNAL: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7339287" y="7321183"/>
            <a:ext cx="4179801" cy="2052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669"/>
              </a:lnSpc>
              <a:spcBef>
                <a:spcPct val="0"/>
              </a:spcBef>
            </a:pPr>
            <a:r>
              <a:rPr lang="en-US" b="true" sz="1112" spc="318">
                <a:solidFill>
                  <a:srgbClr val="28282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DESCRIPTION DU SIGNAL: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3288573" y="9837166"/>
            <a:ext cx="4747339" cy="2609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400" spc="42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WWW.CADITCA.COM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DAGfeq-fEsY</dc:identifier>
  <dcterms:modified xsi:type="dcterms:W3CDTF">2011-08-01T06:04:30Z</dcterms:modified>
  <cp:revision>1</cp:revision>
  <dc:title>Dictionnaire</dc:title>
</cp:coreProperties>
</file>