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843" r:id="rId2"/>
    <p:sldId id="3958" r:id="rId3"/>
    <p:sldId id="4109" r:id="rId4"/>
    <p:sldId id="4110" r:id="rId5"/>
    <p:sldId id="4111" r:id="rId6"/>
    <p:sldId id="4113" r:id="rId7"/>
    <p:sldId id="4114" r:id="rId8"/>
    <p:sldId id="4115" r:id="rId9"/>
    <p:sldId id="4116" r:id="rId10"/>
    <p:sldId id="4117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6DED9CF-611C-EB49-95DF-10BE066D0C22}">
          <p14:sldIdLst>
            <p14:sldId id="3843"/>
            <p14:sldId id="3958"/>
            <p14:sldId id="4109"/>
            <p14:sldId id="4110"/>
            <p14:sldId id="4111"/>
            <p14:sldId id="4113"/>
            <p14:sldId id="4114"/>
            <p14:sldId id="4115"/>
            <p14:sldId id="4116"/>
            <p14:sldId id="41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4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E28"/>
    <a:srgbClr val="B2428A"/>
    <a:srgbClr val="D9A1C4"/>
    <a:srgbClr val="B24DAD"/>
    <a:srgbClr val="FF8902"/>
    <a:srgbClr val="1CA58F"/>
    <a:srgbClr val="E96BCC"/>
    <a:srgbClr val="A35FA0"/>
    <a:srgbClr val="FF85FF"/>
    <a:srgbClr val="C90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3AF757-0654-BE48-BED3-51BFD2B77D92}" v="10" dt="2024-04-04T12:52:44.913"/>
    <p1510:client id="{1DB95CE3-57A3-9A49-9048-70B9B986DADB}" v="98" dt="2024-04-04T12:16:28.9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1" autoAdjust="0"/>
    <p:restoredTop sz="83014" autoAdjust="0"/>
  </p:normalViewPr>
  <p:slideViewPr>
    <p:cSldViewPr>
      <p:cViewPr varScale="1">
        <p:scale>
          <a:sx n="139" d="100"/>
          <a:sy n="139" d="100"/>
        </p:scale>
        <p:origin x="93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2" d="100"/>
        <a:sy n="152" d="100"/>
      </p:scale>
      <p:origin x="0" y="-5640"/>
    </p:cViewPr>
  </p:sorterViewPr>
  <p:notesViewPr>
    <p:cSldViewPr>
      <p:cViewPr varScale="1">
        <p:scale>
          <a:sx n="160" d="100"/>
          <a:sy n="160" d="100"/>
        </p:scale>
        <p:origin x="6792" y="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-Christine Messier" userId="c580fcd8-7bba-47ec-91ca-5582dada7824" providerId="ADAL" clId="{7D93F9C4-5C2B-5240-A4E0-D8992F284E5D}"/>
    <pc:docChg chg="delSld modSection">
      <pc:chgData name="Marie-Christine Messier" userId="c580fcd8-7bba-47ec-91ca-5582dada7824" providerId="ADAL" clId="{7D93F9C4-5C2B-5240-A4E0-D8992F284E5D}" dt="2024-04-04T13:14:00.186" v="88" actId="2696"/>
      <pc:docMkLst>
        <pc:docMk/>
      </pc:docMkLst>
      <pc:sldChg chg="del">
        <pc:chgData name="Marie-Christine Messier" userId="c580fcd8-7bba-47ec-91ca-5582dada7824" providerId="ADAL" clId="{7D93F9C4-5C2B-5240-A4E0-D8992F284E5D}" dt="2024-04-04T13:14:00.177" v="86" actId="2696"/>
        <pc:sldMkLst>
          <pc:docMk/>
          <pc:sldMk cId="303209282" sldId="3526"/>
        </pc:sldMkLst>
      </pc:sldChg>
      <pc:sldChg chg="del">
        <pc:chgData name="Marie-Christine Messier" userId="c580fcd8-7bba-47ec-91ca-5582dada7824" providerId="ADAL" clId="{7D93F9C4-5C2B-5240-A4E0-D8992F284E5D}" dt="2024-04-04T13:13:53.948" v="0" actId="2696"/>
        <pc:sldMkLst>
          <pc:docMk/>
          <pc:sldMk cId="376292705" sldId="3838"/>
        </pc:sldMkLst>
      </pc:sldChg>
      <pc:sldChg chg="del">
        <pc:chgData name="Marie-Christine Messier" userId="c580fcd8-7bba-47ec-91ca-5582dada7824" providerId="ADAL" clId="{7D93F9C4-5C2B-5240-A4E0-D8992F284E5D}" dt="2024-04-04T13:13:53.997" v="45" actId="2696"/>
        <pc:sldMkLst>
          <pc:docMk/>
          <pc:sldMk cId="2583099645" sldId="3839"/>
        </pc:sldMkLst>
      </pc:sldChg>
      <pc:sldChg chg="del">
        <pc:chgData name="Marie-Christine Messier" userId="c580fcd8-7bba-47ec-91ca-5582dada7824" providerId="ADAL" clId="{7D93F9C4-5C2B-5240-A4E0-D8992F284E5D}" dt="2024-04-04T13:13:53.982" v="31" actId="2696"/>
        <pc:sldMkLst>
          <pc:docMk/>
          <pc:sldMk cId="4116056325" sldId="3840"/>
        </pc:sldMkLst>
      </pc:sldChg>
      <pc:sldChg chg="del">
        <pc:chgData name="Marie-Christine Messier" userId="c580fcd8-7bba-47ec-91ca-5582dada7824" providerId="ADAL" clId="{7D93F9C4-5C2B-5240-A4E0-D8992F284E5D}" dt="2024-04-04T13:13:53.975" v="23" actId="2696"/>
        <pc:sldMkLst>
          <pc:docMk/>
          <pc:sldMk cId="2539398324" sldId="3841"/>
        </pc:sldMkLst>
      </pc:sldChg>
      <pc:sldChg chg="del">
        <pc:chgData name="Marie-Christine Messier" userId="c580fcd8-7bba-47ec-91ca-5582dada7824" providerId="ADAL" clId="{7D93F9C4-5C2B-5240-A4E0-D8992F284E5D}" dt="2024-04-04T13:13:54.010" v="53" actId="2696"/>
        <pc:sldMkLst>
          <pc:docMk/>
          <pc:sldMk cId="47236902" sldId="3842"/>
        </pc:sldMkLst>
      </pc:sldChg>
      <pc:sldChg chg="del">
        <pc:chgData name="Marie-Christine Messier" userId="c580fcd8-7bba-47ec-91ca-5582dada7824" providerId="ADAL" clId="{7D93F9C4-5C2B-5240-A4E0-D8992F284E5D}" dt="2024-04-04T13:14:00.150" v="62" actId="2696"/>
        <pc:sldMkLst>
          <pc:docMk/>
          <pc:sldMk cId="2714562488" sldId="3844"/>
        </pc:sldMkLst>
      </pc:sldChg>
      <pc:sldChg chg="del">
        <pc:chgData name="Marie-Christine Messier" userId="c580fcd8-7bba-47ec-91ca-5582dada7824" providerId="ADAL" clId="{7D93F9C4-5C2B-5240-A4E0-D8992F284E5D}" dt="2024-04-04T13:14:00.176" v="85" actId="2696"/>
        <pc:sldMkLst>
          <pc:docMk/>
          <pc:sldMk cId="156617370" sldId="3845"/>
        </pc:sldMkLst>
      </pc:sldChg>
      <pc:sldChg chg="del">
        <pc:chgData name="Marie-Christine Messier" userId="c580fcd8-7bba-47ec-91ca-5582dada7824" providerId="ADAL" clId="{7D93F9C4-5C2B-5240-A4E0-D8992F284E5D}" dt="2024-04-04T13:14:00.175" v="83" actId="2696"/>
        <pc:sldMkLst>
          <pc:docMk/>
          <pc:sldMk cId="1189211064" sldId="3846"/>
        </pc:sldMkLst>
      </pc:sldChg>
      <pc:sldChg chg="del">
        <pc:chgData name="Marie-Christine Messier" userId="c580fcd8-7bba-47ec-91ca-5582dada7824" providerId="ADAL" clId="{7D93F9C4-5C2B-5240-A4E0-D8992F284E5D}" dt="2024-04-04T13:14:00.172" v="78" actId="2696"/>
        <pc:sldMkLst>
          <pc:docMk/>
          <pc:sldMk cId="832709628" sldId="3847"/>
        </pc:sldMkLst>
      </pc:sldChg>
      <pc:sldChg chg="del">
        <pc:chgData name="Marie-Christine Messier" userId="c580fcd8-7bba-47ec-91ca-5582dada7824" providerId="ADAL" clId="{7D93F9C4-5C2B-5240-A4E0-D8992F284E5D}" dt="2024-04-04T13:13:53.962" v="8" actId="2696"/>
        <pc:sldMkLst>
          <pc:docMk/>
          <pc:sldMk cId="2134337183" sldId="3949"/>
        </pc:sldMkLst>
      </pc:sldChg>
      <pc:sldChg chg="del">
        <pc:chgData name="Marie-Christine Messier" userId="c580fcd8-7bba-47ec-91ca-5582dada7824" providerId="ADAL" clId="{7D93F9C4-5C2B-5240-A4E0-D8992F284E5D}" dt="2024-04-04T13:13:53.955" v="7" actId="2696"/>
        <pc:sldMkLst>
          <pc:docMk/>
          <pc:sldMk cId="3900592884" sldId="3950"/>
        </pc:sldMkLst>
      </pc:sldChg>
      <pc:sldChg chg="del">
        <pc:chgData name="Marie-Christine Messier" userId="c580fcd8-7bba-47ec-91ca-5582dada7824" providerId="ADAL" clId="{7D93F9C4-5C2B-5240-A4E0-D8992F284E5D}" dt="2024-04-04T13:13:53.972" v="20" actId="2696"/>
        <pc:sldMkLst>
          <pc:docMk/>
          <pc:sldMk cId="121901895" sldId="3951"/>
        </pc:sldMkLst>
      </pc:sldChg>
      <pc:sldChg chg="del">
        <pc:chgData name="Marie-Christine Messier" userId="c580fcd8-7bba-47ec-91ca-5582dada7824" providerId="ADAL" clId="{7D93F9C4-5C2B-5240-A4E0-D8992F284E5D}" dt="2024-04-04T13:13:53.996" v="44" actId="2696"/>
        <pc:sldMkLst>
          <pc:docMk/>
          <pc:sldMk cId="2277400365" sldId="3952"/>
        </pc:sldMkLst>
      </pc:sldChg>
      <pc:sldChg chg="del">
        <pc:chgData name="Marie-Christine Messier" userId="c580fcd8-7bba-47ec-91ca-5582dada7824" providerId="ADAL" clId="{7D93F9C4-5C2B-5240-A4E0-D8992F284E5D}" dt="2024-04-04T13:13:53.965" v="11" actId="2696"/>
        <pc:sldMkLst>
          <pc:docMk/>
          <pc:sldMk cId="2063349529" sldId="3953"/>
        </pc:sldMkLst>
      </pc:sldChg>
      <pc:sldChg chg="del">
        <pc:chgData name="Marie-Christine Messier" userId="c580fcd8-7bba-47ec-91ca-5582dada7824" providerId="ADAL" clId="{7D93F9C4-5C2B-5240-A4E0-D8992F284E5D}" dt="2024-04-04T13:13:53.953" v="5" actId="2696"/>
        <pc:sldMkLst>
          <pc:docMk/>
          <pc:sldMk cId="2880327035" sldId="3954"/>
        </pc:sldMkLst>
      </pc:sldChg>
      <pc:sldChg chg="del">
        <pc:chgData name="Marie-Christine Messier" userId="c580fcd8-7bba-47ec-91ca-5582dada7824" providerId="ADAL" clId="{7D93F9C4-5C2B-5240-A4E0-D8992F284E5D}" dt="2024-04-04T13:13:53.952" v="4" actId="2696"/>
        <pc:sldMkLst>
          <pc:docMk/>
          <pc:sldMk cId="878861636" sldId="3955"/>
        </pc:sldMkLst>
      </pc:sldChg>
      <pc:sldChg chg="del">
        <pc:chgData name="Marie-Christine Messier" userId="c580fcd8-7bba-47ec-91ca-5582dada7824" providerId="ADAL" clId="{7D93F9C4-5C2B-5240-A4E0-D8992F284E5D}" dt="2024-04-04T13:13:53.969" v="16" actId="2696"/>
        <pc:sldMkLst>
          <pc:docMk/>
          <pc:sldMk cId="3857110337" sldId="3956"/>
        </pc:sldMkLst>
      </pc:sldChg>
      <pc:sldChg chg="del">
        <pc:chgData name="Marie-Christine Messier" userId="c580fcd8-7bba-47ec-91ca-5582dada7824" providerId="ADAL" clId="{7D93F9C4-5C2B-5240-A4E0-D8992F284E5D}" dt="2024-04-04T13:13:53.964" v="10" actId="2696"/>
        <pc:sldMkLst>
          <pc:docMk/>
          <pc:sldMk cId="3274702198" sldId="3957"/>
        </pc:sldMkLst>
      </pc:sldChg>
      <pc:sldChg chg="del">
        <pc:chgData name="Marie-Christine Messier" userId="c580fcd8-7bba-47ec-91ca-5582dada7824" providerId="ADAL" clId="{7D93F9C4-5C2B-5240-A4E0-D8992F284E5D}" dt="2024-04-04T13:14:00.159" v="69" actId="2696"/>
        <pc:sldMkLst>
          <pc:docMk/>
          <pc:sldMk cId="4222699098" sldId="3959"/>
        </pc:sldMkLst>
      </pc:sldChg>
      <pc:sldChg chg="del">
        <pc:chgData name="Marie-Christine Messier" userId="c580fcd8-7bba-47ec-91ca-5582dada7824" providerId="ADAL" clId="{7D93F9C4-5C2B-5240-A4E0-D8992F284E5D}" dt="2024-04-04T13:14:00.171" v="77" actId="2696"/>
        <pc:sldMkLst>
          <pc:docMk/>
          <pc:sldMk cId="3771552105" sldId="3960"/>
        </pc:sldMkLst>
      </pc:sldChg>
      <pc:sldChg chg="del">
        <pc:chgData name="Marie-Christine Messier" userId="c580fcd8-7bba-47ec-91ca-5582dada7824" providerId="ADAL" clId="{7D93F9C4-5C2B-5240-A4E0-D8992F284E5D}" dt="2024-04-04T13:14:00.173" v="80" actId="2696"/>
        <pc:sldMkLst>
          <pc:docMk/>
          <pc:sldMk cId="3826239685" sldId="3961"/>
        </pc:sldMkLst>
      </pc:sldChg>
      <pc:sldChg chg="del">
        <pc:chgData name="Marie-Christine Messier" userId="c580fcd8-7bba-47ec-91ca-5582dada7824" providerId="ADAL" clId="{7D93F9C4-5C2B-5240-A4E0-D8992F284E5D}" dt="2024-04-04T13:14:00.170" v="75" actId="2696"/>
        <pc:sldMkLst>
          <pc:docMk/>
          <pc:sldMk cId="3344557504" sldId="3962"/>
        </pc:sldMkLst>
      </pc:sldChg>
      <pc:sldChg chg="del">
        <pc:chgData name="Marie-Christine Messier" userId="c580fcd8-7bba-47ec-91ca-5582dada7824" providerId="ADAL" clId="{7D93F9C4-5C2B-5240-A4E0-D8992F284E5D}" dt="2024-04-04T13:13:53.991" v="38" actId="2696"/>
        <pc:sldMkLst>
          <pc:docMk/>
          <pc:sldMk cId="82342485" sldId="4065"/>
        </pc:sldMkLst>
      </pc:sldChg>
      <pc:sldChg chg="del">
        <pc:chgData name="Marie-Christine Messier" userId="c580fcd8-7bba-47ec-91ca-5582dada7824" providerId="ADAL" clId="{7D93F9C4-5C2B-5240-A4E0-D8992F284E5D}" dt="2024-04-04T13:13:53.978" v="26" actId="2696"/>
        <pc:sldMkLst>
          <pc:docMk/>
          <pc:sldMk cId="3046413120" sldId="4066"/>
        </pc:sldMkLst>
      </pc:sldChg>
      <pc:sldChg chg="del">
        <pc:chgData name="Marie-Christine Messier" userId="c580fcd8-7bba-47ec-91ca-5582dada7824" providerId="ADAL" clId="{7D93F9C4-5C2B-5240-A4E0-D8992F284E5D}" dt="2024-04-04T13:13:53.963" v="9" actId="2696"/>
        <pc:sldMkLst>
          <pc:docMk/>
          <pc:sldMk cId="3202401467" sldId="4067"/>
        </pc:sldMkLst>
      </pc:sldChg>
      <pc:sldChg chg="del">
        <pc:chgData name="Marie-Christine Messier" userId="c580fcd8-7bba-47ec-91ca-5582dada7824" providerId="ADAL" clId="{7D93F9C4-5C2B-5240-A4E0-D8992F284E5D}" dt="2024-04-04T13:13:54.001" v="49" actId="2696"/>
        <pc:sldMkLst>
          <pc:docMk/>
          <pc:sldMk cId="4203514628" sldId="4068"/>
        </pc:sldMkLst>
      </pc:sldChg>
      <pc:sldChg chg="del">
        <pc:chgData name="Marie-Christine Messier" userId="c580fcd8-7bba-47ec-91ca-5582dada7824" providerId="ADAL" clId="{7D93F9C4-5C2B-5240-A4E0-D8992F284E5D}" dt="2024-04-04T13:13:54.008" v="50" actId="2696"/>
        <pc:sldMkLst>
          <pc:docMk/>
          <pc:sldMk cId="776258048" sldId="4069"/>
        </pc:sldMkLst>
      </pc:sldChg>
      <pc:sldChg chg="del">
        <pc:chgData name="Marie-Christine Messier" userId="c580fcd8-7bba-47ec-91ca-5582dada7824" providerId="ADAL" clId="{7D93F9C4-5C2B-5240-A4E0-D8992F284E5D}" dt="2024-04-04T13:13:53.997" v="46" actId="2696"/>
        <pc:sldMkLst>
          <pc:docMk/>
          <pc:sldMk cId="742989859" sldId="4070"/>
        </pc:sldMkLst>
      </pc:sldChg>
      <pc:sldChg chg="del">
        <pc:chgData name="Marie-Christine Messier" userId="c580fcd8-7bba-47ec-91ca-5582dada7824" providerId="ADAL" clId="{7D93F9C4-5C2B-5240-A4E0-D8992F284E5D}" dt="2024-04-04T13:13:53.998" v="47" actId="2696"/>
        <pc:sldMkLst>
          <pc:docMk/>
          <pc:sldMk cId="1080086897" sldId="4071"/>
        </pc:sldMkLst>
      </pc:sldChg>
      <pc:sldChg chg="del">
        <pc:chgData name="Marie-Christine Messier" userId="c580fcd8-7bba-47ec-91ca-5582dada7824" providerId="ADAL" clId="{7D93F9C4-5C2B-5240-A4E0-D8992F284E5D}" dt="2024-04-04T13:13:53.980" v="29" actId="2696"/>
        <pc:sldMkLst>
          <pc:docMk/>
          <pc:sldMk cId="942670328" sldId="4072"/>
        </pc:sldMkLst>
      </pc:sldChg>
      <pc:sldChg chg="del">
        <pc:chgData name="Marie-Christine Messier" userId="c580fcd8-7bba-47ec-91ca-5582dada7824" providerId="ADAL" clId="{7D93F9C4-5C2B-5240-A4E0-D8992F284E5D}" dt="2024-04-04T13:13:53.971" v="18" actId="2696"/>
        <pc:sldMkLst>
          <pc:docMk/>
          <pc:sldMk cId="3587776993" sldId="4073"/>
        </pc:sldMkLst>
      </pc:sldChg>
      <pc:sldChg chg="del">
        <pc:chgData name="Marie-Christine Messier" userId="c580fcd8-7bba-47ec-91ca-5582dada7824" providerId="ADAL" clId="{7D93F9C4-5C2B-5240-A4E0-D8992F284E5D}" dt="2024-04-04T13:13:54.017" v="57" actId="2696"/>
        <pc:sldMkLst>
          <pc:docMk/>
          <pc:sldMk cId="4204478539" sldId="4074"/>
        </pc:sldMkLst>
      </pc:sldChg>
      <pc:sldChg chg="del">
        <pc:chgData name="Marie-Christine Messier" userId="c580fcd8-7bba-47ec-91ca-5582dada7824" providerId="ADAL" clId="{7D93F9C4-5C2B-5240-A4E0-D8992F284E5D}" dt="2024-04-04T13:13:54.009" v="51" actId="2696"/>
        <pc:sldMkLst>
          <pc:docMk/>
          <pc:sldMk cId="3480441499" sldId="4075"/>
        </pc:sldMkLst>
      </pc:sldChg>
      <pc:sldChg chg="del">
        <pc:chgData name="Marie-Christine Messier" userId="c580fcd8-7bba-47ec-91ca-5582dada7824" providerId="ADAL" clId="{7D93F9C4-5C2B-5240-A4E0-D8992F284E5D}" dt="2024-04-04T13:13:54.011" v="55" actId="2696"/>
        <pc:sldMkLst>
          <pc:docMk/>
          <pc:sldMk cId="2616975325" sldId="4076"/>
        </pc:sldMkLst>
      </pc:sldChg>
      <pc:sldChg chg="del">
        <pc:chgData name="Marie-Christine Messier" userId="c580fcd8-7bba-47ec-91ca-5582dada7824" providerId="ADAL" clId="{7D93F9C4-5C2B-5240-A4E0-D8992F284E5D}" dt="2024-04-04T13:13:53.967" v="13" actId="2696"/>
        <pc:sldMkLst>
          <pc:docMk/>
          <pc:sldMk cId="579386544" sldId="4077"/>
        </pc:sldMkLst>
      </pc:sldChg>
      <pc:sldChg chg="del">
        <pc:chgData name="Marie-Christine Messier" userId="c580fcd8-7bba-47ec-91ca-5582dada7824" providerId="ADAL" clId="{7D93F9C4-5C2B-5240-A4E0-D8992F284E5D}" dt="2024-04-04T13:13:53.986" v="36" actId="2696"/>
        <pc:sldMkLst>
          <pc:docMk/>
          <pc:sldMk cId="2946166723" sldId="4078"/>
        </pc:sldMkLst>
      </pc:sldChg>
      <pc:sldChg chg="del">
        <pc:chgData name="Marie-Christine Messier" userId="c580fcd8-7bba-47ec-91ca-5582dada7824" providerId="ADAL" clId="{7D93F9C4-5C2B-5240-A4E0-D8992F284E5D}" dt="2024-04-04T13:13:53.951" v="3" actId="2696"/>
        <pc:sldMkLst>
          <pc:docMk/>
          <pc:sldMk cId="1348654514" sldId="4079"/>
        </pc:sldMkLst>
      </pc:sldChg>
      <pc:sldChg chg="del">
        <pc:chgData name="Marie-Christine Messier" userId="c580fcd8-7bba-47ec-91ca-5582dada7824" providerId="ADAL" clId="{7D93F9C4-5C2B-5240-A4E0-D8992F284E5D}" dt="2024-04-04T13:13:53.981" v="30" actId="2696"/>
        <pc:sldMkLst>
          <pc:docMk/>
          <pc:sldMk cId="4223081382" sldId="4080"/>
        </pc:sldMkLst>
      </pc:sldChg>
      <pc:sldChg chg="del">
        <pc:chgData name="Marie-Christine Messier" userId="c580fcd8-7bba-47ec-91ca-5582dada7824" providerId="ADAL" clId="{7D93F9C4-5C2B-5240-A4E0-D8992F284E5D}" dt="2024-04-04T13:13:53.994" v="42" actId="2696"/>
        <pc:sldMkLst>
          <pc:docMk/>
          <pc:sldMk cId="306881606" sldId="4081"/>
        </pc:sldMkLst>
      </pc:sldChg>
      <pc:sldChg chg="del">
        <pc:chgData name="Marie-Christine Messier" userId="c580fcd8-7bba-47ec-91ca-5582dada7824" providerId="ADAL" clId="{7D93F9C4-5C2B-5240-A4E0-D8992F284E5D}" dt="2024-04-04T13:13:53.950" v="1" actId="2696"/>
        <pc:sldMkLst>
          <pc:docMk/>
          <pc:sldMk cId="2061043437" sldId="4082"/>
        </pc:sldMkLst>
      </pc:sldChg>
      <pc:sldChg chg="del">
        <pc:chgData name="Marie-Christine Messier" userId="c580fcd8-7bba-47ec-91ca-5582dada7824" providerId="ADAL" clId="{7D93F9C4-5C2B-5240-A4E0-D8992F284E5D}" dt="2024-04-04T13:13:53.993" v="40" actId="2696"/>
        <pc:sldMkLst>
          <pc:docMk/>
          <pc:sldMk cId="2681549870" sldId="4084"/>
        </pc:sldMkLst>
      </pc:sldChg>
      <pc:sldChg chg="del">
        <pc:chgData name="Marie-Christine Messier" userId="c580fcd8-7bba-47ec-91ca-5582dada7824" providerId="ADAL" clId="{7D93F9C4-5C2B-5240-A4E0-D8992F284E5D}" dt="2024-04-04T13:13:53.974" v="22" actId="2696"/>
        <pc:sldMkLst>
          <pc:docMk/>
          <pc:sldMk cId="4065766565" sldId="4085"/>
        </pc:sldMkLst>
      </pc:sldChg>
      <pc:sldChg chg="del">
        <pc:chgData name="Marie-Christine Messier" userId="c580fcd8-7bba-47ec-91ca-5582dada7824" providerId="ADAL" clId="{7D93F9C4-5C2B-5240-A4E0-D8992F284E5D}" dt="2024-04-04T13:13:53.968" v="14" actId="2696"/>
        <pc:sldMkLst>
          <pc:docMk/>
          <pc:sldMk cId="4137387152" sldId="4086"/>
        </pc:sldMkLst>
      </pc:sldChg>
      <pc:sldChg chg="del">
        <pc:chgData name="Marie-Christine Messier" userId="c580fcd8-7bba-47ec-91ca-5582dada7824" providerId="ADAL" clId="{7D93F9C4-5C2B-5240-A4E0-D8992F284E5D}" dt="2024-04-04T13:13:54.021" v="61" actId="2696"/>
        <pc:sldMkLst>
          <pc:docMk/>
          <pc:sldMk cId="3904877839" sldId="4087"/>
        </pc:sldMkLst>
      </pc:sldChg>
      <pc:sldChg chg="del">
        <pc:chgData name="Marie-Christine Messier" userId="c580fcd8-7bba-47ec-91ca-5582dada7824" providerId="ADAL" clId="{7D93F9C4-5C2B-5240-A4E0-D8992F284E5D}" dt="2024-04-04T13:13:53.973" v="21" actId="2696"/>
        <pc:sldMkLst>
          <pc:docMk/>
          <pc:sldMk cId="2733530930" sldId="4088"/>
        </pc:sldMkLst>
      </pc:sldChg>
      <pc:sldChg chg="del">
        <pc:chgData name="Marie-Christine Messier" userId="c580fcd8-7bba-47ec-91ca-5582dada7824" providerId="ADAL" clId="{7D93F9C4-5C2B-5240-A4E0-D8992F284E5D}" dt="2024-04-04T13:13:53.987" v="37" actId="2696"/>
        <pc:sldMkLst>
          <pc:docMk/>
          <pc:sldMk cId="3261145765" sldId="4089"/>
        </pc:sldMkLst>
      </pc:sldChg>
      <pc:sldChg chg="del">
        <pc:chgData name="Marie-Christine Messier" userId="c580fcd8-7bba-47ec-91ca-5582dada7824" providerId="ADAL" clId="{7D93F9C4-5C2B-5240-A4E0-D8992F284E5D}" dt="2024-04-04T13:13:54.019" v="60" actId="2696"/>
        <pc:sldMkLst>
          <pc:docMk/>
          <pc:sldMk cId="1276382374" sldId="4090"/>
        </pc:sldMkLst>
      </pc:sldChg>
      <pc:sldChg chg="del">
        <pc:chgData name="Marie-Christine Messier" userId="c580fcd8-7bba-47ec-91ca-5582dada7824" providerId="ADAL" clId="{7D93F9C4-5C2B-5240-A4E0-D8992F284E5D}" dt="2024-04-04T13:13:54.009" v="52" actId="2696"/>
        <pc:sldMkLst>
          <pc:docMk/>
          <pc:sldMk cId="145566631" sldId="4091"/>
        </pc:sldMkLst>
      </pc:sldChg>
      <pc:sldChg chg="del">
        <pc:chgData name="Marie-Christine Messier" userId="c580fcd8-7bba-47ec-91ca-5582dada7824" providerId="ADAL" clId="{7D93F9C4-5C2B-5240-A4E0-D8992F284E5D}" dt="2024-04-04T13:13:54.011" v="54" actId="2696"/>
        <pc:sldMkLst>
          <pc:docMk/>
          <pc:sldMk cId="1533136974" sldId="4092"/>
        </pc:sldMkLst>
      </pc:sldChg>
      <pc:sldChg chg="del">
        <pc:chgData name="Marie-Christine Messier" userId="c580fcd8-7bba-47ec-91ca-5582dada7824" providerId="ADAL" clId="{7D93F9C4-5C2B-5240-A4E0-D8992F284E5D}" dt="2024-04-04T13:13:53.992" v="39" actId="2696"/>
        <pc:sldMkLst>
          <pc:docMk/>
          <pc:sldMk cId="3868173356" sldId="4093"/>
        </pc:sldMkLst>
      </pc:sldChg>
      <pc:sldChg chg="del">
        <pc:chgData name="Marie-Christine Messier" userId="c580fcd8-7bba-47ec-91ca-5582dada7824" providerId="ADAL" clId="{7D93F9C4-5C2B-5240-A4E0-D8992F284E5D}" dt="2024-04-04T13:13:53.983" v="33" actId="2696"/>
        <pc:sldMkLst>
          <pc:docMk/>
          <pc:sldMk cId="255262364" sldId="4094"/>
        </pc:sldMkLst>
      </pc:sldChg>
      <pc:sldChg chg="del">
        <pc:chgData name="Marie-Christine Messier" userId="c580fcd8-7bba-47ec-91ca-5582dada7824" providerId="ADAL" clId="{7D93F9C4-5C2B-5240-A4E0-D8992F284E5D}" dt="2024-04-04T13:13:53.995" v="43" actId="2696"/>
        <pc:sldMkLst>
          <pc:docMk/>
          <pc:sldMk cId="2325124928" sldId="4095"/>
        </pc:sldMkLst>
      </pc:sldChg>
      <pc:sldChg chg="del">
        <pc:chgData name="Marie-Christine Messier" userId="c580fcd8-7bba-47ec-91ca-5582dada7824" providerId="ADAL" clId="{7D93F9C4-5C2B-5240-A4E0-D8992F284E5D}" dt="2024-04-04T13:13:53.968" v="15" actId="2696"/>
        <pc:sldMkLst>
          <pc:docMk/>
          <pc:sldMk cId="2683181943" sldId="4096"/>
        </pc:sldMkLst>
      </pc:sldChg>
      <pc:sldChg chg="del">
        <pc:chgData name="Marie-Christine Messier" userId="c580fcd8-7bba-47ec-91ca-5582dada7824" providerId="ADAL" clId="{7D93F9C4-5C2B-5240-A4E0-D8992F284E5D}" dt="2024-04-04T13:13:53.951" v="2" actId="2696"/>
        <pc:sldMkLst>
          <pc:docMk/>
          <pc:sldMk cId="1183014396" sldId="4097"/>
        </pc:sldMkLst>
      </pc:sldChg>
      <pc:sldChg chg="del">
        <pc:chgData name="Marie-Christine Messier" userId="c580fcd8-7bba-47ec-91ca-5582dada7824" providerId="ADAL" clId="{7D93F9C4-5C2B-5240-A4E0-D8992F284E5D}" dt="2024-04-04T13:13:53.979" v="28" actId="2696"/>
        <pc:sldMkLst>
          <pc:docMk/>
          <pc:sldMk cId="145772769" sldId="4098"/>
        </pc:sldMkLst>
      </pc:sldChg>
      <pc:sldChg chg="del">
        <pc:chgData name="Marie-Christine Messier" userId="c580fcd8-7bba-47ec-91ca-5582dada7824" providerId="ADAL" clId="{7D93F9C4-5C2B-5240-A4E0-D8992F284E5D}" dt="2024-04-04T13:13:53.994" v="41" actId="2696"/>
        <pc:sldMkLst>
          <pc:docMk/>
          <pc:sldMk cId="2841110181" sldId="4099"/>
        </pc:sldMkLst>
      </pc:sldChg>
      <pc:sldChg chg="del">
        <pc:chgData name="Marie-Christine Messier" userId="c580fcd8-7bba-47ec-91ca-5582dada7824" providerId="ADAL" clId="{7D93F9C4-5C2B-5240-A4E0-D8992F284E5D}" dt="2024-04-04T13:13:53.977" v="25" actId="2696"/>
        <pc:sldMkLst>
          <pc:docMk/>
          <pc:sldMk cId="358734808" sldId="4100"/>
        </pc:sldMkLst>
      </pc:sldChg>
      <pc:sldChg chg="del">
        <pc:chgData name="Marie-Christine Messier" userId="c580fcd8-7bba-47ec-91ca-5582dada7824" providerId="ADAL" clId="{7D93F9C4-5C2B-5240-A4E0-D8992F284E5D}" dt="2024-04-04T13:13:54.017" v="58" actId="2696"/>
        <pc:sldMkLst>
          <pc:docMk/>
          <pc:sldMk cId="3580760153" sldId="4101"/>
        </pc:sldMkLst>
      </pc:sldChg>
      <pc:sldChg chg="del">
        <pc:chgData name="Marie-Christine Messier" userId="c580fcd8-7bba-47ec-91ca-5582dada7824" providerId="ADAL" clId="{7D93F9C4-5C2B-5240-A4E0-D8992F284E5D}" dt="2024-04-04T13:13:53.976" v="24" actId="2696"/>
        <pc:sldMkLst>
          <pc:docMk/>
          <pc:sldMk cId="2434228188" sldId="4102"/>
        </pc:sldMkLst>
      </pc:sldChg>
      <pc:sldChg chg="del">
        <pc:chgData name="Marie-Christine Messier" userId="c580fcd8-7bba-47ec-91ca-5582dada7824" providerId="ADAL" clId="{7D93F9C4-5C2B-5240-A4E0-D8992F284E5D}" dt="2024-04-04T13:13:53.978" v="27" actId="2696"/>
        <pc:sldMkLst>
          <pc:docMk/>
          <pc:sldMk cId="453516965" sldId="4103"/>
        </pc:sldMkLst>
      </pc:sldChg>
      <pc:sldChg chg="del">
        <pc:chgData name="Marie-Christine Messier" userId="c580fcd8-7bba-47ec-91ca-5582dada7824" providerId="ADAL" clId="{7D93F9C4-5C2B-5240-A4E0-D8992F284E5D}" dt="2024-04-04T13:13:53.984" v="34" actId="2696"/>
        <pc:sldMkLst>
          <pc:docMk/>
          <pc:sldMk cId="504494319" sldId="4104"/>
        </pc:sldMkLst>
      </pc:sldChg>
      <pc:sldChg chg="del">
        <pc:chgData name="Marie-Christine Messier" userId="c580fcd8-7bba-47ec-91ca-5582dada7824" providerId="ADAL" clId="{7D93F9C4-5C2B-5240-A4E0-D8992F284E5D}" dt="2024-04-04T13:13:54.012" v="56" actId="2696"/>
        <pc:sldMkLst>
          <pc:docMk/>
          <pc:sldMk cId="991071733" sldId="4105"/>
        </pc:sldMkLst>
      </pc:sldChg>
      <pc:sldChg chg="del">
        <pc:chgData name="Marie-Christine Messier" userId="c580fcd8-7bba-47ec-91ca-5582dada7824" providerId="ADAL" clId="{7D93F9C4-5C2B-5240-A4E0-D8992F284E5D}" dt="2024-04-04T13:13:53.970" v="17" actId="2696"/>
        <pc:sldMkLst>
          <pc:docMk/>
          <pc:sldMk cId="749105726" sldId="4106"/>
        </pc:sldMkLst>
      </pc:sldChg>
      <pc:sldChg chg="del">
        <pc:chgData name="Marie-Christine Messier" userId="c580fcd8-7bba-47ec-91ca-5582dada7824" providerId="ADAL" clId="{7D93F9C4-5C2B-5240-A4E0-D8992F284E5D}" dt="2024-04-04T13:13:54.018" v="59" actId="2696"/>
        <pc:sldMkLst>
          <pc:docMk/>
          <pc:sldMk cId="1472561176" sldId="4107"/>
        </pc:sldMkLst>
      </pc:sldChg>
      <pc:sldChg chg="del">
        <pc:chgData name="Marie-Christine Messier" userId="c580fcd8-7bba-47ec-91ca-5582dada7824" providerId="ADAL" clId="{7D93F9C4-5C2B-5240-A4E0-D8992F284E5D}" dt="2024-04-04T13:13:53.999" v="48" actId="2696"/>
        <pc:sldMkLst>
          <pc:docMk/>
          <pc:sldMk cId="2916086680" sldId="4108"/>
        </pc:sldMkLst>
      </pc:sldChg>
      <pc:sldChg chg="del">
        <pc:chgData name="Marie-Christine Messier" userId="c580fcd8-7bba-47ec-91ca-5582dada7824" providerId="ADAL" clId="{7D93F9C4-5C2B-5240-A4E0-D8992F284E5D}" dt="2024-04-04T13:14:00.167" v="71" actId="2696"/>
        <pc:sldMkLst>
          <pc:docMk/>
          <pc:sldMk cId="1092704925" sldId="4118"/>
        </pc:sldMkLst>
      </pc:sldChg>
      <pc:sldChg chg="del">
        <pc:chgData name="Marie-Christine Messier" userId="c580fcd8-7bba-47ec-91ca-5582dada7824" providerId="ADAL" clId="{7D93F9C4-5C2B-5240-A4E0-D8992F284E5D}" dt="2024-04-04T13:14:00.184" v="87" actId="2696"/>
        <pc:sldMkLst>
          <pc:docMk/>
          <pc:sldMk cId="188501435" sldId="4119"/>
        </pc:sldMkLst>
      </pc:sldChg>
      <pc:sldChg chg="del">
        <pc:chgData name="Marie-Christine Messier" userId="c580fcd8-7bba-47ec-91ca-5582dada7824" providerId="ADAL" clId="{7D93F9C4-5C2B-5240-A4E0-D8992F284E5D}" dt="2024-04-04T13:14:00.154" v="67" actId="2696"/>
        <pc:sldMkLst>
          <pc:docMk/>
          <pc:sldMk cId="2438238587" sldId="4120"/>
        </pc:sldMkLst>
      </pc:sldChg>
      <pc:sldChg chg="del">
        <pc:chgData name="Marie-Christine Messier" userId="c580fcd8-7bba-47ec-91ca-5582dada7824" providerId="ADAL" clId="{7D93F9C4-5C2B-5240-A4E0-D8992F284E5D}" dt="2024-04-04T13:14:00.173" v="79" actId="2696"/>
        <pc:sldMkLst>
          <pc:docMk/>
          <pc:sldMk cId="584193005" sldId="4121"/>
        </pc:sldMkLst>
      </pc:sldChg>
      <pc:sldChg chg="del">
        <pc:chgData name="Marie-Christine Messier" userId="c580fcd8-7bba-47ec-91ca-5582dada7824" providerId="ADAL" clId="{7D93F9C4-5C2B-5240-A4E0-D8992F284E5D}" dt="2024-04-04T13:14:00.168" v="72" actId="2696"/>
        <pc:sldMkLst>
          <pc:docMk/>
          <pc:sldMk cId="571893364" sldId="4122"/>
        </pc:sldMkLst>
      </pc:sldChg>
      <pc:sldChg chg="del">
        <pc:chgData name="Marie-Christine Messier" userId="c580fcd8-7bba-47ec-91ca-5582dada7824" providerId="ADAL" clId="{7D93F9C4-5C2B-5240-A4E0-D8992F284E5D}" dt="2024-04-04T13:14:00.186" v="88" actId="2696"/>
        <pc:sldMkLst>
          <pc:docMk/>
          <pc:sldMk cId="2890999018" sldId="4123"/>
        </pc:sldMkLst>
      </pc:sldChg>
      <pc:sldChg chg="del">
        <pc:chgData name="Marie-Christine Messier" userId="c580fcd8-7bba-47ec-91ca-5582dada7824" providerId="ADAL" clId="{7D93F9C4-5C2B-5240-A4E0-D8992F284E5D}" dt="2024-04-04T13:14:00.171" v="76" actId="2696"/>
        <pc:sldMkLst>
          <pc:docMk/>
          <pc:sldMk cId="1625070632" sldId="4124"/>
        </pc:sldMkLst>
      </pc:sldChg>
      <pc:sldChg chg="del">
        <pc:chgData name="Marie-Christine Messier" userId="c580fcd8-7bba-47ec-91ca-5582dada7824" providerId="ADAL" clId="{7D93F9C4-5C2B-5240-A4E0-D8992F284E5D}" dt="2024-04-04T13:14:00.169" v="73" actId="2696"/>
        <pc:sldMkLst>
          <pc:docMk/>
          <pc:sldMk cId="106264075" sldId="4125"/>
        </pc:sldMkLst>
      </pc:sldChg>
      <pc:sldChg chg="del">
        <pc:chgData name="Marie-Christine Messier" userId="c580fcd8-7bba-47ec-91ca-5582dada7824" providerId="ADAL" clId="{7D93F9C4-5C2B-5240-A4E0-D8992F284E5D}" dt="2024-04-04T13:14:00.151" v="63" actId="2696"/>
        <pc:sldMkLst>
          <pc:docMk/>
          <pc:sldMk cId="3020701105" sldId="4126"/>
        </pc:sldMkLst>
      </pc:sldChg>
      <pc:sldChg chg="del">
        <pc:chgData name="Marie-Christine Messier" userId="c580fcd8-7bba-47ec-91ca-5582dada7824" providerId="ADAL" clId="{7D93F9C4-5C2B-5240-A4E0-D8992F284E5D}" dt="2024-04-04T13:14:00.152" v="64" actId="2696"/>
        <pc:sldMkLst>
          <pc:docMk/>
          <pc:sldMk cId="2251597815" sldId="4127"/>
        </pc:sldMkLst>
      </pc:sldChg>
      <pc:sldChg chg="del">
        <pc:chgData name="Marie-Christine Messier" userId="c580fcd8-7bba-47ec-91ca-5582dada7824" providerId="ADAL" clId="{7D93F9C4-5C2B-5240-A4E0-D8992F284E5D}" dt="2024-04-04T13:14:00.160" v="70" actId="2696"/>
        <pc:sldMkLst>
          <pc:docMk/>
          <pc:sldMk cId="1177705520" sldId="4128"/>
        </pc:sldMkLst>
      </pc:sldChg>
      <pc:sldChg chg="del">
        <pc:chgData name="Marie-Christine Messier" userId="c580fcd8-7bba-47ec-91ca-5582dada7824" providerId="ADAL" clId="{7D93F9C4-5C2B-5240-A4E0-D8992F284E5D}" dt="2024-04-04T13:14:00.153" v="65" actId="2696"/>
        <pc:sldMkLst>
          <pc:docMk/>
          <pc:sldMk cId="2712017478" sldId="4129"/>
        </pc:sldMkLst>
      </pc:sldChg>
      <pc:sldChg chg="del">
        <pc:chgData name="Marie-Christine Messier" userId="c580fcd8-7bba-47ec-91ca-5582dada7824" providerId="ADAL" clId="{7D93F9C4-5C2B-5240-A4E0-D8992F284E5D}" dt="2024-04-04T13:14:00.153" v="66" actId="2696"/>
        <pc:sldMkLst>
          <pc:docMk/>
          <pc:sldMk cId="1691475583" sldId="4130"/>
        </pc:sldMkLst>
      </pc:sldChg>
      <pc:sldChg chg="del">
        <pc:chgData name="Marie-Christine Messier" userId="c580fcd8-7bba-47ec-91ca-5582dada7824" providerId="ADAL" clId="{7D93F9C4-5C2B-5240-A4E0-D8992F284E5D}" dt="2024-04-04T13:14:00.169" v="74" actId="2696"/>
        <pc:sldMkLst>
          <pc:docMk/>
          <pc:sldMk cId="556974465" sldId="4131"/>
        </pc:sldMkLst>
      </pc:sldChg>
      <pc:sldChg chg="del">
        <pc:chgData name="Marie-Christine Messier" userId="c580fcd8-7bba-47ec-91ca-5582dada7824" providerId="ADAL" clId="{7D93F9C4-5C2B-5240-A4E0-D8992F284E5D}" dt="2024-04-04T13:14:00.155" v="68" actId="2696"/>
        <pc:sldMkLst>
          <pc:docMk/>
          <pc:sldMk cId="1195169225" sldId="4133"/>
        </pc:sldMkLst>
      </pc:sldChg>
      <pc:sldChg chg="del">
        <pc:chgData name="Marie-Christine Messier" userId="c580fcd8-7bba-47ec-91ca-5582dada7824" providerId="ADAL" clId="{7D93F9C4-5C2B-5240-A4E0-D8992F284E5D}" dt="2024-04-04T13:14:00.175" v="84" actId="2696"/>
        <pc:sldMkLst>
          <pc:docMk/>
          <pc:sldMk cId="3248691126" sldId="4135"/>
        </pc:sldMkLst>
      </pc:sldChg>
      <pc:sldChg chg="del">
        <pc:chgData name="Marie-Christine Messier" userId="c580fcd8-7bba-47ec-91ca-5582dada7824" providerId="ADAL" clId="{7D93F9C4-5C2B-5240-A4E0-D8992F284E5D}" dt="2024-04-04T13:14:00.174" v="82" actId="2696"/>
        <pc:sldMkLst>
          <pc:docMk/>
          <pc:sldMk cId="2470002018" sldId="4136"/>
        </pc:sldMkLst>
      </pc:sldChg>
      <pc:sldChg chg="del">
        <pc:chgData name="Marie-Christine Messier" userId="c580fcd8-7bba-47ec-91ca-5582dada7824" providerId="ADAL" clId="{7D93F9C4-5C2B-5240-A4E0-D8992F284E5D}" dt="2024-04-04T13:14:00.174" v="81" actId="2696"/>
        <pc:sldMkLst>
          <pc:docMk/>
          <pc:sldMk cId="3491205005" sldId="4137"/>
        </pc:sldMkLst>
      </pc:sldChg>
      <pc:sldChg chg="del">
        <pc:chgData name="Marie-Christine Messier" userId="c580fcd8-7bba-47ec-91ca-5582dada7824" providerId="ADAL" clId="{7D93F9C4-5C2B-5240-A4E0-D8992F284E5D}" dt="2024-04-04T13:13:53.983" v="32" actId="2696"/>
        <pc:sldMkLst>
          <pc:docMk/>
          <pc:sldMk cId="1443169783" sldId="4139"/>
        </pc:sldMkLst>
      </pc:sldChg>
      <pc:sldChg chg="del">
        <pc:chgData name="Marie-Christine Messier" userId="c580fcd8-7bba-47ec-91ca-5582dada7824" providerId="ADAL" clId="{7D93F9C4-5C2B-5240-A4E0-D8992F284E5D}" dt="2024-04-04T13:13:53.972" v="19" actId="2696"/>
        <pc:sldMkLst>
          <pc:docMk/>
          <pc:sldMk cId="1896085438" sldId="4140"/>
        </pc:sldMkLst>
      </pc:sldChg>
      <pc:sldChg chg="del">
        <pc:chgData name="Marie-Christine Messier" userId="c580fcd8-7bba-47ec-91ca-5582dada7824" providerId="ADAL" clId="{7D93F9C4-5C2B-5240-A4E0-D8992F284E5D}" dt="2024-04-04T13:13:53.954" v="6" actId="2696"/>
        <pc:sldMkLst>
          <pc:docMk/>
          <pc:sldMk cId="723542701" sldId="4141"/>
        </pc:sldMkLst>
      </pc:sldChg>
      <pc:sldChg chg="del">
        <pc:chgData name="Marie-Christine Messier" userId="c580fcd8-7bba-47ec-91ca-5582dada7824" providerId="ADAL" clId="{7D93F9C4-5C2B-5240-A4E0-D8992F284E5D}" dt="2024-04-04T13:13:53.966" v="12" actId="2696"/>
        <pc:sldMkLst>
          <pc:docMk/>
          <pc:sldMk cId="2941123511" sldId="4142"/>
        </pc:sldMkLst>
      </pc:sldChg>
      <pc:sldChg chg="del">
        <pc:chgData name="Marie-Christine Messier" userId="c580fcd8-7bba-47ec-91ca-5582dada7824" providerId="ADAL" clId="{7D93F9C4-5C2B-5240-A4E0-D8992F284E5D}" dt="2024-04-04T13:13:53.985" v="35" actId="2696"/>
        <pc:sldMkLst>
          <pc:docMk/>
          <pc:sldMk cId="2473439385" sldId="4143"/>
        </pc:sldMkLst>
      </pc:sldChg>
    </pc:docChg>
  </pc:docChgLst>
  <pc:docChgLst>
    <pc:chgData name="Marie-Christine Messier" userId="c580fcd8-7bba-47ec-91ca-5582dada7824" providerId="ADAL" clId="{1DB95CE3-57A3-9A49-9048-70B9B986DADB}"/>
    <pc:docChg chg="undo custSel addSld delSld modSld modMainMaster modSection">
      <pc:chgData name="Marie-Christine Messier" userId="c580fcd8-7bba-47ec-91ca-5582dada7824" providerId="ADAL" clId="{1DB95CE3-57A3-9A49-9048-70B9B986DADB}" dt="2024-04-04T12:17:12.568" v="1019" actId="2085"/>
      <pc:docMkLst>
        <pc:docMk/>
      </pc:docMkLst>
      <pc:sldChg chg="addSp delSp modSp mod">
        <pc:chgData name="Marie-Christine Messier" userId="c580fcd8-7bba-47ec-91ca-5582dada7824" providerId="ADAL" clId="{1DB95CE3-57A3-9A49-9048-70B9B986DADB}" dt="2024-04-04T11:11:19.026" v="595" actId="2711"/>
        <pc:sldMkLst>
          <pc:docMk/>
          <pc:sldMk cId="0" sldId="462"/>
        </pc:sldMkLst>
        <pc:spChg chg="add mod">
          <ac:chgData name="Marie-Christine Messier" userId="c580fcd8-7bba-47ec-91ca-5582dada7824" providerId="ADAL" clId="{1DB95CE3-57A3-9A49-9048-70B9B986DADB}" dt="2024-04-04T11:11:19.026" v="595" actId="2711"/>
          <ac:spMkLst>
            <pc:docMk/>
            <pc:sldMk cId="0" sldId="462"/>
            <ac:spMk id="5" creationId="{2336B94E-2881-2FA3-5A88-4E409CC3F32B}"/>
          </ac:spMkLst>
        </pc:spChg>
        <pc:spChg chg="del mod">
          <ac:chgData name="Marie-Christine Messier" userId="c580fcd8-7bba-47ec-91ca-5582dada7824" providerId="ADAL" clId="{1DB95CE3-57A3-9A49-9048-70B9B986DADB}" dt="2024-04-04T11:10:53.664" v="591" actId="478"/>
          <ac:spMkLst>
            <pc:docMk/>
            <pc:sldMk cId="0" sldId="462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0:03.349" v="581" actId="790"/>
        <pc:sldMkLst>
          <pc:docMk/>
          <pc:sldMk cId="0" sldId="466"/>
        </pc:sldMkLst>
        <pc:spChg chg="mod">
          <ac:chgData name="Marie-Christine Messier" userId="c580fcd8-7bba-47ec-91ca-5582dada7824" providerId="ADAL" clId="{1DB95CE3-57A3-9A49-9048-70B9B986DADB}" dt="2024-04-04T11:10:03.349" v="581" actId="790"/>
          <ac:spMkLst>
            <pc:docMk/>
            <pc:sldMk cId="0" sldId="466"/>
            <ac:spMk id="3" creationId="{4C0B5CEA-FEC7-3941-8CD7-3665FEFA6C53}"/>
          </ac:spMkLst>
        </pc:spChg>
        <pc:spChg chg="mod">
          <ac:chgData name="Marie-Christine Messier" userId="c580fcd8-7bba-47ec-91ca-5582dada7824" providerId="ADAL" clId="{1DB95CE3-57A3-9A49-9048-70B9B986DADB}" dt="2024-04-04T11:10:03.349" v="581" actId="790"/>
          <ac:spMkLst>
            <pc:docMk/>
            <pc:sldMk cId="0" sldId="466"/>
            <ac:spMk id="3872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10.912" v="618" actId="1076"/>
        <pc:sldMkLst>
          <pc:docMk/>
          <pc:sldMk cId="0" sldId="475"/>
        </pc:sldMkLst>
        <pc:spChg chg="mod">
          <ac:chgData name="Marie-Christine Messier" userId="c580fcd8-7bba-47ec-91ca-5582dada7824" providerId="ADAL" clId="{1DB95CE3-57A3-9A49-9048-70B9B986DADB}" dt="2024-04-04T11:13:10.912" v="618" actId="1076"/>
          <ac:spMkLst>
            <pc:docMk/>
            <pc:sldMk cId="0" sldId="475"/>
            <ac:spMk id="3" creationId="{2A3CBFF2-A652-74D2-EE44-A815D7367C8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34.506" v="627" actId="1076"/>
        <pc:sldMkLst>
          <pc:docMk/>
          <pc:sldMk cId="0" sldId="479"/>
        </pc:sldMkLst>
        <pc:spChg chg="mod">
          <ac:chgData name="Marie-Christine Messier" userId="c580fcd8-7bba-47ec-91ca-5582dada7824" providerId="ADAL" clId="{1DB95CE3-57A3-9A49-9048-70B9B986DADB}" dt="2024-04-04T11:13:34.506" v="627" actId="1076"/>
          <ac:spMkLst>
            <pc:docMk/>
            <pc:sldMk cId="0" sldId="479"/>
            <ac:spMk id="4011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56.583" v="634" actId="14100"/>
        <pc:sldMkLst>
          <pc:docMk/>
          <pc:sldMk cId="0" sldId="480"/>
        </pc:sldMkLst>
        <pc:spChg chg="mod">
          <ac:chgData name="Marie-Christine Messier" userId="c580fcd8-7bba-47ec-91ca-5582dada7824" providerId="ADAL" clId="{1DB95CE3-57A3-9A49-9048-70B9B986DADB}" dt="2024-04-04T11:13:56.583" v="634" actId="14100"/>
          <ac:spMkLst>
            <pc:docMk/>
            <pc:sldMk cId="0" sldId="480"/>
            <ac:spMk id="4" creationId="{DB08CE18-CA45-7087-A03D-EF6EFB058E4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01.661" v="635" actId="255"/>
        <pc:sldMkLst>
          <pc:docMk/>
          <pc:sldMk cId="0" sldId="481"/>
        </pc:sldMkLst>
        <pc:spChg chg="mod">
          <ac:chgData name="Marie-Christine Messier" userId="c580fcd8-7bba-47ec-91ca-5582dada7824" providerId="ADAL" clId="{1DB95CE3-57A3-9A49-9048-70B9B986DADB}" dt="2024-04-04T11:14:01.661" v="635" actId="255"/>
          <ac:spMkLst>
            <pc:docMk/>
            <pc:sldMk cId="0" sldId="481"/>
            <ac:spMk id="4" creationId="{2077CB5F-0087-91BD-B24E-19E4D4361F5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19.965" v="639" actId="14100"/>
        <pc:sldMkLst>
          <pc:docMk/>
          <pc:sldMk cId="0" sldId="482"/>
        </pc:sldMkLst>
        <pc:spChg chg="mod">
          <ac:chgData name="Marie-Christine Messier" userId="c580fcd8-7bba-47ec-91ca-5582dada7824" providerId="ADAL" clId="{1DB95CE3-57A3-9A49-9048-70B9B986DADB}" dt="2024-04-04T11:14:19.965" v="639" actId="14100"/>
          <ac:spMkLst>
            <pc:docMk/>
            <pc:sldMk cId="0" sldId="482"/>
            <ac:spMk id="4" creationId="{0801AED1-1B7E-6FA5-BFA9-EE432ABED33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16.475" v="638" actId="14100"/>
        <pc:sldMkLst>
          <pc:docMk/>
          <pc:sldMk cId="0" sldId="483"/>
        </pc:sldMkLst>
        <pc:spChg chg="mod">
          <ac:chgData name="Marie-Christine Messier" userId="c580fcd8-7bba-47ec-91ca-5582dada7824" providerId="ADAL" clId="{1DB95CE3-57A3-9A49-9048-70B9B986DADB}" dt="2024-04-04T11:14:16.475" v="638" actId="14100"/>
          <ac:spMkLst>
            <pc:docMk/>
            <pc:sldMk cId="0" sldId="483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47.569" v="632" actId="1076"/>
        <pc:sldMkLst>
          <pc:docMk/>
          <pc:sldMk cId="0" sldId="484"/>
        </pc:sldMkLst>
        <pc:spChg chg="mod">
          <ac:chgData name="Marie-Christine Messier" userId="c580fcd8-7bba-47ec-91ca-5582dada7824" providerId="ADAL" clId="{1DB95CE3-57A3-9A49-9048-70B9B986DADB}" dt="2024-04-04T11:13:47.569" v="632" actId="1076"/>
          <ac:spMkLst>
            <pc:docMk/>
            <pc:sldMk cId="0" sldId="484"/>
            <ac:spMk id="5" creationId="{0EB9F6B9-1F82-C038-A4B7-55337B9C1909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1:32.180" v="380" actId="20577"/>
        <pc:sldMkLst>
          <pc:docMk/>
          <pc:sldMk cId="0" sldId="556"/>
        </pc:sldMkLst>
        <pc:spChg chg="mod">
          <ac:chgData name="Marie-Christine Messier" userId="c580fcd8-7bba-47ec-91ca-5582dada7824" providerId="ADAL" clId="{1DB95CE3-57A3-9A49-9048-70B9B986DADB}" dt="2024-04-04T11:01:32.180" v="380" actId="20577"/>
          <ac:spMkLst>
            <pc:docMk/>
            <pc:sldMk cId="0" sldId="556"/>
            <ac:spMk id="4" creationId="{27A845D5-5A40-2D9D-4668-A6115C3EC1C9}"/>
          </ac:spMkLst>
        </pc:spChg>
        <pc:spChg chg="mod">
          <ac:chgData name="Marie-Christine Messier" userId="c580fcd8-7bba-47ec-91ca-5582dada7824" providerId="ADAL" clId="{1DB95CE3-57A3-9A49-9048-70B9B986DADB}" dt="2024-04-04T11:01:23.002" v="372" actId="2711"/>
          <ac:spMkLst>
            <pc:docMk/>
            <pc:sldMk cId="0" sldId="556"/>
            <ac:spMk id="5000" creationId="{91F88E87-B6D6-6C5F-7D79-234D2C6DAE5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1:49.071" v="385" actId="404"/>
        <pc:sldMkLst>
          <pc:docMk/>
          <pc:sldMk cId="0" sldId="557"/>
        </pc:sldMkLst>
        <pc:spChg chg="mod">
          <ac:chgData name="Marie-Christine Messier" userId="c580fcd8-7bba-47ec-91ca-5582dada7824" providerId="ADAL" clId="{1DB95CE3-57A3-9A49-9048-70B9B986DADB}" dt="2024-04-04T11:01:36.538" v="381"/>
          <ac:spMkLst>
            <pc:docMk/>
            <pc:sldMk cId="0" sldId="557"/>
            <ac:spMk id="2" creationId="{67ABE763-B0BD-915E-4B34-EF70AE28893E}"/>
          </ac:spMkLst>
        </pc:spChg>
        <pc:spChg chg="mod">
          <ac:chgData name="Marie-Christine Messier" userId="c580fcd8-7bba-47ec-91ca-5582dada7824" providerId="ADAL" clId="{1DB95CE3-57A3-9A49-9048-70B9B986DADB}" dt="2024-04-04T11:01:49.071" v="385" actId="404"/>
          <ac:spMkLst>
            <pc:docMk/>
            <pc:sldMk cId="0" sldId="557"/>
            <ac:spMk id="5062" creationId="{65D0FB6F-D91A-E340-3E81-6CAE62569BCA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1:57.517" v="389" actId="20577"/>
        <pc:sldMkLst>
          <pc:docMk/>
          <pc:sldMk cId="0" sldId="558"/>
        </pc:sldMkLst>
        <pc:spChg chg="mod">
          <ac:chgData name="Marie-Christine Messier" userId="c580fcd8-7bba-47ec-91ca-5582dada7824" providerId="ADAL" clId="{1DB95CE3-57A3-9A49-9048-70B9B986DADB}" dt="2024-04-04T11:01:38.907" v="382"/>
          <ac:spMkLst>
            <pc:docMk/>
            <pc:sldMk cId="0" sldId="558"/>
            <ac:spMk id="2" creationId="{1DF987AE-87B5-C159-AC44-1EA92AB03F5A}"/>
          </ac:spMkLst>
        </pc:spChg>
        <pc:spChg chg="mod">
          <ac:chgData name="Marie-Christine Messier" userId="c580fcd8-7bba-47ec-91ca-5582dada7824" providerId="ADAL" clId="{1DB95CE3-57A3-9A49-9048-70B9B986DADB}" dt="2024-04-04T11:01:57.517" v="389" actId="20577"/>
          <ac:spMkLst>
            <pc:docMk/>
            <pc:sldMk cId="0" sldId="558"/>
            <ac:spMk id="5190" creationId="{C2EE09DB-A84D-8FBF-D21A-02A864449033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2:07.884" v="394" actId="20577"/>
        <pc:sldMkLst>
          <pc:docMk/>
          <pc:sldMk cId="0" sldId="559"/>
        </pc:sldMkLst>
        <pc:spChg chg="mod">
          <ac:chgData name="Marie-Christine Messier" userId="c580fcd8-7bba-47ec-91ca-5582dada7824" providerId="ADAL" clId="{1DB95CE3-57A3-9A49-9048-70B9B986DADB}" dt="2024-04-04T11:01:41.917" v="383"/>
          <ac:spMkLst>
            <pc:docMk/>
            <pc:sldMk cId="0" sldId="559"/>
            <ac:spMk id="2" creationId="{F39BDB24-504A-E9A4-2A89-D51E25B1A9BE}"/>
          </ac:spMkLst>
        </pc:spChg>
        <pc:spChg chg="mod">
          <ac:chgData name="Marie-Christine Messier" userId="c580fcd8-7bba-47ec-91ca-5582dada7824" providerId="ADAL" clId="{1DB95CE3-57A3-9A49-9048-70B9B986DADB}" dt="2024-04-04T11:02:07.884" v="394" actId="20577"/>
          <ac:spMkLst>
            <pc:docMk/>
            <pc:sldMk cId="0" sldId="559"/>
            <ac:spMk id="5415" creationId="{0AEBAB3A-A670-1B89-A0C1-F496FA27BBA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03.798" v="417" actId="207"/>
        <pc:sldMkLst>
          <pc:docMk/>
          <pc:sldMk cId="0" sldId="583"/>
        </pc:sldMkLst>
        <pc:spChg chg="mod">
          <ac:chgData name="Marie-Christine Messier" userId="c580fcd8-7bba-47ec-91ca-5582dada7824" providerId="ADAL" clId="{1DB95CE3-57A3-9A49-9048-70B9B986DADB}" dt="2024-04-04T11:02:57.874" v="416" actId="404"/>
          <ac:spMkLst>
            <pc:docMk/>
            <pc:sldMk cId="0" sldId="583"/>
            <ac:spMk id="4" creationId="{6A4DE437-8438-6164-E771-9D2354A50F98}"/>
          </ac:spMkLst>
        </pc:spChg>
        <pc:spChg chg="mod">
          <ac:chgData name="Marie-Christine Messier" userId="c580fcd8-7bba-47ec-91ca-5582dada7824" providerId="ADAL" clId="{1DB95CE3-57A3-9A49-9048-70B9B986DADB}" dt="2024-04-04T11:03:03.798" v="417" actId="207"/>
          <ac:spMkLst>
            <pc:docMk/>
            <pc:sldMk cId="0" sldId="583"/>
            <ac:spMk id="591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16.644" v="422" actId="207"/>
        <pc:sldMkLst>
          <pc:docMk/>
          <pc:sldMk cId="0" sldId="584"/>
        </pc:sldMkLst>
        <pc:spChg chg="mod">
          <ac:chgData name="Marie-Christine Messier" userId="c580fcd8-7bba-47ec-91ca-5582dada7824" providerId="ADAL" clId="{1DB95CE3-57A3-9A49-9048-70B9B986DADB}" dt="2024-04-04T11:03:14.204" v="421" actId="20577"/>
          <ac:spMkLst>
            <pc:docMk/>
            <pc:sldMk cId="0" sldId="584"/>
            <ac:spMk id="4" creationId="{4367199D-0781-E73E-9416-E6ECBA0F3F06}"/>
          </ac:spMkLst>
        </pc:spChg>
        <pc:spChg chg="mod">
          <ac:chgData name="Marie-Christine Messier" userId="c580fcd8-7bba-47ec-91ca-5582dada7824" providerId="ADAL" clId="{1DB95CE3-57A3-9A49-9048-70B9B986DADB}" dt="2024-04-04T11:03:16.644" v="422" actId="207"/>
          <ac:spMkLst>
            <pc:docMk/>
            <pc:sldMk cId="0" sldId="584"/>
            <ac:spMk id="592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32.135" v="428" actId="207"/>
        <pc:sldMkLst>
          <pc:docMk/>
          <pc:sldMk cId="0" sldId="585"/>
        </pc:sldMkLst>
        <pc:spChg chg="mod">
          <ac:chgData name="Marie-Christine Messier" userId="c580fcd8-7bba-47ec-91ca-5582dada7824" providerId="ADAL" clId="{1DB95CE3-57A3-9A49-9048-70B9B986DADB}" dt="2024-04-04T11:03:26.087" v="427" actId="20577"/>
          <ac:spMkLst>
            <pc:docMk/>
            <pc:sldMk cId="0" sldId="585"/>
            <ac:spMk id="4" creationId="{10C4EE45-4C2A-5513-BC17-3597F2BA1226}"/>
          </ac:spMkLst>
        </pc:spChg>
        <pc:spChg chg="mod">
          <ac:chgData name="Marie-Christine Messier" userId="c580fcd8-7bba-47ec-91ca-5582dada7824" providerId="ADAL" clId="{1DB95CE3-57A3-9A49-9048-70B9B986DADB}" dt="2024-04-04T11:03:32.135" v="428" actId="207"/>
          <ac:spMkLst>
            <pc:docMk/>
            <pc:sldMk cId="0" sldId="585"/>
            <ac:spMk id="5931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47.884" v="435" actId="20577"/>
        <pc:sldMkLst>
          <pc:docMk/>
          <pc:sldMk cId="0" sldId="586"/>
        </pc:sldMkLst>
        <pc:spChg chg="mod">
          <ac:chgData name="Marie-Christine Messier" userId="c580fcd8-7bba-47ec-91ca-5582dada7824" providerId="ADAL" clId="{1DB95CE3-57A3-9A49-9048-70B9B986DADB}" dt="2024-04-04T11:03:47.884" v="435" actId="20577"/>
          <ac:spMkLst>
            <pc:docMk/>
            <pc:sldMk cId="0" sldId="586"/>
            <ac:spMk id="4" creationId="{666D178B-0FC6-0509-102A-029222FE55B3}"/>
          </ac:spMkLst>
        </pc:spChg>
        <pc:spChg chg="mod">
          <ac:chgData name="Marie-Christine Messier" userId="c580fcd8-7bba-47ec-91ca-5582dada7824" providerId="ADAL" clId="{1DB95CE3-57A3-9A49-9048-70B9B986DADB}" dt="2024-04-04T11:03:44.041" v="432" actId="207"/>
          <ac:spMkLst>
            <pc:docMk/>
            <pc:sldMk cId="0" sldId="586"/>
            <ac:spMk id="5939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4:39.937" v="468" actId="1076"/>
        <pc:sldMkLst>
          <pc:docMk/>
          <pc:sldMk cId="0" sldId="588"/>
        </pc:sldMkLst>
        <pc:spChg chg="mod">
          <ac:chgData name="Marie-Christine Messier" userId="c580fcd8-7bba-47ec-91ca-5582dada7824" providerId="ADAL" clId="{1DB95CE3-57A3-9A49-9048-70B9B986DADB}" dt="2024-04-04T11:04:39.937" v="468" actId="1076"/>
          <ac:spMkLst>
            <pc:docMk/>
            <pc:sldMk cId="0" sldId="588"/>
            <ac:spMk id="5958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4:49.535" v="471" actId="2711"/>
        <pc:sldMkLst>
          <pc:docMk/>
          <pc:sldMk cId="0" sldId="590"/>
        </pc:sldMkLst>
        <pc:spChg chg="mod">
          <ac:chgData name="Marie-Christine Messier" userId="c580fcd8-7bba-47ec-91ca-5582dada7824" providerId="ADAL" clId="{1DB95CE3-57A3-9A49-9048-70B9B986DADB}" dt="2024-04-04T11:04:49.535" v="471" actId="2711"/>
          <ac:spMkLst>
            <pc:docMk/>
            <pc:sldMk cId="0" sldId="590"/>
            <ac:spMk id="4" creationId="{ED2A461F-0277-9767-27EE-BD3B062939D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11.103" v="481" actId="115"/>
        <pc:sldMkLst>
          <pc:docMk/>
          <pc:sldMk cId="0" sldId="591"/>
        </pc:sldMkLst>
        <pc:spChg chg="mod">
          <ac:chgData name="Marie-Christine Messier" userId="c580fcd8-7bba-47ec-91ca-5582dada7824" providerId="ADAL" clId="{1DB95CE3-57A3-9A49-9048-70B9B986DADB}" dt="2024-04-04T11:05:11.103" v="481" actId="115"/>
          <ac:spMkLst>
            <pc:docMk/>
            <pc:sldMk cId="0" sldId="591"/>
            <ac:spMk id="5" creationId="{CB3DE83D-4052-DB5D-5C4C-ADCFBE4D954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06.696" v="480" actId="20577"/>
        <pc:sldMkLst>
          <pc:docMk/>
          <pc:sldMk cId="0" sldId="592"/>
        </pc:sldMkLst>
        <pc:spChg chg="mod">
          <ac:chgData name="Marie-Christine Messier" userId="c580fcd8-7bba-47ec-91ca-5582dada7824" providerId="ADAL" clId="{1DB95CE3-57A3-9A49-9048-70B9B986DADB}" dt="2024-04-04T11:05:06.696" v="480" actId="20577"/>
          <ac:spMkLst>
            <pc:docMk/>
            <pc:sldMk cId="0" sldId="592"/>
            <ac:spMk id="4" creationId="{83D37AB2-E127-D627-94F5-3C05DAEBC266}"/>
          </ac:spMkLst>
        </pc:spChg>
      </pc:sldChg>
      <pc:sldChg chg="delSp modSp mod">
        <pc:chgData name="Marie-Christine Messier" userId="c580fcd8-7bba-47ec-91ca-5582dada7824" providerId="ADAL" clId="{1DB95CE3-57A3-9A49-9048-70B9B986DADB}" dt="2024-04-04T11:05:31.334" v="489" actId="115"/>
        <pc:sldMkLst>
          <pc:docMk/>
          <pc:sldMk cId="0" sldId="595"/>
        </pc:sldMkLst>
        <pc:spChg chg="mod">
          <ac:chgData name="Marie-Christine Messier" userId="c580fcd8-7bba-47ec-91ca-5582dada7824" providerId="ADAL" clId="{1DB95CE3-57A3-9A49-9048-70B9B986DADB}" dt="2024-04-04T11:05:31.334" v="489" actId="115"/>
          <ac:spMkLst>
            <pc:docMk/>
            <pc:sldMk cId="0" sldId="595"/>
            <ac:spMk id="5" creationId="{02294BA4-C21D-8F74-DA88-7E13AAFEC39E}"/>
          </ac:spMkLst>
        </pc:spChg>
        <pc:spChg chg="del">
          <ac:chgData name="Marie-Christine Messier" userId="c580fcd8-7bba-47ec-91ca-5582dada7824" providerId="ADAL" clId="{1DB95CE3-57A3-9A49-9048-70B9B986DADB}" dt="2024-04-04T11:05:15.302" v="482" actId="478"/>
          <ac:spMkLst>
            <pc:docMk/>
            <pc:sldMk cId="0" sldId="595"/>
            <ac:spMk id="6154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05.512" v="501" actId="1076"/>
        <pc:sldMkLst>
          <pc:docMk/>
          <pc:sldMk cId="0" sldId="599"/>
        </pc:sldMkLst>
        <pc:spChg chg="mod">
          <ac:chgData name="Marie-Christine Messier" userId="c580fcd8-7bba-47ec-91ca-5582dada7824" providerId="ADAL" clId="{1DB95CE3-57A3-9A49-9048-70B9B986DADB}" dt="2024-04-04T11:06:05.512" v="501" actId="1076"/>
          <ac:spMkLst>
            <pc:docMk/>
            <pc:sldMk cId="0" sldId="599"/>
            <ac:spMk id="6184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32.570" v="507" actId="14100"/>
        <pc:sldMkLst>
          <pc:docMk/>
          <pc:sldMk cId="0" sldId="601"/>
        </pc:sldMkLst>
        <pc:spChg chg="mod">
          <ac:chgData name="Marie-Christine Messier" userId="c580fcd8-7bba-47ec-91ca-5582dada7824" providerId="ADAL" clId="{1DB95CE3-57A3-9A49-9048-70B9B986DADB}" dt="2024-04-04T11:06:32.570" v="507" actId="14100"/>
          <ac:spMkLst>
            <pc:docMk/>
            <pc:sldMk cId="0" sldId="601"/>
            <ac:spMk id="5" creationId="{3433BDEF-87D0-CE73-A606-D9CFBDAA44E7}"/>
          </ac:spMkLst>
        </pc:spChg>
      </pc:sldChg>
      <pc:sldChg chg="addSp delSp modSp add mod setBg modClrScheme chgLayout">
        <pc:chgData name="Marie-Christine Messier" userId="c580fcd8-7bba-47ec-91ca-5582dada7824" providerId="ADAL" clId="{1DB95CE3-57A3-9A49-9048-70B9B986DADB}" dt="2024-04-04T12:14:50.358" v="975" actId="700"/>
        <pc:sldMkLst>
          <pc:docMk/>
          <pc:sldMk cId="303209282" sldId="3526"/>
        </pc:sldMkLst>
        <pc:spChg chg="add del mod">
          <ac:chgData name="Marie-Christine Messier" userId="c580fcd8-7bba-47ec-91ca-5582dada7824" providerId="ADAL" clId="{1DB95CE3-57A3-9A49-9048-70B9B986DADB}" dt="2024-04-04T12:13:51.255" v="969" actId="478"/>
          <ac:spMkLst>
            <pc:docMk/>
            <pc:sldMk cId="303209282" sldId="3526"/>
            <ac:spMk id="2" creationId="{66669D13-53D2-5CA7-21BE-BFF46944A6C6}"/>
          </ac:spMkLst>
        </pc:spChg>
        <pc:picChg chg="add del mod">
          <ac:chgData name="Marie-Christine Messier" userId="c580fcd8-7bba-47ec-91ca-5582dada7824" providerId="ADAL" clId="{1DB95CE3-57A3-9A49-9048-70B9B986DADB}" dt="2024-04-04T12:14:07.878" v="970" actId="14826"/>
          <ac:picMkLst>
            <pc:docMk/>
            <pc:sldMk cId="303209282" sldId="3526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1DB95CE3-57A3-9A49-9048-70B9B986DADB}" dt="2024-04-04T10:26:41.738" v="78" actId="1076"/>
        <pc:sldMkLst>
          <pc:docMk/>
          <pc:sldMk cId="265936485" sldId="3712"/>
        </pc:sldMkLst>
        <pc:spChg chg="add mod">
          <ac:chgData name="Marie-Christine Messier" userId="c580fcd8-7bba-47ec-91ca-5582dada7824" providerId="ADAL" clId="{1DB95CE3-57A3-9A49-9048-70B9B986DADB}" dt="2024-04-04T10:26:41.738" v="78" actId="1076"/>
          <ac:spMkLst>
            <pc:docMk/>
            <pc:sldMk cId="265936485" sldId="3712"/>
            <ac:spMk id="3" creationId="{5787203D-D550-FD99-095C-54B6B34FC11D}"/>
          </ac:spMkLst>
        </pc:spChg>
        <pc:spChg chg="mod">
          <ac:chgData name="Marie-Christine Messier" userId="c580fcd8-7bba-47ec-91ca-5582dada7824" providerId="ADAL" clId="{1DB95CE3-57A3-9A49-9048-70B9B986DADB}" dt="2024-04-04T10:26:41.738" v="78" actId="1076"/>
          <ac:spMkLst>
            <pc:docMk/>
            <pc:sldMk cId="265936485" sldId="3712"/>
            <ac:spMk id="5" creationId="{9D699723-776D-4189-D43C-35562E59B6C1}"/>
          </ac:spMkLst>
        </pc:spChg>
        <pc:spChg chg="del mod">
          <ac:chgData name="Marie-Christine Messier" userId="c580fcd8-7bba-47ec-91ca-5582dada7824" providerId="ADAL" clId="{1DB95CE3-57A3-9A49-9048-70B9B986DADB}" dt="2024-04-04T10:25:56.224" v="61" actId="478"/>
          <ac:spMkLst>
            <pc:docMk/>
            <pc:sldMk cId="265936485" sldId="3712"/>
            <ac:spMk id="6" creationId="{C0B9A5F0-1403-3587-0F43-C58FE0BDB7D8}"/>
          </ac:spMkLst>
        </pc:spChg>
      </pc:sldChg>
      <pc:sldChg chg="del">
        <pc:chgData name="Marie-Christine Messier" userId="c580fcd8-7bba-47ec-91ca-5582dada7824" providerId="ADAL" clId="{1DB95CE3-57A3-9A49-9048-70B9B986DADB}" dt="2024-04-04T10:23:07.008" v="5" actId="2696"/>
        <pc:sldMkLst>
          <pc:docMk/>
          <pc:sldMk cId="2460419065" sldId="3759"/>
        </pc:sldMkLst>
      </pc:sldChg>
      <pc:sldChg chg="modSp mod">
        <pc:chgData name="Marie-Christine Messier" userId="c580fcd8-7bba-47ec-91ca-5582dada7824" providerId="ADAL" clId="{1DB95CE3-57A3-9A49-9048-70B9B986DADB}" dt="2024-04-04T11:04:23.711" v="460" actId="207"/>
        <pc:sldMkLst>
          <pc:docMk/>
          <pc:sldMk cId="1414750899" sldId="3762"/>
        </pc:sldMkLst>
        <pc:spChg chg="mod">
          <ac:chgData name="Marie-Christine Messier" userId="c580fcd8-7bba-47ec-91ca-5582dada7824" providerId="ADAL" clId="{1DB95CE3-57A3-9A49-9048-70B9B986DADB}" dt="2024-04-04T11:04:19.294" v="459" actId="20577"/>
          <ac:spMkLst>
            <pc:docMk/>
            <pc:sldMk cId="1414750899" sldId="3762"/>
            <ac:spMk id="5" creationId="{D04B2F6C-99ED-521A-78CD-F58528E5CE82}"/>
          </ac:spMkLst>
        </pc:spChg>
        <pc:spChg chg="mod">
          <ac:chgData name="Marie-Christine Messier" userId="c580fcd8-7bba-47ec-91ca-5582dada7824" providerId="ADAL" clId="{1DB95CE3-57A3-9A49-9048-70B9B986DADB}" dt="2024-04-04T11:04:23.711" v="460" actId="207"/>
          <ac:spMkLst>
            <pc:docMk/>
            <pc:sldMk cId="1414750899" sldId="3762"/>
            <ac:spMk id="5948" creationId="{00000000-0000-0000-0000-000000000000}"/>
          </ac:spMkLst>
        </pc:spChg>
      </pc:sldChg>
      <pc:sldChg chg="modSp mod setBg modClrScheme chgLayout">
        <pc:chgData name="Marie-Christine Messier" userId="c580fcd8-7bba-47ec-91ca-5582dada7824" providerId="ADAL" clId="{1DB95CE3-57A3-9A49-9048-70B9B986DADB}" dt="2024-04-04T10:30:26.572" v="99" actId="20577"/>
        <pc:sldMkLst>
          <pc:docMk/>
          <pc:sldMk cId="805026345" sldId="3809"/>
        </pc:sldMkLst>
        <pc:spChg chg="mod">
          <ac:chgData name="Marie-Christine Messier" userId="c580fcd8-7bba-47ec-91ca-5582dada7824" providerId="ADAL" clId="{1DB95CE3-57A3-9A49-9048-70B9B986DADB}" dt="2024-04-04T10:30:26.572" v="99" actId="20577"/>
          <ac:spMkLst>
            <pc:docMk/>
            <pc:sldMk cId="805026345" sldId="3809"/>
            <ac:spMk id="2" creationId="{F3624A4B-A4AC-2D48-A24A-6E9211CAD07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3:29.574" v="110" actId="1076"/>
        <pc:sldMkLst>
          <pc:docMk/>
          <pc:sldMk cId="1615075748" sldId="3811"/>
        </pc:sldMkLst>
        <pc:spChg chg="mod">
          <ac:chgData name="Marie-Christine Messier" userId="c580fcd8-7bba-47ec-91ca-5582dada7824" providerId="ADAL" clId="{1DB95CE3-57A3-9A49-9048-70B9B986DADB}" dt="2024-04-04T10:43:29.574" v="110" actId="1076"/>
          <ac:spMkLst>
            <pc:docMk/>
            <pc:sldMk cId="1615075748" sldId="3811"/>
            <ac:spMk id="4" creationId="{11E2F1BB-D544-FC0C-790D-BE2817BD0655}"/>
          </ac:spMkLst>
        </pc:spChg>
        <pc:picChg chg="mod">
          <ac:chgData name="Marie-Christine Messier" userId="c580fcd8-7bba-47ec-91ca-5582dada7824" providerId="ADAL" clId="{1DB95CE3-57A3-9A49-9048-70B9B986DADB}" dt="2024-04-04T10:43:23.652" v="109" actId="14826"/>
          <ac:picMkLst>
            <pc:docMk/>
            <pc:sldMk cId="1615075748" sldId="3811"/>
            <ac:picMk id="8" creationId="{81AE5D2B-7A10-E1F7-CDAB-097C72D300BA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4:22.369" v="120" actId="1076"/>
        <pc:sldMkLst>
          <pc:docMk/>
          <pc:sldMk cId="4159940004" sldId="3812"/>
        </pc:sldMkLst>
        <pc:spChg chg="mod">
          <ac:chgData name="Marie-Christine Messier" userId="c580fcd8-7bba-47ec-91ca-5582dada7824" providerId="ADAL" clId="{1DB95CE3-57A3-9A49-9048-70B9B986DADB}" dt="2024-04-04T10:44:22.369" v="120" actId="1076"/>
          <ac:spMkLst>
            <pc:docMk/>
            <pc:sldMk cId="4159940004" sldId="3812"/>
            <ac:spMk id="3" creationId="{E8B79B60-3E5A-7AE1-CAC7-AF826BBB7D4B}"/>
          </ac:spMkLst>
        </pc:spChg>
        <pc:picChg chg="mod">
          <ac:chgData name="Marie-Christine Messier" userId="c580fcd8-7bba-47ec-91ca-5582dada7824" providerId="ADAL" clId="{1DB95CE3-57A3-9A49-9048-70B9B986DADB}" dt="2024-04-04T10:44:16.831" v="118" actId="14826"/>
          <ac:picMkLst>
            <pc:docMk/>
            <pc:sldMk cId="4159940004" sldId="3812"/>
            <ac:picMk id="5" creationId="{B3D40EEF-E54D-CBDE-CFF5-37BA4FBA85B2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4:46.119" v="124" actId="1076"/>
        <pc:sldMkLst>
          <pc:docMk/>
          <pc:sldMk cId="1937162050" sldId="3813"/>
        </pc:sldMkLst>
        <pc:spChg chg="mod">
          <ac:chgData name="Marie-Christine Messier" userId="c580fcd8-7bba-47ec-91ca-5582dada7824" providerId="ADAL" clId="{1DB95CE3-57A3-9A49-9048-70B9B986DADB}" dt="2024-04-04T10:44:46.119" v="124" actId="1076"/>
          <ac:spMkLst>
            <pc:docMk/>
            <pc:sldMk cId="1937162050" sldId="3813"/>
            <ac:spMk id="3" creationId="{ACC96F78-3B37-637B-1B76-DC95E1DF3BDF}"/>
          </ac:spMkLst>
        </pc:spChg>
        <pc:picChg chg="mod">
          <ac:chgData name="Marie-Christine Messier" userId="c580fcd8-7bba-47ec-91ca-5582dada7824" providerId="ADAL" clId="{1DB95CE3-57A3-9A49-9048-70B9B986DADB}" dt="2024-04-04T10:44:40.966" v="123" actId="14826"/>
          <ac:picMkLst>
            <pc:docMk/>
            <pc:sldMk cId="1937162050" sldId="3813"/>
            <ac:picMk id="5" creationId="{7A7C5F28-E5DA-8D82-CCAA-5F4C36EA728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5:07.190" v="127" actId="1076"/>
        <pc:sldMkLst>
          <pc:docMk/>
          <pc:sldMk cId="2851031769" sldId="3814"/>
        </pc:sldMkLst>
        <pc:spChg chg="mod">
          <ac:chgData name="Marie-Christine Messier" userId="c580fcd8-7bba-47ec-91ca-5582dada7824" providerId="ADAL" clId="{1DB95CE3-57A3-9A49-9048-70B9B986DADB}" dt="2024-04-04T10:45:07.190" v="127" actId="1076"/>
          <ac:spMkLst>
            <pc:docMk/>
            <pc:sldMk cId="2851031769" sldId="3814"/>
            <ac:spMk id="3" creationId="{78E2BA2D-4CC1-5130-FA11-9D1FE86A4441}"/>
          </ac:spMkLst>
        </pc:spChg>
        <pc:picChg chg="mod">
          <ac:chgData name="Marie-Christine Messier" userId="c580fcd8-7bba-47ec-91ca-5582dada7824" providerId="ADAL" clId="{1DB95CE3-57A3-9A49-9048-70B9B986DADB}" dt="2024-04-04T10:45:01.313" v="126" actId="14826"/>
          <ac:picMkLst>
            <pc:docMk/>
            <pc:sldMk cId="2851031769" sldId="3814"/>
            <ac:picMk id="5" creationId="{07FA8F28-4700-5A18-14AC-F31913F59D2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5:28.248" v="132" actId="1076"/>
        <pc:sldMkLst>
          <pc:docMk/>
          <pc:sldMk cId="1916152357" sldId="3815"/>
        </pc:sldMkLst>
        <pc:spChg chg="mod">
          <ac:chgData name="Marie-Christine Messier" userId="c580fcd8-7bba-47ec-91ca-5582dada7824" providerId="ADAL" clId="{1DB95CE3-57A3-9A49-9048-70B9B986DADB}" dt="2024-04-04T10:45:28.248" v="132" actId="1076"/>
          <ac:spMkLst>
            <pc:docMk/>
            <pc:sldMk cId="1916152357" sldId="3815"/>
            <ac:spMk id="3" creationId="{70724CF9-BFE6-EBB1-2BC7-209720034F1C}"/>
          </ac:spMkLst>
        </pc:spChg>
        <pc:picChg chg="mod">
          <ac:chgData name="Marie-Christine Messier" userId="c580fcd8-7bba-47ec-91ca-5582dada7824" providerId="ADAL" clId="{1DB95CE3-57A3-9A49-9048-70B9B986DADB}" dt="2024-04-04T10:45:24.885" v="131" actId="14826"/>
          <ac:picMkLst>
            <pc:docMk/>
            <pc:sldMk cId="1916152357" sldId="3815"/>
            <ac:picMk id="5" creationId="{62BBA6E4-29C2-B21A-E1BB-F7CF45D8D0FC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5:49.497" v="135" actId="1076"/>
        <pc:sldMkLst>
          <pc:docMk/>
          <pc:sldMk cId="3961132201" sldId="3816"/>
        </pc:sldMkLst>
        <pc:spChg chg="mod">
          <ac:chgData name="Marie-Christine Messier" userId="c580fcd8-7bba-47ec-91ca-5582dada7824" providerId="ADAL" clId="{1DB95CE3-57A3-9A49-9048-70B9B986DADB}" dt="2024-04-04T10:45:49.497" v="135" actId="1076"/>
          <ac:spMkLst>
            <pc:docMk/>
            <pc:sldMk cId="3961132201" sldId="3816"/>
            <ac:spMk id="3" creationId="{10142B39-D3B2-5A46-A26C-3C48D907486F}"/>
          </ac:spMkLst>
        </pc:spChg>
        <pc:picChg chg="mod">
          <ac:chgData name="Marie-Christine Messier" userId="c580fcd8-7bba-47ec-91ca-5582dada7824" providerId="ADAL" clId="{1DB95CE3-57A3-9A49-9048-70B9B986DADB}" dt="2024-04-04T10:45:45.527" v="134" actId="14826"/>
          <ac:picMkLst>
            <pc:docMk/>
            <pc:sldMk cId="3961132201" sldId="3816"/>
            <ac:picMk id="5" creationId="{81F94958-4A67-0752-F191-24FCA9D2D4F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6:12.601" v="138" actId="1076"/>
        <pc:sldMkLst>
          <pc:docMk/>
          <pc:sldMk cId="4276721309" sldId="3817"/>
        </pc:sldMkLst>
        <pc:spChg chg="mod">
          <ac:chgData name="Marie-Christine Messier" userId="c580fcd8-7bba-47ec-91ca-5582dada7824" providerId="ADAL" clId="{1DB95CE3-57A3-9A49-9048-70B9B986DADB}" dt="2024-04-04T10:46:12.601" v="138" actId="1076"/>
          <ac:spMkLst>
            <pc:docMk/>
            <pc:sldMk cId="4276721309" sldId="3817"/>
            <ac:spMk id="3" creationId="{F97D1F5E-9C2A-8EB0-2719-BB96381D09EF}"/>
          </ac:spMkLst>
        </pc:spChg>
        <pc:picChg chg="mod">
          <ac:chgData name="Marie-Christine Messier" userId="c580fcd8-7bba-47ec-91ca-5582dada7824" providerId="ADAL" clId="{1DB95CE3-57A3-9A49-9048-70B9B986DADB}" dt="2024-04-04T10:46:09.420" v="137" actId="14826"/>
          <ac:picMkLst>
            <pc:docMk/>
            <pc:sldMk cId="4276721309" sldId="3817"/>
            <ac:picMk id="5" creationId="{3F9F455B-9DB7-68F0-ED81-EBA84F90024D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39:52.391" v="851" actId="1076"/>
        <pc:sldMkLst>
          <pc:docMk/>
          <pc:sldMk cId="259289398" sldId="3818"/>
        </pc:sldMkLst>
        <pc:spChg chg="mod">
          <ac:chgData name="Marie-Christine Messier" userId="c580fcd8-7bba-47ec-91ca-5582dada7824" providerId="ADAL" clId="{1DB95CE3-57A3-9A49-9048-70B9B986DADB}" dt="2024-04-04T11:39:52.391" v="851" actId="1076"/>
          <ac:spMkLst>
            <pc:docMk/>
            <pc:sldMk cId="259289398" sldId="3818"/>
            <ac:spMk id="3" creationId="{7E407A8B-869D-8636-8036-48744A360E5F}"/>
          </ac:spMkLst>
        </pc:spChg>
        <pc:picChg chg="mod">
          <ac:chgData name="Marie-Christine Messier" userId="c580fcd8-7bba-47ec-91ca-5582dada7824" providerId="ADAL" clId="{1DB95CE3-57A3-9A49-9048-70B9B986DADB}" dt="2024-04-04T11:39:48.334" v="850" actId="14826"/>
          <ac:picMkLst>
            <pc:docMk/>
            <pc:sldMk cId="259289398" sldId="3818"/>
            <ac:picMk id="5" creationId="{D0A93331-1CE5-1375-ACB5-3A6A111C7D3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0:13.326" v="855" actId="1076"/>
        <pc:sldMkLst>
          <pc:docMk/>
          <pc:sldMk cId="2247729633" sldId="3819"/>
        </pc:sldMkLst>
        <pc:spChg chg="mod">
          <ac:chgData name="Marie-Christine Messier" userId="c580fcd8-7bba-47ec-91ca-5582dada7824" providerId="ADAL" clId="{1DB95CE3-57A3-9A49-9048-70B9B986DADB}" dt="2024-04-04T11:40:13.326" v="855" actId="1076"/>
          <ac:spMkLst>
            <pc:docMk/>
            <pc:sldMk cId="2247729633" sldId="3819"/>
            <ac:spMk id="3" creationId="{3AC60D08-4161-DE4F-B166-4B4D940F84BE}"/>
          </ac:spMkLst>
        </pc:spChg>
        <pc:picChg chg="mod">
          <ac:chgData name="Marie-Christine Messier" userId="c580fcd8-7bba-47ec-91ca-5582dada7824" providerId="ADAL" clId="{1DB95CE3-57A3-9A49-9048-70B9B986DADB}" dt="2024-04-04T11:40:09.752" v="853" actId="14826"/>
          <ac:picMkLst>
            <pc:docMk/>
            <pc:sldMk cId="2247729633" sldId="3819"/>
            <ac:picMk id="5" creationId="{E7DD7CCE-ACB6-DADE-CC2C-3FF34E535C40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0:34.294" v="858" actId="1076"/>
        <pc:sldMkLst>
          <pc:docMk/>
          <pc:sldMk cId="176448272" sldId="3820"/>
        </pc:sldMkLst>
        <pc:spChg chg="mod">
          <ac:chgData name="Marie-Christine Messier" userId="c580fcd8-7bba-47ec-91ca-5582dada7824" providerId="ADAL" clId="{1DB95CE3-57A3-9A49-9048-70B9B986DADB}" dt="2024-04-04T11:40:34.294" v="858" actId="1076"/>
          <ac:spMkLst>
            <pc:docMk/>
            <pc:sldMk cId="176448272" sldId="3820"/>
            <ac:spMk id="3" creationId="{8999A8B4-CE38-F8E6-14AD-24D0B495AFB9}"/>
          </ac:spMkLst>
        </pc:spChg>
        <pc:picChg chg="mod">
          <ac:chgData name="Marie-Christine Messier" userId="c580fcd8-7bba-47ec-91ca-5582dada7824" providerId="ADAL" clId="{1DB95CE3-57A3-9A49-9048-70B9B986DADB}" dt="2024-04-04T11:40:31.354" v="857" actId="14826"/>
          <ac:picMkLst>
            <pc:docMk/>
            <pc:sldMk cId="176448272" sldId="3820"/>
            <ac:picMk id="5" creationId="{9B9EAF8C-147D-01EA-9454-2C23D37F105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1:14.557" v="863" actId="1076"/>
        <pc:sldMkLst>
          <pc:docMk/>
          <pc:sldMk cId="954949570" sldId="3821"/>
        </pc:sldMkLst>
        <pc:spChg chg="mod">
          <ac:chgData name="Marie-Christine Messier" userId="c580fcd8-7bba-47ec-91ca-5582dada7824" providerId="ADAL" clId="{1DB95CE3-57A3-9A49-9048-70B9B986DADB}" dt="2024-04-04T11:41:14.557" v="863" actId="1076"/>
          <ac:spMkLst>
            <pc:docMk/>
            <pc:sldMk cId="954949570" sldId="3821"/>
            <ac:spMk id="3" creationId="{29D6D153-3CA8-765A-5AC8-4CE070497BF7}"/>
          </ac:spMkLst>
        </pc:spChg>
        <pc:picChg chg="mod">
          <ac:chgData name="Marie-Christine Messier" userId="c580fcd8-7bba-47ec-91ca-5582dada7824" providerId="ADAL" clId="{1DB95CE3-57A3-9A49-9048-70B9B986DADB}" dt="2024-04-04T11:41:10.174" v="862" actId="14826"/>
          <ac:picMkLst>
            <pc:docMk/>
            <pc:sldMk cId="954949570" sldId="3821"/>
            <ac:picMk id="5" creationId="{2DB897CB-BB15-E2E9-9FA1-FA1577C69B4F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1:39.496" v="866" actId="1076"/>
        <pc:sldMkLst>
          <pc:docMk/>
          <pc:sldMk cId="3824586789" sldId="3822"/>
        </pc:sldMkLst>
        <pc:spChg chg="mod">
          <ac:chgData name="Marie-Christine Messier" userId="c580fcd8-7bba-47ec-91ca-5582dada7824" providerId="ADAL" clId="{1DB95CE3-57A3-9A49-9048-70B9B986DADB}" dt="2024-04-04T11:41:39.496" v="866" actId="1076"/>
          <ac:spMkLst>
            <pc:docMk/>
            <pc:sldMk cId="3824586789" sldId="3822"/>
            <ac:spMk id="3" creationId="{6A880DBD-29E0-8F63-E0D0-B87FC61C00E5}"/>
          </ac:spMkLst>
        </pc:spChg>
        <pc:picChg chg="mod">
          <ac:chgData name="Marie-Christine Messier" userId="c580fcd8-7bba-47ec-91ca-5582dada7824" providerId="ADAL" clId="{1DB95CE3-57A3-9A49-9048-70B9B986DADB}" dt="2024-04-04T11:41:34.266" v="865" actId="14826"/>
          <ac:picMkLst>
            <pc:docMk/>
            <pc:sldMk cId="3824586789" sldId="3822"/>
            <ac:picMk id="5" creationId="{A0A1706A-B790-62E7-3CC8-FE6696DE0E81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1:58.813" v="869" actId="1076"/>
        <pc:sldMkLst>
          <pc:docMk/>
          <pc:sldMk cId="697350959" sldId="3823"/>
        </pc:sldMkLst>
        <pc:spChg chg="mod">
          <ac:chgData name="Marie-Christine Messier" userId="c580fcd8-7bba-47ec-91ca-5582dada7824" providerId="ADAL" clId="{1DB95CE3-57A3-9A49-9048-70B9B986DADB}" dt="2024-04-04T11:41:58.813" v="869" actId="1076"/>
          <ac:spMkLst>
            <pc:docMk/>
            <pc:sldMk cId="697350959" sldId="3823"/>
            <ac:spMk id="3" creationId="{B23B4EF6-9183-B950-9C07-E592875475BC}"/>
          </ac:spMkLst>
        </pc:spChg>
        <pc:picChg chg="mod">
          <ac:chgData name="Marie-Christine Messier" userId="c580fcd8-7bba-47ec-91ca-5582dada7824" providerId="ADAL" clId="{1DB95CE3-57A3-9A49-9048-70B9B986DADB}" dt="2024-04-04T11:41:55.325" v="868" actId="14826"/>
          <ac:picMkLst>
            <pc:docMk/>
            <pc:sldMk cId="697350959" sldId="3823"/>
            <ac:picMk id="5" creationId="{3A815D6F-4055-3514-FB96-8AFAE0266C14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3:18.731" v="875" actId="1076"/>
        <pc:sldMkLst>
          <pc:docMk/>
          <pc:sldMk cId="1757930645" sldId="3824"/>
        </pc:sldMkLst>
        <pc:spChg chg="mod">
          <ac:chgData name="Marie-Christine Messier" userId="c580fcd8-7bba-47ec-91ca-5582dada7824" providerId="ADAL" clId="{1DB95CE3-57A3-9A49-9048-70B9B986DADB}" dt="2024-04-04T11:43:18.731" v="875" actId="1076"/>
          <ac:spMkLst>
            <pc:docMk/>
            <pc:sldMk cId="1757930645" sldId="3824"/>
            <ac:spMk id="3" creationId="{1567E045-0738-954E-A0FF-FEDB04CE4CBB}"/>
          </ac:spMkLst>
        </pc:spChg>
        <pc:picChg chg="mod">
          <ac:chgData name="Marie-Christine Messier" userId="c580fcd8-7bba-47ec-91ca-5582dada7824" providerId="ADAL" clId="{1DB95CE3-57A3-9A49-9048-70B9B986DADB}" dt="2024-04-04T11:43:14.488" v="874" actId="14826"/>
          <ac:picMkLst>
            <pc:docMk/>
            <pc:sldMk cId="1757930645" sldId="3824"/>
            <ac:picMk id="5" creationId="{93869081-6009-125E-7628-DB48CCE26A0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4:04.498" v="878" actId="1076"/>
        <pc:sldMkLst>
          <pc:docMk/>
          <pc:sldMk cId="591270976" sldId="3825"/>
        </pc:sldMkLst>
        <pc:spChg chg="mod">
          <ac:chgData name="Marie-Christine Messier" userId="c580fcd8-7bba-47ec-91ca-5582dada7824" providerId="ADAL" clId="{1DB95CE3-57A3-9A49-9048-70B9B986DADB}" dt="2024-04-04T11:44:04.498" v="878" actId="1076"/>
          <ac:spMkLst>
            <pc:docMk/>
            <pc:sldMk cId="591270976" sldId="3825"/>
            <ac:spMk id="3" creationId="{B219AD92-85F9-3A06-EA4C-AAD37A4D36F8}"/>
          </ac:spMkLst>
        </pc:spChg>
        <pc:picChg chg="mod">
          <ac:chgData name="Marie-Christine Messier" userId="c580fcd8-7bba-47ec-91ca-5582dada7824" providerId="ADAL" clId="{1DB95CE3-57A3-9A49-9048-70B9B986DADB}" dt="2024-04-04T11:43:59.929" v="877" actId="14826"/>
          <ac:picMkLst>
            <pc:docMk/>
            <pc:sldMk cId="591270976" sldId="3825"/>
            <ac:picMk id="5" creationId="{A6091C14-6A04-42B3-51DC-AA0E8862E390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2:20.554" v="872" actId="1076"/>
        <pc:sldMkLst>
          <pc:docMk/>
          <pc:sldMk cId="1631448018" sldId="3826"/>
        </pc:sldMkLst>
        <pc:spChg chg="mod">
          <ac:chgData name="Marie-Christine Messier" userId="c580fcd8-7bba-47ec-91ca-5582dada7824" providerId="ADAL" clId="{1DB95CE3-57A3-9A49-9048-70B9B986DADB}" dt="2024-04-04T11:42:20.554" v="872" actId="1076"/>
          <ac:spMkLst>
            <pc:docMk/>
            <pc:sldMk cId="1631448018" sldId="3826"/>
            <ac:spMk id="3" creationId="{BA1B92AB-18A6-0DB2-3D7C-394733C4401F}"/>
          </ac:spMkLst>
        </pc:spChg>
        <pc:picChg chg="mod">
          <ac:chgData name="Marie-Christine Messier" userId="c580fcd8-7bba-47ec-91ca-5582dada7824" providerId="ADAL" clId="{1DB95CE3-57A3-9A49-9048-70B9B986DADB}" dt="2024-04-04T11:42:15.864" v="871" actId="14826"/>
          <ac:picMkLst>
            <pc:docMk/>
            <pc:sldMk cId="1631448018" sldId="3826"/>
            <ac:picMk id="5" creationId="{DCD93C54-B0AC-4F1A-EED8-08BF3B92920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4:30.830" v="884" actId="1076"/>
        <pc:sldMkLst>
          <pc:docMk/>
          <pc:sldMk cId="2796348572" sldId="3827"/>
        </pc:sldMkLst>
        <pc:spChg chg="mod">
          <ac:chgData name="Marie-Christine Messier" userId="c580fcd8-7bba-47ec-91ca-5582dada7824" providerId="ADAL" clId="{1DB95CE3-57A3-9A49-9048-70B9B986DADB}" dt="2024-04-04T11:44:30.830" v="884" actId="1076"/>
          <ac:spMkLst>
            <pc:docMk/>
            <pc:sldMk cId="2796348572" sldId="3827"/>
            <ac:spMk id="3" creationId="{028D0ACD-F832-00E5-A89E-D8A9D3082DAE}"/>
          </ac:spMkLst>
        </pc:spChg>
        <pc:picChg chg="mod">
          <ac:chgData name="Marie-Christine Messier" userId="c580fcd8-7bba-47ec-91ca-5582dada7824" providerId="ADAL" clId="{1DB95CE3-57A3-9A49-9048-70B9B986DADB}" dt="2024-04-04T11:44:26.111" v="883" actId="14826"/>
          <ac:picMkLst>
            <pc:docMk/>
            <pc:sldMk cId="2796348572" sldId="3827"/>
            <ac:picMk id="5" creationId="{81713DF1-D787-5178-5181-C53BAB67941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0:41.295" v="887" actId="1076"/>
        <pc:sldMkLst>
          <pc:docMk/>
          <pc:sldMk cId="3126046940" sldId="3828"/>
        </pc:sldMkLst>
        <pc:spChg chg="mod">
          <ac:chgData name="Marie-Christine Messier" userId="c580fcd8-7bba-47ec-91ca-5582dada7824" providerId="ADAL" clId="{1DB95CE3-57A3-9A49-9048-70B9B986DADB}" dt="2024-04-04T11:50:41.295" v="887" actId="1076"/>
          <ac:spMkLst>
            <pc:docMk/>
            <pc:sldMk cId="3126046940" sldId="3828"/>
            <ac:spMk id="5" creationId="{D5985099-02C4-30C2-9755-029F35774940}"/>
          </ac:spMkLst>
        </pc:spChg>
        <pc:picChg chg="mod">
          <ac:chgData name="Marie-Christine Messier" userId="c580fcd8-7bba-47ec-91ca-5582dada7824" providerId="ADAL" clId="{1DB95CE3-57A3-9A49-9048-70B9B986DADB}" dt="2024-04-04T11:50:36.787" v="886" actId="14826"/>
          <ac:picMkLst>
            <pc:docMk/>
            <pc:sldMk cId="3126046940" sldId="3828"/>
            <ac:picMk id="8" creationId="{3536FC6B-3DC9-0E0E-E1B2-024C378E7A7C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3:14.101" v="890" actId="1076"/>
        <pc:sldMkLst>
          <pc:docMk/>
          <pc:sldMk cId="3536653905" sldId="3829"/>
        </pc:sldMkLst>
        <pc:spChg chg="mod">
          <ac:chgData name="Marie-Christine Messier" userId="c580fcd8-7bba-47ec-91ca-5582dada7824" providerId="ADAL" clId="{1DB95CE3-57A3-9A49-9048-70B9B986DADB}" dt="2024-04-04T11:53:14.101" v="890" actId="1076"/>
          <ac:spMkLst>
            <pc:docMk/>
            <pc:sldMk cId="3536653905" sldId="3829"/>
            <ac:spMk id="3" creationId="{0DCE9ECC-A42E-8562-B3FD-BDD0D09CFB26}"/>
          </ac:spMkLst>
        </pc:spChg>
        <pc:picChg chg="mod">
          <ac:chgData name="Marie-Christine Messier" userId="c580fcd8-7bba-47ec-91ca-5582dada7824" providerId="ADAL" clId="{1DB95CE3-57A3-9A49-9048-70B9B986DADB}" dt="2024-04-04T11:53:10.254" v="889" actId="14826"/>
          <ac:picMkLst>
            <pc:docMk/>
            <pc:sldMk cId="3536653905" sldId="3829"/>
            <ac:picMk id="5" creationId="{A7BAC6F6-8B2A-753F-31BF-3685E76E60B2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3:31.428" v="893" actId="1076"/>
        <pc:sldMkLst>
          <pc:docMk/>
          <pc:sldMk cId="1366113069" sldId="3830"/>
        </pc:sldMkLst>
        <pc:spChg chg="mod">
          <ac:chgData name="Marie-Christine Messier" userId="c580fcd8-7bba-47ec-91ca-5582dada7824" providerId="ADAL" clId="{1DB95CE3-57A3-9A49-9048-70B9B986DADB}" dt="2024-04-04T11:53:31.428" v="893" actId="1076"/>
          <ac:spMkLst>
            <pc:docMk/>
            <pc:sldMk cId="1366113069" sldId="3830"/>
            <ac:spMk id="3" creationId="{CD4EF6A1-DF6E-BFC4-7DD1-7B8D22B2F12D}"/>
          </ac:spMkLst>
        </pc:spChg>
        <pc:picChg chg="mod">
          <ac:chgData name="Marie-Christine Messier" userId="c580fcd8-7bba-47ec-91ca-5582dada7824" providerId="ADAL" clId="{1DB95CE3-57A3-9A49-9048-70B9B986DADB}" dt="2024-04-04T11:53:28.422" v="892" actId="14826"/>
          <ac:picMkLst>
            <pc:docMk/>
            <pc:sldMk cId="1366113069" sldId="3830"/>
            <ac:picMk id="5" creationId="{C92061EE-FA94-6E28-EFDB-EA3960BC98BF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3:53.539" v="897" actId="1076"/>
        <pc:sldMkLst>
          <pc:docMk/>
          <pc:sldMk cId="1728376358" sldId="3831"/>
        </pc:sldMkLst>
        <pc:spChg chg="mod">
          <ac:chgData name="Marie-Christine Messier" userId="c580fcd8-7bba-47ec-91ca-5582dada7824" providerId="ADAL" clId="{1DB95CE3-57A3-9A49-9048-70B9B986DADB}" dt="2024-04-04T11:53:53.539" v="897" actId="1076"/>
          <ac:spMkLst>
            <pc:docMk/>
            <pc:sldMk cId="1728376358" sldId="3831"/>
            <ac:spMk id="3" creationId="{9C687B52-A1D1-B734-30D8-4FDD9A4BC325}"/>
          </ac:spMkLst>
        </pc:spChg>
        <pc:picChg chg="mod">
          <ac:chgData name="Marie-Christine Messier" userId="c580fcd8-7bba-47ec-91ca-5582dada7824" providerId="ADAL" clId="{1DB95CE3-57A3-9A49-9048-70B9B986DADB}" dt="2024-04-04T11:53:48.267" v="895" actId="14826"/>
          <ac:picMkLst>
            <pc:docMk/>
            <pc:sldMk cId="1728376358" sldId="3831"/>
            <ac:picMk id="5" creationId="{CE56FE95-3EBE-442E-6935-610961455E35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4:18.745" v="900" actId="1076"/>
        <pc:sldMkLst>
          <pc:docMk/>
          <pc:sldMk cId="1516024008" sldId="3832"/>
        </pc:sldMkLst>
        <pc:spChg chg="mod">
          <ac:chgData name="Marie-Christine Messier" userId="c580fcd8-7bba-47ec-91ca-5582dada7824" providerId="ADAL" clId="{1DB95CE3-57A3-9A49-9048-70B9B986DADB}" dt="2024-04-04T11:54:18.745" v="900" actId="1076"/>
          <ac:spMkLst>
            <pc:docMk/>
            <pc:sldMk cId="1516024008" sldId="3832"/>
            <ac:spMk id="3" creationId="{09B7707A-0A4A-58D4-306A-85F601B1AAC4}"/>
          </ac:spMkLst>
        </pc:spChg>
        <pc:picChg chg="mod">
          <ac:chgData name="Marie-Christine Messier" userId="c580fcd8-7bba-47ec-91ca-5582dada7824" providerId="ADAL" clId="{1DB95CE3-57A3-9A49-9048-70B9B986DADB}" dt="2024-04-04T11:54:15.158" v="899" actId="14826"/>
          <ac:picMkLst>
            <pc:docMk/>
            <pc:sldMk cId="1516024008" sldId="3832"/>
            <ac:picMk id="5" creationId="{73ADC67A-1A9E-D8CD-8C64-6E9A20B51F0F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4:39.380" v="903" actId="1076"/>
        <pc:sldMkLst>
          <pc:docMk/>
          <pc:sldMk cId="3733561852" sldId="3833"/>
        </pc:sldMkLst>
        <pc:spChg chg="mod">
          <ac:chgData name="Marie-Christine Messier" userId="c580fcd8-7bba-47ec-91ca-5582dada7824" providerId="ADAL" clId="{1DB95CE3-57A3-9A49-9048-70B9B986DADB}" dt="2024-04-04T11:54:39.380" v="903" actId="1076"/>
          <ac:spMkLst>
            <pc:docMk/>
            <pc:sldMk cId="3733561852" sldId="3833"/>
            <ac:spMk id="3" creationId="{E99DC6D3-4120-E8F8-DB28-58D8558F0032}"/>
          </ac:spMkLst>
        </pc:spChg>
        <pc:picChg chg="mod">
          <ac:chgData name="Marie-Christine Messier" userId="c580fcd8-7bba-47ec-91ca-5582dada7824" providerId="ADAL" clId="{1DB95CE3-57A3-9A49-9048-70B9B986DADB}" dt="2024-04-04T11:54:34.200" v="902" actId="14826"/>
          <ac:picMkLst>
            <pc:docMk/>
            <pc:sldMk cId="3733561852" sldId="3833"/>
            <ac:picMk id="5" creationId="{605BE280-537A-1026-9AAB-BEAAC7E0675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5:01.578" v="906" actId="1076"/>
        <pc:sldMkLst>
          <pc:docMk/>
          <pc:sldMk cId="5131263" sldId="3834"/>
        </pc:sldMkLst>
        <pc:spChg chg="mod">
          <ac:chgData name="Marie-Christine Messier" userId="c580fcd8-7bba-47ec-91ca-5582dada7824" providerId="ADAL" clId="{1DB95CE3-57A3-9A49-9048-70B9B986DADB}" dt="2024-04-04T11:55:01.578" v="906" actId="1076"/>
          <ac:spMkLst>
            <pc:docMk/>
            <pc:sldMk cId="5131263" sldId="3834"/>
            <ac:spMk id="5" creationId="{6F1D8112-9162-DF95-8428-AD8B64B7E60C}"/>
          </ac:spMkLst>
        </pc:spChg>
        <pc:picChg chg="mod">
          <ac:chgData name="Marie-Christine Messier" userId="c580fcd8-7bba-47ec-91ca-5582dada7824" providerId="ADAL" clId="{1DB95CE3-57A3-9A49-9048-70B9B986DADB}" dt="2024-04-04T11:54:58.792" v="905" actId="14826"/>
          <ac:picMkLst>
            <pc:docMk/>
            <pc:sldMk cId="5131263" sldId="3834"/>
            <ac:picMk id="4" creationId="{02A4613C-2B82-1905-538F-91B46B86118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5:29.752" v="909" actId="1076"/>
        <pc:sldMkLst>
          <pc:docMk/>
          <pc:sldMk cId="3245521195" sldId="3835"/>
        </pc:sldMkLst>
        <pc:spChg chg="mod">
          <ac:chgData name="Marie-Christine Messier" userId="c580fcd8-7bba-47ec-91ca-5582dada7824" providerId="ADAL" clId="{1DB95CE3-57A3-9A49-9048-70B9B986DADB}" dt="2024-04-04T11:55:29.752" v="909" actId="1076"/>
          <ac:spMkLst>
            <pc:docMk/>
            <pc:sldMk cId="3245521195" sldId="3835"/>
            <ac:spMk id="5" creationId="{CA048F5E-B042-95CA-8B15-ADB44DE6B2C3}"/>
          </ac:spMkLst>
        </pc:spChg>
        <pc:picChg chg="mod">
          <ac:chgData name="Marie-Christine Messier" userId="c580fcd8-7bba-47ec-91ca-5582dada7824" providerId="ADAL" clId="{1DB95CE3-57A3-9A49-9048-70B9B986DADB}" dt="2024-04-04T11:55:25.322" v="908" actId="14826"/>
          <ac:picMkLst>
            <pc:docMk/>
            <pc:sldMk cId="3245521195" sldId="3835"/>
            <ac:picMk id="4" creationId="{A62E1CB8-9111-AAD1-4001-F2BA5C50517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5:48.002" v="912" actId="1076"/>
        <pc:sldMkLst>
          <pc:docMk/>
          <pc:sldMk cId="585839701" sldId="3836"/>
        </pc:sldMkLst>
        <pc:spChg chg="mod">
          <ac:chgData name="Marie-Christine Messier" userId="c580fcd8-7bba-47ec-91ca-5582dada7824" providerId="ADAL" clId="{1DB95CE3-57A3-9A49-9048-70B9B986DADB}" dt="2024-04-04T11:55:48.002" v="912" actId="1076"/>
          <ac:spMkLst>
            <pc:docMk/>
            <pc:sldMk cId="585839701" sldId="3836"/>
            <ac:spMk id="5" creationId="{BEE27B2B-EA6A-E4FA-C016-7DAFF43CC03E}"/>
          </ac:spMkLst>
        </pc:spChg>
        <pc:picChg chg="mod">
          <ac:chgData name="Marie-Christine Messier" userId="c580fcd8-7bba-47ec-91ca-5582dada7824" providerId="ADAL" clId="{1DB95CE3-57A3-9A49-9048-70B9B986DADB}" dt="2024-04-04T11:55:45.048" v="911" actId="14826"/>
          <ac:picMkLst>
            <pc:docMk/>
            <pc:sldMk cId="585839701" sldId="3836"/>
            <ac:picMk id="4" creationId="{C65E1995-B805-A912-DD4D-DADB0B5811E2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6:22.310" v="920" actId="1076"/>
        <pc:sldMkLst>
          <pc:docMk/>
          <pc:sldMk cId="3520516015" sldId="3837"/>
        </pc:sldMkLst>
        <pc:spChg chg="mod">
          <ac:chgData name="Marie-Christine Messier" userId="c580fcd8-7bba-47ec-91ca-5582dada7824" providerId="ADAL" clId="{1DB95CE3-57A3-9A49-9048-70B9B986DADB}" dt="2024-04-04T11:56:22.310" v="920" actId="1076"/>
          <ac:spMkLst>
            <pc:docMk/>
            <pc:sldMk cId="3520516015" sldId="3837"/>
            <ac:spMk id="5" creationId="{9972E8C3-7267-44FD-E99B-21C7DC5D8E43}"/>
          </ac:spMkLst>
        </pc:spChg>
        <pc:picChg chg="mod">
          <ac:chgData name="Marie-Christine Messier" userId="c580fcd8-7bba-47ec-91ca-5582dada7824" providerId="ADAL" clId="{1DB95CE3-57A3-9A49-9048-70B9B986DADB}" dt="2024-04-04T11:56:15.966" v="918" actId="1076"/>
          <ac:picMkLst>
            <pc:docMk/>
            <pc:sldMk cId="3520516015" sldId="3837"/>
            <ac:picMk id="4" creationId="{DD0B9F1F-D49A-CD66-AE1B-2B2677683FE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6:03.872" v="924" actId="1076"/>
        <pc:sldMkLst>
          <pc:docMk/>
          <pc:sldMk cId="376292705" sldId="3838"/>
        </pc:sldMkLst>
        <pc:spChg chg="mod">
          <ac:chgData name="Marie-Christine Messier" userId="c580fcd8-7bba-47ec-91ca-5582dada7824" providerId="ADAL" clId="{1DB95CE3-57A3-9A49-9048-70B9B986DADB}" dt="2024-04-04T12:06:03.872" v="924" actId="1076"/>
          <ac:spMkLst>
            <pc:docMk/>
            <pc:sldMk cId="376292705" sldId="3838"/>
            <ac:spMk id="5" creationId="{4330056E-8F05-5FD2-706E-ACF3AD9D5FCB}"/>
          </ac:spMkLst>
        </pc:spChg>
        <pc:picChg chg="mod">
          <ac:chgData name="Marie-Christine Messier" userId="c580fcd8-7bba-47ec-91ca-5582dada7824" providerId="ADAL" clId="{1DB95CE3-57A3-9A49-9048-70B9B986DADB}" dt="2024-04-04T12:06:01.168" v="923" actId="14826"/>
          <ac:picMkLst>
            <pc:docMk/>
            <pc:sldMk cId="376292705" sldId="3838"/>
            <ac:picMk id="4" creationId="{2AAC6F90-703E-9A7B-516C-E71C3446071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6:26.366" v="927" actId="1076"/>
        <pc:sldMkLst>
          <pc:docMk/>
          <pc:sldMk cId="2583099645" sldId="3839"/>
        </pc:sldMkLst>
        <pc:spChg chg="mod">
          <ac:chgData name="Marie-Christine Messier" userId="c580fcd8-7bba-47ec-91ca-5582dada7824" providerId="ADAL" clId="{1DB95CE3-57A3-9A49-9048-70B9B986DADB}" dt="2024-04-04T12:06:26.366" v="927" actId="1076"/>
          <ac:spMkLst>
            <pc:docMk/>
            <pc:sldMk cId="2583099645" sldId="3839"/>
            <ac:spMk id="5" creationId="{F578F563-0BC7-BE7F-86AF-5606E33E6FC0}"/>
          </ac:spMkLst>
        </pc:spChg>
        <pc:picChg chg="mod">
          <ac:chgData name="Marie-Christine Messier" userId="c580fcd8-7bba-47ec-91ca-5582dada7824" providerId="ADAL" clId="{1DB95CE3-57A3-9A49-9048-70B9B986DADB}" dt="2024-04-04T12:06:22.997" v="926" actId="14826"/>
          <ac:picMkLst>
            <pc:docMk/>
            <pc:sldMk cId="2583099645" sldId="3839"/>
            <ac:picMk id="4" creationId="{D7235C09-6B02-B42D-E880-CBCAFC3A780B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6:47.265" v="931" actId="1076"/>
        <pc:sldMkLst>
          <pc:docMk/>
          <pc:sldMk cId="4116056325" sldId="3840"/>
        </pc:sldMkLst>
        <pc:spChg chg="mod">
          <ac:chgData name="Marie-Christine Messier" userId="c580fcd8-7bba-47ec-91ca-5582dada7824" providerId="ADAL" clId="{1DB95CE3-57A3-9A49-9048-70B9B986DADB}" dt="2024-04-04T12:06:47.265" v="931" actId="1076"/>
          <ac:spMkLst>
            <pc:docMk/>
            <pc:sldMk cId="4116056325" sldId="3840"/>
            <ac:spMk id="5" creationId="{D963098F-EB10-8877-272E-B28A6494F694}"/>
          </ac:spMkLst>
        </pc:spChg>
        <pc:picChg chg="mod">
          <ac:chgData name="Marie-Christine Messier" userId="c580fcd8-7bba-47ec-91ca-5582dada7824" providerId="ADAL" clId="{1DB95CE3-57A3-9A49-9048-70B9B986DADB}" dt="2024-04-04T12:06:43.383" v="930" actId="14826"/>
          <ac:picMkLst>
            <pc:docMk/>
            <pc:sldMk cId="4116056325" sldId="3840"/>
            <ac:picMk id="4" creationId="{D3FB3469-97AE-EFDE-63B6-9A42B644BB6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7:18.184" v="937" actId="1076"/>
        <pc:sldMkLst>
          <pc:docMk/>
          <pc:sldMk cId="2539398324" sldId="3841"/>
        </pc:sldMkLst>
        <pc:spChg chg="mod">
          <ac:chgData name="Marie-Christine Messier" userId="c580fcd8-7bba-47ec-91ca-5582dada7824" providerId="ADAL" clId="{1DB95CE3-57A3-9A49-9048-70B9B986DADB}" dt="2024-04-04T12:07:18.184" v="937" actId="1076"/>
          <ac:spMkLst>
            <pc:docMk/>
            <pc:sldMk cId="2539398324" sldId="3841"/>
            <ac:spMk id="5" creationId="{0CA2FF02-FF11-19E9-E2DB-C1AC1A56CFCB}"/>
          </ac:spMkLst>
        </pc:spChg>
        <pc:picChg chg="mod">
          <ac:chgData name="Marie-Christine Messier" userId="c580fcd8-7bba-47ec-91ca-5582dada7824" providerId="ADAL" clId="{1DB95CE3-57A3-9A49-9048-70B9B986DADB}" dt="2024-04-04T12:07:09.530" v="933" actId="14826"/>
          <ac:picMkLst>
            <pc:docMk/>
            <pc:sldMk cId="2539398324" sldId="3841"/>
            <ac:picMk id="4" creationId="{F8CD48FC-AF59-9017-6752-F32B1731289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7:42.162" v="940" actId="1076"/>
        <pc:sldMkLst>
          <pc:docMk/>
          <pc:sldMk cId="47236902" sldId="3842"/>
        </pc:sldMkLst>
        <pc:spChg chg="mod">
          <ac:chgData name="Marie-Christine Messier" userId="c580fcd8-7bba-47ec-91ca-5582dada7824" providerId="ADAL" clId="{1DB95CE3-57A3-9A49-9048-70B9B986DADB}" dt="2024-04-04T12:07:42.162" v="940" actId="1076"/>
          <ac:spMkLst>
            <pc:docMk/>
            <pc:sldMk cId="47236902" sldId="3842"/>
            <ac:spMk id="5" creationId="{C0DEBD5E-1163-AB48-DF25-04207AB046E1}"/>
          </ac:spMkLst>
        </pc:spChg>
        <pc:picChg chg="mod">
          <ac:chgData name="Marie-Christine Messier" userId="c580fcd8-7bba-47ec-91ca-5582dada7824" providerId="ADAL" clId="{1DB95CE3-57A3-9A49-9048-70B9B986DADB}" dt="2024-04-04T12:07:38.164" v="939" actId="14826"/>
          <ac:picMkLst>
            <pc:docMk/>
            <pc:sldMk cId="47236902" sldId="3842"/>
            <ac:picMk id="4" creationId="{B3AA4454-7C4D-C2C7-5A4C-C6B785111AD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8:04.419" v="943" actId="1076"/>
        <pc:sldMkLst>
          <pc:docMk/>
          <pc:sldMk cId="2477028483" sldId="3843"/>
        </pc:sldMkLst>
        <pc:spChg chg="mod">
          <ac:chgData name="Marie-Christine Messier" userId="c580fcd8-7bba-47ec-91ca-5582dada7824" providerId="ADAL" clId="{1DB95CE3-57A3-9A49-9048-70B9B986DADB}" dt="2024-04-04T12:08:04.419" v="943" actId="1076"/>
          <ac:spMkLst>
            <pc:docMk/>
            <pc:sldMk cId="2477028483" sldId="3843"/>
            <ac:spMk id="5" creationId="{5CB757D4-8723-37F2-35E8-A20F8D534172}"/>
          </ac:spMkLst>
        </pc:spChg>
        <pc:picChg chg="mod">
          <ac:chgData name="Marie-Christine Messier" userId="c580fcd8-7bba-47ec-91ca-5582dada7824" providerId="ADAL" clId="{1DB95CE3-57A3-9A49-9048-70B9B986DADB}" dt="2024-04-04T12:08:01.023" v="942" actId="14826"/>
          <ac:picMkLst>
            <pc:docMk/>
            <pc:sldMk cId="2477028483" sldId="3843"/>
            <ac:picMk id="4" creationId="{E689F226-0141-ABF3-3CA0-607BF253E9D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8:21.616" v="946" actId="1076"/>
        <pc:sldMkLst>
          <pc:docMk/>
          <pc:sldMk cId="2714562488" sldId="3844"/>
        </pc:sldMkLst>
        <pc:spChg chg="mod">
          <ac:chgData name="Marie-Christine Messier" userId="c580fcd8-7bba-47ec-91ca-5582dada7824" providerId="ADAL" clId="{1DB95CE3-57A3-9A49-9048-70B9B986DADB}" dt="2024-04-04T12:08:21.616" v="946" actId="1076"/>
          <ac:spMkLst>
            <pc:docMk/>
            <pc:sldMk cId="2714562488" sldId="3844"/>
            <ac:spMk id="5" creationId="{2421338E-8687-4B2D-03C5-4D486455C032}"/>
          </ac:spMkLst>
        </pc:spChg>
        <pc:picChg chg="mod">
          <ac:chgData name="Marie-Christine Messier" userId="c580fcd8-7bba-47ec-91ca-5582dada7824" providerId="ADAL" clId="{1DB95CE3-57A3-9A49-9048-70B9B986DADB}" dt="2024-04-04T12:08:17.961" v="945" actId="14826"/>
          <ac:picMkLst>
            <pc:docMk/>
            <pc:sldMk cId="2714562488" sldId="3844"/>
            <ac:picMk id="4" creationId="{BFCD493D-E3FC-AD11-D89B-7E8A33522D4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9:01.658" v="953" actId="1076"/>
        <pc:sldMkLst>
          <pc:docMk/>
          <pc:sldMk cId="156617370" sldId="3845"/>
        </pc:sldMkLst>
        <pc:spChg chg="mod">
          <ac:chgData name="Marie-Christine Messier" userId="c580fcd8-7bba-47ec-91ca-5582dada7824" providerId="ADAL" clId="{1DB95CE3-57A3-9A49-9048-70B9B986DADB}" dt="2024-04-04T12:09:01.658" v="953" actId="1076"/>
          <ac:spMkLst>
            <pc:docMk/>
            <pc:sldMk cId="156617370" sldId="3845"/>
            <ac:spMk id="5" creationId="{EB2D55AB-A1CF-B366-9994-046789332DD4}"/>
          </ac:spMkLst>
        </pc:spChg>
        <pc:picChg chg="mod">
          <ac:chgData name="Marie-Christine Messier" userId="c580fcd8-7bba-47ec-91ca-5582dada7824" providerId="ADAL" clId="{1DB95CE3-57A3-9A49-9048-70B9B986DADB}" dt="2024-04-04T12:08:57.101" v="952" actId="14826"/>
          <ac:picMkLst>
            <pc:docMk/>
            <pc:sldMk cId="156617370" sldId="3845"/>
            <ac:picMk id="4" creationId="{4A3572F1-6C54-FF7E-5BA3-9E2C24925CB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9:20.775" v="956" actId="1076"/>
        <pc:sldMkLst>
          <pc:docMk/>
          <pc:sldMk cId="1189211064" sldId="3846"/>
        </pc:sldMkLst>
        <pc:spChg chg="mod">
          <ac:chgData name="Marie-Christine Messier" userId="c580fcd8-7bba-47ec-91ca-5582dada7824" providerId="ADAL" clId="{1DB95CE3-57A3-9A49-9048-70B9B986DADB}" dt="2024-04-04T12:09:20.775" v="956" actId="1076"/>
          <ac:spMkLst>
            <pc:docMk/>
            <pc:sldMk cId="1189211064" sldId="3846"/>
            <ac:spMk id="5" creationId="{D7285420-6DF6-F97D-4F17-C7F3FF9F8767}"/>
          </ac:spMkLst>
        </pc:spChg>
        <pc:picChg chg="mod">
          <ac:chgData name="Marie-Christine Messier" userId="c580fcd8-7bba-47ec-91ca-5582dada7824" providerId="ADAL" clId="{1DB95CE3-57A3-9A49-9048-70B9B986DADB}" dt="2024-04-04T12:09:17.108" v="955" actId="14826"/>
          <ac:picMkLst>
            <pc:docMk/>
            <pc:sldMk cId="1189211064" sldId="3846"/>
            <ac:picMk id="4" creationId="{8B2AA616-A441-1252-DAFB-0E78C96CBE40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9:37.785" v="959" actId="1076"/>
        <pc:sldMkLst>
          <pc:docMk/>
          <pc:sldMk cId="832709628" sldId="3847"/>
        </pc:sldMkLst>
        <pc:spChg chg="mod">
          <ac:chgData name="Marie-Christine Messier" userId="c580fcd8-7bba-47ec-91ca-5582dada7824" providerId="ADAL" clId="{1DB95CE3-57A3-9A49-9048-70B9B986DADB}" dt="2024-04-04T12:09:37.785" v="959" actId="1076"/>
          <ac:spMkLst>
            <pc:docMk/>
            <pc:sldMk cId="832709628" sldId="3847"/>
            <ac:spMk id="5" creationId="{E79DA4E1-6AA8-05DB-0F1E-B3A3638F6E36}"/>
          </ac:spMkLst>
        </pc:spChg>
        <pc:picChg chg="mod">
          <ac:chgData name="Marie-Christine Messier" userId="c580fcd8-7bba-47ec-91ca-5582dada7824" providerId="ADAL" clId="{1DB95CE3-57A3-9A49-9048-70B9B986DADB}" dt="2024-04-04T12:09:33.705" v="958" actId="14826"/>
          <ac:picMkLst>
            <pc:docMk/>
            <pc:sldMk cId="832709628" sldId="3847"/>
            <ac:picMk id="4" creationId="{6C8C68E5-6F89-E058-A931-992D089B964D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23:38.639" v="10" actId="1076"/>
        <pc:sldMkLst>
          <pc:docMk/>
          <pc:sldMk cId="2650076770" sldId="3848"/>
        </pc:sldMkLst>
        <pc:spChg chg="mod">
          <ac:chgData name="Marie-Christine Messier" userId="c580fcd8-7bba-47ec-91ca-5582dada7824" providerId="ADAL" clId="{1DB95CE3-57A3-9A49-9048-70B9B986DADB}" dt="2024-04-04T10:23:38.639" v="10" actId="1076"/>
          <ac:spMkLst>
            <pc:docMk/>
            <pc:sldMk cId="2650076770" sldId="384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3:52.414" v="11" actId="113"/>
        <pc:sldMkLst>
          <pc:docMk/>
          <pc:sldMk cId="136836752" sldId="3849"/>
        </pc:sldMkLst>
        <pc:spChg chg="mod">
          <ac:chgData name="Marie-Christine Messier" userId="c580fcd8-7bba-47ec-91ca-5582dada7824" providerId="ADAL" clId="{1DB95CE3-57A3-9A49-9048-70B9B986DADB}" dt="2024-04-04T10:23:52.414" v="11" actId="113"/>
          <ac:spMkLst>
            <pc:docMk/>
            <pc:sldMk cId="136836752" sldId="384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08.521" v="79" actId="790"/>
        <pc:sldMkLst>
          <pc:docMk/>
          <pc:sldMk cId="2096802454" sldId="3852"/>
        </pc:sldMkLst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21.437" v="80" actId="790"/>
        <pc:sldMkLst>
          <pc:docMk/>
          <pc:sldMk cId="1735467655" sldId="3853"/>
        </pc:sldMkLst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6" creationId="{0E62B1EE-AC71-BC71-67CB-E5F5B0E06352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30.371" v="81" actId="790"/>
        <pc:sldMkLst>
          <pc:docMk/>
          <pc:sldMk cId="1508917575" sldId="3854"/>
        </pc:sldMkLst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6" creationId="{0E62B1EE-AC71-BC71-67CB-E5F5B0E06352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39.517" v="82" actId="790"/>
        <pc:sldMkLst>
          <pc:docMk/>
          <pc:sldMk cId="799553109" sldId="3855"/>
        </pc:sldMkLst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6" creationId="{0E62B1EE-AC71-BC71-67CB-E5F5B0E06352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2:17:12.568" v="1019" actId="2085"/>
        <pc:sldMkLst>
          <pc:docMk/>
          <pc:sldMk cId="2985230705" sldId="3857"/>
        </pc:sldMkLst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5" creationId="{8DE3BBD3-277B-4341-1DDD-B6CFB2A76555}"/>
          </ac:spMkLst>
        </pc:spChg>
        <pc:spChg chg="mod">
          <ac:chgData name="Marie-Christine Messier" userId="c580fcd8-7bba-47ec-91ca-5582dada7824" providerId="ADAL" clId="{1DB95CE3-57A3-9A49-9048-70B9B986DADB}" dt="2024-04-04T10:50:14.904" v="182" actId="20577"/>
          <ac:spMkLst>
            <pc:docMk/>
            <pc:sldMk cId="2985230705" sldId="3857"/>
            <ac:spMk id="11" creationId="{6D883518-3DA2-60A9-9696-701E4850B7DD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3" creationId="{0FD08D8B-3127-3491-3F3A-F49A0B2EA295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4" creationId="{79859BEB-5E49-7DCC-6A7D-15D5E3B5CD6B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5" creationId="{165B1B57-2112-FE06-BE7C-4C1279C38C56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6" creationId="{AA1259D1-3644-D7DC-C9D7-48255885899A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7" creationId="{24534ED8-05ED-7DBE-1A6A-62EB5358AD6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2:17:05.742" v="1018" actId="2085"/>
        <pc:sldMkLst>
          <pc:docMk/>
          <pc:sldMk cId="374580422" sldId="3858"/>
        </pc:sldMkLst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5" creationId="{8DE3BBD3-277B-4341-1DDD-B6CFB2A76555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6" creationId="{7E60DCF4-2639-96A1-7784-333AE9038EC2}"/>
          </ac:spMkLst>
        </pc:spChg>
        <pc:spChg chg="mod">
          <ac:chgData name="Marie-Christine Messier" userId="c580fcd8-7bba-47ec-91ca-5582dada7824" providerId="ADAL" clId="{1DB95CE3-57A3-9A49-9048-70B9B986DADB}" dt="2024-04-04T10:50:23.624" v="185" actId="1076"/>
          <ac:spMkLst>
            <pc:docMk/>
            <pc:sldMk cId="374580422" sldId="3858"/>
            <ac:spMk id="8" creationId="{A52E948B-1F08-DCA0-B299-8279C134ABA9}"/>
          </ac:spMkLst>
        </pc:spChg>
        <pc:spChg chg="mod">
          <ac:chgData name="Marie-Christine Messier" userId="c580fcd8-7bba-47ec-91ca-5582dada7824" providerId="ADAL" clId="{1DB95CE3-57A3-9A49-9048-70B9B986DADB}" dt="2024-04-04T10:50:19.903" v="184" actId="20577"/>
          <ac:spMkLst>
            <pc:docMk/>
            <pc:sldMk cId="374580422" sldId="3858"/>
            <ac:spMk id="11" creationId="{6D883518-3DA2-60A9-9696-701E4850B7DD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3" creationId="{0FD08D8B-3127-3491-3F3A-F49A0B2EA295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4" creationId="{79859BEB-5E49-7DCC-6A7D-15D5E3B5CD6B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5" creationId="{165B1B57-2112-FE06-BE7C-4C1279C38C56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6" creationId="{AA1259D1-3644-D7DC-C9D7-48255885899A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7" creationId="{24534ED8-05ED-7DBE-1A6A-62EB5358AD6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2:43.175" v="103" actId="14100"/>
        <pc:sldMkLst>
          <pc:docMk/>
          <pc:sldMk cId="3917501570" sldId="3859"/>
        </pc:sldMkLst>
        <pc:spChg chg="mod">
          <ac:chgData name="Marie-Christine Messier" userId="c580fcd8-7bba-47ec-91ca-5582dada7824" providerId="ADAL" clId="{1DB95CE3-57A3-9A49-9048-70B9B986DADB}" dt="2024-04-04T10:42:43.175" v="103" actId="14100"/>
          <ac:spMkLst>
            <pc:docMk/>
            <pc:sldMk cId="3917501570" sldId="3859"/>
            <ac:spMk id="6" creationId="{31D7850F-624B-5694-4C50-460032477180}"/>
          </ac:spMkLst>
        </pc:spChg>
        <pc:picChg chg="mod">
          <ac:chgData name="Marie-Christine Messier" userId="c580fcd8-7bba-47ec-91ca-5582dada7824" providerId="ADAL" clId="{1DB95CE3-57A3-9A49-9048-70B9B986DADB}" dt="2024-04-04T10:42:31.499" v="101" actId="14826"/>
          <ac:picMkLst>
            <pc:docMk/>
            <pc:sldMk cId="3917501570" sldId="3859"/>
            <ac:picMk id="5" creationId="{29025C20-72ED-8688-99EC-019F101CEFA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16:41.457" v="1015" actId="2085"/>
        <pc:sldMkLst>
          <pc:docMk/>
          <pc:sldMk cId="4257196065" sldId="3860"/>
        </pc:sldMkLst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5" creationId="{8DE3BBD3-277B-4341-1DDD-B6CFB2A76555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6" creationId="{7E60DCF4-2639-96A1-7784-333AE9038EC2}"/>
          </ac:spMkLst>
        </pc:spChg>
        <pc:spChg chg="mod">
          <ac:chgData name="Marie-Christine Messier" userId="c580fcd8-7bba-47ec-91ca-5582dada7824" providerId="ADAL" clId="{1DB95CE3-57A3-9A49-9048-70B9B986DADB}" dt="2024-04-04T10:50:28.066" v="186" actId="20577"/>
          <ac:spMkLst>
            <pc:docMk/>
            <pc:sldMk cId="4257196065" sldId="3860"/>
            <ac:spMk id="11" creationId="{6D883518-3DA2-60A9-9696-701E4850B7DD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3" creationId="{0FD08D8B-3127-3491-3F3A-F49A0B2EA295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4" creationId="{79859BEB-5E49-7DCC-6A7D-15D5E3B5CD6B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5" creationId="{165B1B57-2112-FE06-BE7C-4C1279C38C56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6" creationId="{AA1259D1-3644-D7DC-C9D7-48255885899A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7" creationId="{24534ED8-05ED-7DBE-1A6A-62EB5358AD6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3:05.642" v="106" actId="1076"/>
        <pc:sldMkLst>
          <pc:docMk/>
          <pc:sldMk cId="3002070843" sldId="3861"/>
        </pc:sldMkLst>
        <pc:spChg chg="mod">
          <ac:chgData name="Marie-Christine Messier" userId="c580fcd8-7bba-47ec-91ca-5582dada7824" providerId="ADAL" clId="{1DB95CE3-57A3-9A49-9048-70B9B986DADB}" dt="2024-04-04T10:43:05.642" v="106" actId="1076"/>
          <ac:spMkLst>
            <pc:docMk/>
            <pc:sldMk cId="3002070843" sldId="3861"/>
            <ac:spMk id="11" creationId="{50B923E5-517E-5509-ECC2-3CDCC5892701}"/>
          </ac:spMkLst>
        </pc:spChg>
        <pc:picChg chg="mod">
          <ac:chgData name="Marie-Christine Messier" userId="c580fcd8-7bba-47ec-91ca-5582dada7824" providerId="ADAL" clId="{1DB95CE3-57A3-9A49-9048-70B9B986DADB}" dt="2024-04-04T10:43:02.119" v="105" actId="14826"/>
          <ac:picMkLst>
            <pc:docMk/>
            <pc:sldMk cId="3002070843" sldId="3861"/>
            <ac:picMk id="13" creationId="{5E40B773-9A83-1E4E-2DDB-194C31D7AC2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7:36.865" v="156" actId="1076"/>
        <pc:sldMkLst>
          <pc:docMk/>
          <pc:sldMk cId="879689309" sldId="3862"/>
        </pc:sldMkLst>
        <pc:spChg chg="mod">
          <ac:chgData name="Marie-Christine Messier" userId="c580fcd8-7bba-47ec-91ca-5582dada7824" providerId="ADAL" clId="{1DB95CE3-57A3-9A49-9048-70B9B986DADB}" dt="2024-04-04T10:47:36.865" v="156" actId="1076"/>
          <ac:spMkLst>
            <pc:docMk/>
            <pc:sldMk cId="879689309" sldId="3862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7:43.836" v="158" actId="1076"/>
        <pc:sldMkLst>
          <pc:docMk/>
          <pc:sldMk cId="3335556727" sldId="3863"/>
        </pc:sldMkLst>
        <pc:spChg chg="mod">
          <ac:chgData name="Marie-Christine Messier" userId="c580fcd8-7bba-47ec-91ca-5582dada7824" providerId="ADAL" clId="{1DB95CE3-57A3-9A49-9048-70B9B986DADB}" dt="2024-04-04T10:47:43.836" v="158" actId="1076"/>
          <ac:spMkLst>
            <pc:docMk/>
            <pc:sldMk cId="3335556727" sldId="386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7:27.705" v="154" actId="1076"/>
        <pc:sldMkLst>
          <pc:docMk/>
          <pc:sldMk cId="3868964500" sldId="3864"/>
        </pc:sldMkLst>
        <pc:spChg chg="mod">
          <ac:chgData name="Marie-Christine Messier" userId="c580fcd8-7bba-47ec-91ca-5582dada7824" providerId="ADAL" clId="{1DB95CE3-57A3-9A49-9048-70B9B986DADB}" dt="2024-04-04T10:47:27.705" v="154" actId="1076"/>
          <ac:spMkLst>
            <pc:docMk/>
            <pc:sldMk cId="3868964500" sldId="386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7:21.233" v="151" actId="1076"/>
        <pc:sldMkLst>
          <pc:docMk/>
          <pc:sldMk cId="4291740322" sldId="3865"/>
        </pc:sldMkLst>
        <pc:spChg chg="mod">
          <ac:chgData name="Marie-Christine Messier" userId="c580fcd8-7bba-47ec-91ca-5582dada7824" providerId="ADAL" clId="{1DB95CE3-57A3-9A49-9048-70B9B986DADB}" dt="2024-04-04T10:47:21.233" v="151" actId="1076"/>
          <ac:spMkLst>
            <pc:docMk/>
            <pc:sldMk cId="4291740322" sldId="386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9:24.044" v="89" actId="208"/>
        <pc:sldMkLst>
          <pc:docMk/>
          <pc:sldMk cId="2360099895" sldId="3872"/>
        </pc:sldMkLst>
        <pc:cxnChg chg="mod">
          <ac:chgData name="Marie-Christine Messier" userId="c580fcd8-7bba-47ec-91ca-5582dada7824" providerId="ADAL" clId="{1DB95CE3-57A3-9A49-9048-70B9B986DADB}" dt="2024-04-04T10:29:24.044" v="89" actId="208"/>
          <ac:cxnSpMkLst>
            <pc:docMk/>
            <pc:sldMk cId="2360099895" sldId="3872"/>
            <ac:cxnSpMk id="11" creationId="{D230E67E-9BB6-85C8-6778-1D45EEA8D1D4}"/>
          </ac:cxnSpMkLst>
        </pc:cxnChg>
        <pc:cxnChg chg="mod">
          <ac:chgData name="Marie-Christine Messier" userId="c580fcd8-7bba-47ec-91ca-5582dada7824" providerId="ADAL" clId="{1DB95CE3-57A3-9A49-9048-70B9B986DADB}" dt="2024-04-04T10:29:24.044" v="89" actId="208"/>
          <ac:cxnSpMkLst>
            <pc:docMk/>
            <pc:sldMk cId="2360099895" sldId="3872"/>
            <ac:cxnSpMk id="19" creationId="{B1A2E35D-B9A3-CB33-9588-0DF6476A0F0B}"/>
          </ac:cxnSpMkLst>
        </pc:cxnChg>
        <pc:cxnChg chg="mod">
          <ac:chgData name="Marie-Christine Messier" userId="c580fcd8-7bba-47ec-91ca-5582dada7824" providerId="ADAL" clId="{1DB95CE3-57A3-9A49-9048-70B9B986DADB}" dt="2024-04-04T10:29:24.044" v="89" actId="208"/>
          <ac:cxnSpMkLst>
            <pc:docMk/>
            <pc:sldMk cId="2360099895" sldId="3872"/>
            <ac:cxnSpMk id="26" creationId="{8AC23277-830C-4C68-F708-49E81E1841E1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0:50:37.752" v="187" actId="20577"/>
        <pc:sldMkLst>
          <pc:docMk/>
          <pc:sldMk cId="2180534060" sldId="3874"/>
        </pc:sldMkLst>
        <pc:spChg chg="mod">
          <ac:chgData name="Marie-Christine Messier" userId="c580fcd8-7bba-47ec-91ca-5582dada7824" providerId="ADAL" clId="{1DB95CE3-57A3-9A49-9048-70B9B986DADB}" dt="2024-04-04T10:50:37.752" v="187" actId="20577"/>
          <ac:spMkLst>
            <pc:docMk/>
            <pc:sldMk cId="2180534060" sldId="3874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0:45.054" v="192" actId="20577"/>
        <pc:sldMkLst>
          <pc:docMk/>
          <pc:sldMk cId="1080680067" sldId="3875"/>
        </pc:sldMkLst>
        <pc:spChg chg="mod">
          <ac:chgData name="Marie-Christine Messier" userId="c580fcd8-7bba-47ec-91ca-5582dada7824" providerId="ADAL" clId="{1DB95CE3-57A3-9A49-9048-70B9B986DADB}" dt="2024-04-04T10:50:45.054" v="192" actId="20577"/>
          <ac:spMkLst>
            <pc:docMk/>
            <pc:sldMk cId="1080680067" sldId="3875"/>
            <ac:spMk id="11" creationId="{6D883518-3DA2-60A9-9696-701E4850B7DD}"/>
          </ac:spMkLst>
        </pc:spChg>
      </pc:sldChg>
      <pc:sldChg chg="modSp mod setBg modClrScheme chgLayout">
        <pc:chgData name="Marie-Christine Messier" userId="c580fcd8-7bba-47ec-91ca-5582dada7824" providerId="ADAL" clId="{1DB95CE3-57A3-9A49-9048-70B9B986DADB}" dt="2024-04-04T10:47:05.161" v="146" actId="20577"/>
        <pc:sldMkLst>
          <pc:docMk/>
          <pc:sldMk cId="957649566" sldId="3877"/>
        </pc:sldMkLst>
        <pc:spChg chg="mod">
          <ac:chgData name="Marie-Christine Messier" userId="c580fcd8-7bba-47ec-91ca-5582dada7824" providerId="ADAL" clId="{1DB95CE3-57A3-9A49-9048-70B9B986DADB}" dt="2024-04-04T10:47:05.161" v="146" actId="20577"/>
          <ac:spMkLst>
            <pc:docMk/>
            <pc:sldMk cId="957649566" sldId="3877"/>
            <ac:spMk id="2" creationId="{F3624A4B-A4AC-2D48-A24A-6E9211CAD07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0:51.713" v="194" actId="20577"/>
        <pc:sldMkLst>
          <pc:docMk/>
          <pc:sldMk cId="2720337245" sldId="3878"/>
        </pc:sldMkLst>
        <pc:spChg chg="mod">
          <ac:chgData name="Marie-Christine Messier" userId="c580fcd8-7bba-47ec-91ca-5582dada7824" providerId="ADAL" clId="{1DB95CE3-57A3-9A49-9048-70B9B986DADB}" dt="2024-04-04T10:50:51.713" v="194" actId="20577"/>
          <ac:spMkLst>
            <pc:docMk/>
            <pc:sldMk cId="2720337245" sldId="3878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6:51.253" v="142" actId="1076"/>
        <pc:sldMkLst>
          <pc:docMk/>
          <pc:sldMk cId="3332120945" sldId="3879"/>
        </pc:sldMkLst>
        <pc:spChg chg="mod">
          <ac:chgData name="Marie-Christine Messier" userId="c580fcd8-7bba-47ec-91ca-5582dada7824" providerId="ADAL" clId="{1DB95CE3-57A3-9A49-9048-70B9B986DADB}" dt="2024-04-04T10:46:51.253" v="142" actId="1076"/>
          <ac:spMkLst>
            <pc:docMk/>
            <pc:sldMk cId="3332120945" sldId="387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8:12.050" v="161" actId="1582"/>
        <pc:sldMkLst>
          <pc:docMk/>
          <pc:sldMk cId="928867374" sldId="3880"/>
        </pc:sldMkLst>
        <pc:cxnChg chg="mod">
          <ac:chgData name="Marie-Christine Messier" userId="c580fcd8-7bba-47ec-91ca-5582dada7824" providerId="ADAL" clId="{1DB95CE3-57A3-9A49-9048-70B9B986DADB}" dt="2024-04-04T10:48:12.050" v="161" actId="1582"/>
          <ac:cxnSpMkLst>
            <pc:docMk/>
            <pc:sldMk cId="928867374" sldId="3880"/>
            <ac:cxnSpMk id="15" creationId="{CC0803D7-27DB-E870-EEB5-3B4BE319231F}"/>
          </ac:cxnSpMkLst>
        </pc:cxnChg>
        <pc:cxnChg chg="mod">
          <ac:chgData name="Marie-Christine Messier" userId="c580fcd8-7bba-47ec-91ca-5582dada7824" providerId="ADAL" clId="{1DB95CE3-57A3-9A49-9048-70B9B986DADB}" dt="2024-04-04T10:48:12.050" v="161" actId="1582"/>
          <ac:cxnSpMkLst>
            <pc:docMk/>
            <pc:sldMk cId="928867374" sldId="3880"/>
            <ac:cxnSpMk id="20" creationId="{FEAC70E9-F31A-825C-EB3E-78B27CAAC2D9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0:50:58.621" v="195" actId="20577"/>
        <pc:sldMkLst>
          <pc:docMk/>
          <pc:sldMk cId="908128855" sldId="3881"/>
        </pc:sldMkLst>
        <pc:spChg chg="mod">
          <ac:chgData name="Marie-Christine Messier" userId="c580fcd8-7bba-47ec-91ca-5582dada7824" providerId="ADAL" clId="{1DB95CE3-57A3-9A49-9048-70B9B986DADB}" dt="2024-04-04T10:50:58.621" v="195" actId="20577"/>
          <ac:spMkLst>
            <pc:docMk/>
            <pc:sldMk cId="908128855" sldId="3881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09.491" v="198" actId="14100"/>
        <pc:sldMkLst>
          <pc:docMk/>
          <pc:sldMk cId="2068484343" sldId="3883"/>
        </pc:sldMkLst>
        <pc:spChg chg="mod">
          <ac:chgData name="Marie-Christine Messier" userId="c580fcd8-7bba-47ec-91ca-5582dada7824" providerId="ADAL" clId="{1DB95CE3-57A3-9A49-9048-70B9B986DADB}" dt="2024-04-04T10:51:09.491" v="198" actId="14100"/>
          <ac:spMkLst>
            <pc:docMk/>
            <pc:sldMk cId="2068484343" sldId="3883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15.060" v="199" actId="12"/>
        <pc:sldMkLst>
          <pc:docMk/>
          <pc:sldMk cId="2574420759" sldId="3884"/>
        </pc:sldMkLst>
        <pc:spChg chg="mod">
          <ac:chgData name="Marie-Christine Messier" userId="c580fcd8-7bba-47ec-91ca-5582dada7824" providerId="ADAL" clId="{1DB95CE3-57A3-9A49-9048-70B9B986DADB}" dt="2024-04-04T10:51:15.060" v="199" actId="12"/>
          <ac:spMkLst>
            <pc:docMk/>
            <pc:sldMk cId="2574420759" sldId="3884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21.046" v="201" actId="14100"/>
        <pc:sldMkLst>
          <pc:docMk/>
          <pc:sldMk cId="3368546621" sldId="3885"/>
        </pc:sldMkLst>
        <pc:spChg chg="mod">
          <ac:chgData name="Marie-Christine Messier" userId="c580fcd8-7bba-47ec-91ca-5582dada7824" providerId="ADAL" clId="{1DB95CE3-57A3-9A49-9048-70B9B986DADB}" dt="2024-04-04T10:51:21.046" v="201" actId="14100"/>
          <ac:spMkLst>
            <pc:docMk/>
            <pc:sldMk cId="3368546621" sldId="3885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25.560" v="202" actId="12"/>
        <pc:sldMkLst>
          <pc:docMk/>
          <pc:sldMk cId="4105269261" sldId="3886"/>
        </pc:sldMkLst>
        <pc:spChg chg="mod">
          <ac:chgData name="Marie-Christine Messier" userId="c580fcd8-7bba-47ec-91ca-5582dada7824" providerId="ADAL" clId="{1DB95CE3-57A3-9A49-9048-70B9B986DADB}" dt="2024-04-04T10:51:25.560" v="202" actId="12"/>
          <ac:spMkLst>
            <pc:docMk/>
            <pc:sldMk cId="4105269261" sldId="3886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8:56.825" v="173" actId="1076"/>
        <pc:sldMkLst>
          <pc:docMk/>
          <pc:sldMk cId="1100090485" sldId="3887"/>
        </pc:sldMkLst>
        <pc:spChg chg="mod">
          <ac:chgData name="Marie-Christine Messier" userId="c580fcd8-7bba-47ec-91ca-5582dada7824" providerId="ADAL" clId="{1DB95CE3-57A3-9A49-9048-70B9B986DADB}" dt="2024-04-04T10:48:56.825" v="173" actId="1076"/>
          <ac:spMkLst>
            <pc:docMk/>
            <pc:sldMk cId="1100090485" sldId="388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34.711" v="203" actId="20577"/>
        <pc:sldMkLst>
          <pc:docMk/>
          <pc:sldMk cId="852727073" sldId="3890"/>
        </pc:sldMkLst>
        <pc:spChg chg="mod">
          <ac:chgData name="Marie-Christine Messier" userId="c580fcd8-7bba-47ec-91ca-5582dada7824" providerId="ADAL" clId="{1DB95CE3-57A3-9A49-9048-70B9B986DADB}" dt="2024-04-04T10:51:34.711" v="203" actId="20577"/>
          <ac:spMkLst>
            <pc:docMk/>
            <pc:sldMk cId="852727073" sldId="389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08.707" v="224" actId="14100"/>
        <pc:sldMkLst>
          <pc:docMk/>
          <pc:sldMk cId="2368254877" sldId="3891"/>
        </pc:sldMkLst>
        <pc:spChg chg="mod">
          <ac:chgData name="Marie-Christine Messier" userId="c580fcd8-7bba-47ec-91ca-5582dada7824" providerId="ADAL" clId="{1DB95CE3-57A3-9A49-9048-70B9B986DADB}" dt="2024-04-04T10:53:08.707" v="224" actId="14100"/>
          <ac:spMkLst>
            <pc:docMk/>
            <pc:sldMk cId="2368254877" sldId="3891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49:29.220" v="175" actId="20577"/>
          <ac:spMkLst>
            <pc:docMk/>
            <pc:sldMk cId="2368254877" sldId="3891"/>
            <ac:spMk id="31" creationId="{536CACA8-CD16-8A9A-F61D-C5FD87D902CC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51.368" v="221" actId="14100"/>
        <pc:sldMkLst>
          <pc:docMk/>
          <pc:sldMk cId="646499084" sldId="3892"/>
        </pc:sldMkLst>
        <pc:spChg chg="mod">
          <ac:chgData name="Marie-Christine Messier" userId="c580fcd8-7bba-47ec-91ca-5582dada7824" providerId="ADAL" clId="{1DB95CE3-57A3-9A49-9048-70B9B986DADB}" dt="2024-04-04T10:52:51.368" v="221" actId="14100"/>
          <ac:spMkLst>
            <pc:docMk/>
            <pc:sldMk cId="646499084" sldId="3892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49:34.124" v="176" actId="14100"/>
          <ac:spMkLst>
            <pc:docMk/>
            <pc:sldMk cId="646499084" sldId="3892"/>
            <ac:spMk id="44" creationId="{257EBCCC-BFEA-BCDF-332B-770F4AD7838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40.305" v="218" actId="1076"/>
        <pc:sldMkLst>
          <pc:docMk/>
          <pc:sldMk cId="447722698" sldId="3893"/>
        </pc:sldMkLst>
        <pc:spChg chg="mod">
          <ac:chgData name="Marie-Christine Messier" userId="c580fcd8-7bba-47ec-91ca-5582dada7824" providerId="ADAL" clId="{1DB95CE3-57A3-9A49-9048-70B9B986DADB}" dt="2024-04-04T10:52:40.305" v="218" actId="1076"/>
          <ac:spMkLst>
            <pc:docMk/>
            <pc:sldMk cId="447722698" sldId="3893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44.756" v="219" actId="1076"/>
        <pc:sldMkLst>
          <pc:docMk/>
          <pc:sldMk cId="1578689254" sldId="3894"/>
        </pc:sldMkLst>
        <pc:spChg chg="mod">
          <ac:chgData name="Marie-Christine Messier" userId="c580fcd8-7bba-47ec-91ca-5582dada7824" providerId="ADAL" clId="{1DB95CE3-57A3-9A49-9048-70B9B986DADB}" dt="2024-04-04T10:52:44.756" v="219" actId="1076"/>
          <ac:spMkLst>
            <pc:docMk/>
            <pc:sldMk cId="1578689254" sldId="3894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36.448" v="217" actId="1076"/>
        <pc:sldMkLst>
          <pc:docMk/>
          <pc:sldMk cId="3410274818" sldId="3895"/>
        </pc:sldMkLst>
        <pc:spChg chg="mod">
          <ac:chgData name="Marie-Christine Messier" userId="c580fcd8-7bba-47ec-91ca-5582dada7824" providerId="ADAL" clId="{1DB95CE3-57A3-9A49-9048-70B9B986DADB}" dt="2024-04-04T10:52:36.448" v="217" actId="1076"/>
          <ac:spMkLst>
            <pc:docMk/>
            <pc:sldMk cId="3410274818" sldId="3895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32.352" v="216" actId="1076"/>
        <pc:sldMkLst>
          <pc:docMk/>
          <pc:sldMk cId="1853047244" sldId="3896"/>
        </pc:sldMkLst>
        <pc:spChg chg="mod">
          <ac:chgData name="Marie-Christine Messier" userId="c580fcd8-7bba-47ec-91ca-5582dada7824" providerId="ADAL" clId="{1DB95CE3-57A3-9A49-9048-70B9B986DADB}" dt="2024-04-04T10:52:32.352" v="216" actId="1076"/>
          <ac:spMkLst>
            <pc:docMk/>
            <pc:sldMk cId="1853047244" sldId="3896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49:43.929" v="177" actId="14100"/>
          <ac:spMkLst>
            <pc:docMk/>
            <pc:sldMk cId="1853047244" sldId="3896"/>
            <ac:spMk id="6" creationId="{E26A3B9A-8FBE-376A-E21F-CE040C206F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14.536" v="215" actId="1076"/>
        <pc:sldMkLst>
          <pc:docMk/>
          <pc:sldMk cId="3836149645" sldId="3897"/>
        </pc:sldMkLst>
        <pc:spChg chg="mod">
          <ac:chgData name="Marie-Christine Messier" userId="c580fcd8-7bba-47ec-91ca-5582dada7824" providerId="ADAL" clId="{1DB95CE3-57A3-9A49-9048-70B9B986DADB}" dt="2024-04-04T10:52:14.536" v="215" actId="1076"/>
          <ac:spMkLst>
            <pc:docMk/>
            <pc:sldMk cId="3836149645" sldId="3897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9:56.280" v="180" actId="1076"/>
        <pc:sldMkLst>
          <pc:docMk/>
          <pc:sldMk cId="86957943" sldId="3899"/>
        </pc:sldMkLst>
        <pc:spChg chg="mod">
          <ac:chgData name="Marie-Christine Messier" userId="c580fcd8-7bba-47ec-91ca-5582dada7824" providerId="ADAL" clId="{1DB95CE3-57A3-9A49-9048-70B9B986DADB}" dt="2024-04-04T10:49:56.280" v="180" actId="1076"/>
          <ac:spMkLst>
            <pc:docMk/>
            <pc:sldMk cId="86957943" sldId="389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31.746" v="225" actId="20577"/>
        <pc:sldMkLst>
          <pc:docMk/>
          <pc:sldMk cId="315305390" sldId="3901"/>
        </pc:sldMkLst>
        <pc:spChg chg="mod">
          <ac:chgData name="Marie-Christine Messier" userId="c580fcd8-7bba-47ec-91ca-5582dada7824" providerId="ADAL" clId="{1DB95CE3-57A3-9A49-9048-70B9B986DADB}" dt="2024-04-04T10:53:31.746" v="225" actId="20577"/>
          <ac:spMkLst>
            <pc:docMk/>
            <pc:sldMk cId="315305390" sldId="3901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37.666" v="229" actId="20577"/>
        <pc:sldMkLst>
          <pc:docMk/>
          <pc:sldMk cId="1109045463" sldId="3902"/>
        </pc:sldMkLst>
        <pc:spChg chg="mod">
          <ac:chgData name="Marie-Christine Messier" userId="c580fcd8-7bba-47ec-91ca-5582dada7824" providerId="ADAL" clId="{1DB95CE3-57A3-9A49-9048-70B9B986DADB}" dt="2024-04-04T10:53:37.666" v="229" actId="20577"/>
          <ac:spMkLst>
            <pc:docMk/>
            <pc:sldMk cId="1109045463" sldId="3902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42.488" v="230" actId="20577"/>
        <pc:sldMkLst>
          <pc:docMk/>
          <pc:sldMk cId="2612207382" sldId="3904"/>
        </pc:sldMkLst>
        <pc:spChg chg="mod">
          <ac:chgData name="Marie-Christine Messier" userId="c580fcd8-7bba-47ec-91ca-5582dada7824" providerId="ADAL" clId="{1DB95CE3-57A3-9A49-9048-70B9B986DADB}" dt="2024-04-04T10:53:42.488" v="230" actId="20577"/>
          <ac:spMkLst>
            <pc:docMk/>
            <pc:sldMk cId="2612207382" sldId="3904"/>
            <ac:spMk id="4" creationId="{CCADD0E9-27F2-090A-148E-0CD98C09D790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0:53:55.018" v="238" actId="113"/>
        <pc:sldMkLst>
          <pc:docMk/>
          <pc:sldMk cId="2155781613" sldId="3905"/>
        </pc:sldMkLst>
        <pc:spChg chg="add del mod">
          <ac:chgData name="Marie-Christine Messier" userId="c580fcd8-7bba-47ec-91ca-5582dada7824" providerId="ADAL" clId="{1DB95CE3-57A3-9A49-9048-70B9B986DADB}" dt="2024-04-04T10:53:55.018" v="238" actId="113"/>
          <ac:spMkLst>
            <pc:docMk/>
            <pc:sldMk cId="2155781613" sldId="390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4:24.554" v="244" actId="1076"/>
        <pc:sldMkLst>
          <pc:docMk/>
          <pc:sldMk cId="3161165520" sldId="3908"/>
        </pc:sldMkLst>
        <pc:spChg chg="mod">
          <ac:chgData name="Marie-Christine Messier" userId="c580fcd8-7bba-47ec-91ca-5582dada7824" providerId="ADAL" clId="{1DB95CE3-57A3-9A49-9048-70B9B986DADB}" dt="2024-04-04T10:54:24.554" v="244" actId="1076"/>
          <ac:spMkLst>
            <pc:docMk/>
            <pc:sldMk cId="3161165520" sldId="390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07.782" v="252" actId="20577"/>
        <pc:sldMkLst>
          <pc:docMk/>
          <pc:sldMk cId="657525009" sldId="3910"/>
        </pc:sldMkLst>
        <pc:spChg chg="mod">
          <ac:chgData name="Marie-Christine Messier" userId="c580fcd8-7bba-47ec-91ca-5582dada7824" providerId="ADAL" clId="{1DB95CE3-57A3-9A49-9048-70B9B986DADB}" dt="2024-04-04T10:55:07.782" v="252" actId="20577"/>
          <ac:spMkLst>
            <pc:docMk/>
            <pc:sldMk cId="657525009" sldId="391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15.766" v="257" actId="20577"/>
        <pc:sldMkLst>
          <pc:docMk/>
          <pc:sldMk cId="3839713380" sldId="3911"/>
        </pc:sldMkLst>
        <pc:spChg chg="mod">
          <ac:chgData name="Marie-Christine Messier" userId="c580fcd8-7bba-47ec-91ca-5582dada7824" providerId="ADAL" clId="{1DB95CE3-57A3-9A49-9048-70B9B986DADB}" dt="2024-04-04T10:54:49.171" v="247" actId="790"/>
          <ac:spMkLst>
            <pc:docMk/>
            <pc:sldMk cId="3839713380" sldId="3911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54:49.171" v="247" actId="790"/>
          <ac:spMkLst>
            <pc:docMk/>
            <pc:sldMk cId="3839713380" sldId="3911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55:15.766" v="257" actId="20577"/>
          <ac:spMkLst>
            <pc:docMk/>
            <pc:sldMk cId="3839713380" sldId="3911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54:49.171" v="247" actId="790"/>
          <ac:spMkLst>
            <pc:docMk/>
            <pc:sldMk cId="3839713380" sldId="3911"/>
            <ac:spMk id="7" creationId="{1A670F0F-93E5-E921-13B1-19D6037FC62C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21.130" v="260" actId="20577"/>
        <pc:sldMkLst>
          <pc:docMk/>
          <pc:sldMk cId="71752197" sldId="3913"/>
        </pc:sldMkLst>
        <pc:spChg chg="mod">
          <ac:chgData name="Marie-Christine Messier" userId="c580fcd8-7bba-47ec-91ca-5582dada7824" providerId="ADAL" clId="{1DB95CE3-57A3-9A49-9048-70B9B986DADB}" dt="2024-04-04T10:55:21.130" v="260" actId="20577"/>
          <ac:spMkLst>
            <pc:docMk/>
            <pc:sldMk cId="71752197" sldId="3913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37.065" v="264" actId="1582"/>
        <pc:sldMkLst>
          <pc:docMk/>
          <pc:sldMk cId="1947605197" sldId="3914"/>
        </pc:sldMkLst>
        <pc:spChg chg="mod">
          <ac:chgData name="Marie-Christine Messier" userId="c580fcd8-7bba-47ec-91ca-5582dada7824" providerId="ADAL" clId="{1DB95CE3-57A3-9A49-9048-70B9B986DADB}" dt="2024-04-04T10:55:24.927" v="262" actId="20577"/>
          <ac:spMkLst>
            <pc:docMk/>
            <pc:sldMk cId="1947605197" sldId="3914"/>
            <ac:spMk id="4" creationId="{CCADD0E9-27F2-090A-148E-0CD98C09D790}"/>
          </ac:spMkLst>
        </pc:spChg>
        <pc:cxnChg chg="mod">
          <ac:chgData name="Marie-Christine Messier" userId="c580fcd8-7bba-47ec-91ca-5582dada7824" providerId="ADAL" clId="{1DB95CE3-57A3-9A49-9048-70B9B986DADB}" dt="2024-04-04T10:55:37.065" v="264" actId="1582"/>
          <ac:cxnSpMkLst>
            <pc:docMk/>
            <pc:sldMk cId="1947605197" sldId="3914"/>
            <ac:cxnSpMk id="11" creationId="{9F0FF302-C8C6-F9D1-1CFF-17ACF7C9DD2D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0:55:43.636" v="267" actId="20577"/>
        <pc:sldMkLst>
          <pc:docMk/>
          <pc:sldMk cId="3958943576" sldId="3915"/>
        </pc:sldMkLst>
        <pc:spChg chg="mod">
          <ac:chgData name="Marie-Christine Messier" userId="c580fcd8-7bba-47ec-91ca-5582dada7824" providerId="ADAL" clId="{1DB95CE3-57A3-9A49-9048-70B9B986DADB}" dt="2024-04-04T10:55:43.636" v="267" actId="20577"/>
          <ac:spMkLst>
            <pc:docMk/>
            <pc:sldMk cId="3958943576" sldId="3915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50.426" v="271" actId="20577"/>
        <pc:sldMkLst>
          <pc:docMk/>
          <pc:sldMk cId="937034961" sldId="3916"/>
        </pc:sldMkLst>
        <pc:spChg chg="mod">
          <ac:chgData name="Marie-Christine Messier" userId="c580fcd8-7bba-47ec-91ca-5582dada7824" providerId="ADAL" clId="{1DB95CE3-57A3-9A49-9048-70B9B986DADB}" dt="2024-04-04T10:55:50.426" v="271" actId="20577"/>
          <ac:spMkLst>
            <pc:docMk/>
            <pc:sldMk cId="937034961" sldId="3916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00.817" v="274" actId="20577"/>
        <pc:sldMkLst>
          <pc:docMk/>
          <pc:sldMk cId="4149817886" sldId="3918"/>
        </pc:sldMkLst>
        <pc:spChg chg="mod">
          <ac:chgData name="Marie-Christine Messier" userId="c580fcd8-7bba-47ec-91ca-5582dada7824" providerId="ADAL" clId="{1DB95CE3-57A3-9A49-9048-70B9B986DADB}" dt="2024-04-04T10:56:00.817" v="274" actId="20577"/>
          <ac:spMkLst>
            <pc:docMk/>
            <pc:sldMk cId="4149817886" sldId="3918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55:58.086" v="273" actId="20577"/>
          <ac:spMkLst>
            <pc:docMk/>
            <pc:sldMk cId="4149817886" sldId="3918"/>
            <ac:spMk id="5" creationId="{C00B344B-B65E-5FAA-E033-ECC675CE7CA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28.672" v="279" actId="113"/>
        <pc:sldMkLst>
          <pc:docMk/>
          <pc:sldMk cId="3397052050" sldId="3919"/>
        </pc:sldMkLst>
        <pc:spChg chg="mod">
          <ac:chgData name="Marie-Christine Messier" userId="c580fcd8-7bba-47ec-91ca-5582dada7824" providerId="ADAL" clId="{1DB95CE3-57A3-9A49-9048-70B9B986DADB}" dt="2024-04-04T10:56:28.672" v="279" actId="113"/>
          <ac:spMkLst>
            <pc:docMk/>
            <pc:sldMk cId="3397052050" sldId="391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36.446" v="282" actId="14100"/>
        <pc:sldMkLst>
          <pc:docMk/>
          <pc:sldMk cId="2196356643" sldId="3920"/>
        </pc:sldMkLst>
        <pc:spChg chg="mod">
          <ac:chgData name="Marie-Christine Messier" userId="c580fcd8-7bba-47ec-91ca-5582dada7824" providerId="ADAL" clId="{1DB95CE3-57A3-9A49-9048-70B9B986DADB}" dt="2024-04-04T10:56:36.446" v="282" actId="14100"/>
          <ac:spMkLst>
            <pc:docMk/>
            <pc:sldMk cId="2196356643" sldId="392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56.850" v="292" actId="20577"/>
        <pc:sldMkLst>
          <pc:docMk/>
          <pc:sldMk cId="1339900988" sldId="3921"/>
        </pc:sldMkLst>
        <pc:spChg chg="mod">
          <ac:chgData name="Marie-Christine Messier" userId="c580fcd8-7bba-47ec-91ca-5582dada7824" providerId="ADAL" clId="{1DB95CE3-57A3-9A49-9048-70B9B986DADB}" dt="2024-04-04T10:56:56.850" v="292" actId="20577"/>
          <ac:spMkLst>
            <pc:docMk/>
            <pc:sldMk cId="1339900988" sldId="3921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07.549" v="296" actId="20577"/>
        <pc:sldMkLst>
          <pc:docMk/>
          <pc:sldMk cId="320967389" sldId="3922"/>
        </pc:sldMkLst>
        <pc:spChg chg="mod">
          <ac:chgData name="Marie-Christine Messier" userId="c580fcd8-7bba-47ec-91ca-5582dada7824" providerId="ADAL" clId="{1DB95CE3-57A3-9A49-9048-70B9B986DADB}" dt="2024-04-04T10:57:07.549" v="296" actId="20577"/>
          <ac:spMkLst>
            <pc:docMk/>
            <pc:sldMk cId="320967389" sldId="3922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18.078" v="299" actId="1076"/>
        <pc:sldMkLst>
          <pc:docMk/>
          <pc:sldMk cId="2749306799" sldId="3923"/>
        </pc:sldMkLst>
        <pc:spChg chg="mod">
          <ac:chgData name="Marie-Christine Messier" userId="c580fcd8-7bba-47ec-91ca-5582dada7824" providerId="ADAL" clId="{1DB95CE3-57A3-9A49-9048-70B9B986DADB}" dt="2024-04-04T10:57:18.078" v="299" actId="1076"/>
          <ac:spMkLst>
            <pc:docMk/>
            <pc:sldMk cId="2749306799" sldId="3923"/>
            <ac:spMk id="6" creationId="{5C6358C8-8D6F-C49C-44AE-449A1DED09A6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29.358" v="302" actId="1076"/>
        <pc:sldMkLst>
          <pc:docMk/>
          <pc:sldMk cId="252208736" sldId="3924"/>
        </pc:sldMkLst>
        <pc:spChg chg="mod">
          <ac:chgData name="Marie-Christine Messier" userId="c580fcd8-7bba-47ec-91ca-5582dada7824" providerId="ADAL" clId="{1DB95CE3-57A3-9A49-9048-70B9B986DADB}" dt="2024-04-04T10:57:29.358" v="302" actId="1076"/>
          <ac:spMkLst>
            <pc:docMk/>
            <pc:sldMk cId="252208736" sldId="392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11.998" v="324" actId="1076"/>
        <pc:sldMkLst>
          <pc:docMk/>
          <pc:sldMk cId="2603649376" sldId="3925"/>
        </pc:sldMkLst>
        <pc:spChg chg="mod">
          <ac:chgData name="Marie-Christine Messier" userId="c580fcd8-7bba-47ec-91ca-5582dada7824" providerId="ADAL" clId="{1DB95CE3-57A3-9A49-9048-70B9B986DADB}" dt="2024-04-04T10:58:11.998" v="324" actId="1076"/>
          <ac:spMkLst>
            <pc:docMk/>
            <pc:sldMk cId="2603649376" sldId="392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13.800" v="342" actId="1076"/>
        <pc:sldMkLst>
          <pc:docMk/>
          <pc:sldMk cId="3754431059" sldId="3926"/>
        </pc:sldMkLst>
        <pc:spChg chg="mod">
          <ac:chgData name="Marie-Christine Messier" userId="c580fcd8-7bba-47ec-91ca-5582dada7824" providerId="ADAL" clId="{1DB95CE3-57A3-9A49-9048-70B9B986DADB}" dt="2024-04-04T10:59:13.800" v="342" actId="1076"/>
          <ac:spMkLst>
            <pc:docMk/>
            <pc:sldMk cId="3754431059" sldId="392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30.988" v="348" actId="20577"/>
        <pc:sldMkLst>
          <pc:docMk/>
          <pc:sldMk cId="3585978932" sldId="3927"/>
        </pc:sldMkLst>
        <pc:spChg chg="mod">
          <ac:chgData name="Marie-Christine Messier" userId="c580fcd8-7bba-47ec-91ca-5582dada7824" providerId="ADAL" clId="{1DB95CE3-57A3-9A49-9048-70B9B986DADB}" dt="2024-04-04T10:59:30.988" v="348" actId="20577"/>
          <ac:spMkLst>
            <pc:docMk/>
            <pc:sldMk cId="3585978932" sldId="392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50.702" v="353" actId="20577"/>
        <pc:sldMkLst>
          <pc:docMk/>
          <pc:sldMk cId="2587582225" sldId="3928"/>
        </pc:sldMkLst>
        <pc:spChg chg="mod">
          <ac:chgData name="Marie-Christine Messier" userId="c580fcd8-7bba-47ec-91ca-5582dada7824" providerId="ADAL" clId="{1DB95CE3-57A3-9A49-9048-70B9B986DADB}" dt="2024-04-04T10:59:50.702" v="353" actId="20577"/>
          <ac:spMkLst>
            <pc:docMk/>
            <pc:sldMk cId="2587582225" sldId="392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0:44.103" v="366" actId="1076"/>
        <pc:sldMkLst>
          <pc:docMk/>
          <pc:sldMk cId="442576540" sldId="3929"/>
        </pc:sldMkLst>
        <pc:spChg chg="mod">
          <ac:chgData name="Marie-Christine Messier" userId="c580fcd8-7bba-47ec-91ca-5582dada7824" providerId="ADAL" clId="{1DB95CE3-57A3-9A49-9048-70B9B986DADB}" dt="2024-04-04T11:00:44.103" v="366" actId="1076"/>
          <ac:spMkLst>
            <pc:docMk/>
            <pc:sldMk cId="442576540" sldId="392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2:45.348" v="413" actId="1076"/>
        <pc:sldMkLst>
          <pc:docMk/>
          <pc:sldMk cId="4049789014" sldId="3930"/>
        </pc:sldMkLst>
        <pc:spChg chg="mod">
          <ac:chgData name="Marie-Christine Messier" userId="c580fcd8-7bba-47ec-91ca-5582dada7824" providerId="ADAL" clId="{1DB95CE3-57A3-9A49-9048-70B9B986DADB}" dt="2024-04-04T11:02:45.348" v="413" actId="1076"/>
          <ac:spMkLst>
            <pc:docMk/>
            <pc:sldMk cId="4049789014" sldId="3930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48.668" v="495" actId="1076"/>
        <pc:sldMkLst>
          <pc:docMk/>
          <pc:sldMk cId="2572728877" sldId="3931"/>
        </pc:sldMkLst>
        <pc:spChg chg="mod">
          <ac:chgData name="Marie-Christine Messier" userId="c580fcd8-7bba-47ec-91ca-5582dada7824" providerId="ADAL" clId="{1DB95CE3-57A3-9A49-9048-70B9B986DADB}" dt="2024-04-04T11:05:48.668" v="495" actId="1076"/>
          <ac:spMkLst>
            <pc:docMk/>
            <pc:sldMk cId="2572728877" sldId="3931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05.780" v="516" actId="1076"/>
        <pc:sldMkLst>
          <pc:docMk/>
          <pc:sldMk cId="1900406584" sldId="3932"/>
        </pc:sldMkLst>
        <pc:spChg chg="mod">
          <ac:chgData name="Marie-Christine Messier" userId="c580fcd8-7bba-47ec-91ca-5582dada7824" providerId="ADAL" clId="{1DB95CE3-57A3-9A49-9048-70B9B986DADB}" dt="2024-04-04T11:07:05.780" v="516" actId="1076"/>
          <ac:spMkLst>
            <pc:docMk/>
            <pc:sldMk cId="1900406584" sldId="3932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24.024" v="521" actId="1076"/>
        <pc:sldMkLst>
          <pc:docMk/>
          <pc:sldMk cId="751101142" sldId="3933"/>
        </pc:sldMkLst>
        <pc:spChg chg="mod">
          <ac:chgData name="Marie-Christine Messier" userId="c580fcd8-7bba-47ec-91ca-5582dada7824" providerId="ADAL" clId="{1DB95CE3-57A3-9A49-9048-70B9B986DADB}" dt="2024-04-04T11:07:24.024" v="521" actId="1076"/>
          <ac:spMkLst>
            <pc:docMk/>
            <pc:sldMk cId="751101142" sldId="393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07.455" v="530" actId="1076"/>
        <pc:sldMkLst>
          <pc:docMk/>
          <pc:sldMk cId="3373137693" sldId="3934"/>
        </pc:sldMkLst>
        <pc:spChg chg="mod">
          <ac:chgData name="Marie-Christine Messier" userId="c580fcd8-7bba-47ec-91ca-5582dada7824" providerId="ADAL" clId="{1DB95CE3-57A3-9A49-9048-70B9B986DADB}" dt="2024-04-04T11:08:07.455" v="530" actId="1076"/>
          <ac:spMkLst>
            <pc:docMk/>
            <pc:sldMk cId="3373137693" sldId="393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28.799" v="537" actId="1076"/>
        <pc:sldMkLst>
          <pc:docMk/>
          <pc:sldMk cId="1416176068" sldId="3935"/>
        </pc:sldMkLst>
        <pc:spChg chg="mod">
          <ac:chgData name="Marie-Christine Messier" userId="c580fcd8-7bba-47ec-91ca-5582dada7824" providerId="ADAL" clId="{1DB95CE3-57A3-9A49-9048-70B9B986DADB}" dt="2024-04-04T11:08:28.799" v="537" actId="1076"/>
          <ac:spMkLst>
            <pc:docMk/>
            <pc:sldMk cId="1416176068" sldId="393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35.031" v="574" actId="1076"/>
        <pc:sldMkLst>
          <pc:docMk/>
          <pc:sldMk cId="2475966416" sldId="3936"/>
        </pc:sldMkLst>
        <pc:spChg chg="mod">
          <ac:chgData name="Marie-Christine Messier" userId="c580fcd8-7bba-47ec-91ca-5582dada7824" providerId="ADAL" clId="{1DB95CE3-57A3-9A49-9048-70B9B986DADB}" dt="2024-04-04T11:09:35.031" v="574" actId="1076"/>
          <ac:spMkLst>
            <pc:docMk/>
            <pc:sldMk cId="2475966416" sldId="393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1:33.201" v="599" actId="1076"/>
        <pc:sldMkLst>
          <pc:docMk/>
          <pc:sldMk cId="2898629235" sldId="3937"/>
        </pc:sldMkLst>
        <pc:spChg chg="mod">
          <ac:chgData name="Marie-Christine Messier" userId="c580fcd8-7bba-47ec-91ca-5582dada7824" providerId="ADAL" clId="{1DB95CE3-57A3-9A49-9048-70B9B986DADB}" dt="2024-04-04T11:11:33.201" v="599" actId="1076"/>
          <ac:spMkLst>
            <pc:docMk/>
            <pc:sldMk cId="2898629235" sldId="393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20.381" v="621" actId="1076"/>
        <pc:sldMkLst>
          <pc:docMk/>
          <pc:sldMk cId="2783439486" sldId="3938"/>
        </pc:sldMkLst>
        <pc:spChg chg="mod">
          <ac:chgData name="Marie-Christine Messier" userId="c580fcd8-7bba-47ec-91ca-5582dada7824" providerId="ADAL" clId="{1DB95CE3-57A3-9A49-9048-70B9B986DADB}" dt="2024-04-04T11:13:20.381" v="621" actId="1076"/>
          <ac:spMkLst>
            <pc:docMk/>
            <pc:sldMk cId="2783439486" sldId="393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32.186" v="641" actId="1076"/>
        <pc:sldMkLst>
          <pc:docMk/>
          <pc:sldMk cId="1651784278" sldId="3939"/>
        </pc:sldMkLst>
        <pc:spChg chg="mod">
          <ac:chgData name="Marie-Christine Messier" userId="c580fcd8-7bba-47ec-91ca-5582dada7824" providerId="ADAL" clId="{1DB95CE3-57A3-9A49-9048-70B9B986DADB}" dt="2024-04-04T11:14:32.186" v="641" actId="1076"/>
          <ac:spMkLst>
            <pc:docMk/>
            <pc:sldMk cId="1651784278" sldId="393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51.360" v="656" actId="20577"/>
        <pc:sldMkLst>
          <pc:docMk/>
          <pc:sldMk cId="3160679453" sldId="3940"/>
        </pc:sldMkLst>
        <pc:spChg chg="mod">
          <ac:chgData name="Marie-Christine Messier" userId="c580fcd8-7bba-47ec-91ca-5582dada7824" providerId="ADAL" clId="{1DB95CE3-57A3-9A49-9048-70B9B986DADB}" dt="2024-04-04T11:15:51.360" v="656" actId="20577"/>
          <ac:spMkLst>
            <pc:docMk/>
            <pc:sldMk cId="3160679453" sldId="3940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26.748" v="663" actId="1076"/>
        <pc:sldMkLst>
          <pc:docMk/>
          <pc:sldMk cId="1523631560" sldId="3941"/>
        </pc:sldMkLst>
        <pc:spChg chg="mod">
          <ac:chgData name="Marie-Christine Messier" userId="c580fcd8-7bba-47ec-91ca-5582dada7824" providerId="ADAL" clId="{1DB95CE3-57A3-9A49-9048-70B9B986DADB}" dt="2024-04-04T11:16:26.748" v="663" actId="1076"/>
          <ac:spMkLst>
            <pc:docMk/>
            <pc:sldMk cId="1523631560" sldId="3941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37.975" v="668" actId="20577"/>
        <pc:sldMkLst>
          <pc:docMk/>
          <pc:sldMk cId="1286741983" sldId="3942"/>
        </pc:sldMkLst>
        <pc:spChg chg="mod">
          <ac:chgData name="Marie-Christine Messier" userId="c580fcd8-7bba-47ec-91ca-5582dada7824" providerId="ADAL" clId="{1DB95CE3-57A3-9A49-9048-70B9B986DADB}" dt="2024-04-04T11:16:37.975" v="668" actId="20577"/>
          <ac:spMkLst>
            <pc:docMk/>
            <pc:sldMk cId="1286741983" sldId="3942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47.595" v="670" actId="1076"/>
        <pc:sldMkLst>
          <pc:docMk/>
          <pc:sldMk cId="271490674" sldId="3943"/>
        </pc:sldMkLst>
        <pc:spChg chg="mod">
          <ac:chgData name="Marie-Christine Messier" userId="c580fcd8-7bba-47ec-91ca-5582dada7824" providerId="ADAL" clId="{1DB95CE3-57A3-9A49-9048-70B9B986DADB}" dt="2024-04-04T11:16:47.595" v="670" actId="1076"/>
          <ac:spMkLst>
            <pc:docMk/>
            <pc:sldMk cId="271490674" sldId="394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59.824" v="673" actId="1076"/>
        <pc:sldMkLst>
          <pc:docMk/>
          <pc:sldMk cId="3423352471" sldId="3944"/>
        </pc:sldMkLst>
        <pc:spChg chg="mod">
          <ac:chgData name="Marie-Christine Messier" userId="c580fcd8-7bba-47ec-91ca-5582dada7824" providerId="ADAL" clId="{1DB95CE3-57A3-9A49-9048-70B9B986DADB}" dt="2024-04-04T11:16:59.824" v="673" actId="1076"/>
          <ac:spMkLst>
            <pc:docMk/>
            <pc:sldMk cId="3423352471" sldId="394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07.163" v="676" actId="1076"/>
        <pc:sldMkLst>
          <pc:docMk/>
          <pc:sldMk cId="2028325287" sldId="3945"/>
        </pc:sldMkLst>
        <pc:spChg chg="mod">
          <ac:chgData name="Marie-Christine Messier" userId="c580fcd8-7bba-47ec-91ca-5582dada7824" providerId="ADAL" clId="{1DB95CE3-57A3-9A49-9048-70B9B986DADB}" dt="2024-04-04T11:17:07.163" v="676" actId="1076"/>
          <ac:spMkLst>
            <pc:docMk/>
            <pc:sldMk cId="2028325287" sldId="394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01.496" v="705" actId="1076"/>
        <pc:sldMkLst>
          <pc:docMk/>
          <pc:sldMk cId="607249731" sldId="3946"/>
        </pc:sldMkLst>
        <pc:spChg chg="mod">
          <ac:chgData name="Marie-Christine Messier" userId="c580fcd8-7bba-47ec-91ca-5582dada7824" providerId="ADAL" clId="{1DB95CE3-57A3-9A49-9048-70B9B986DADB}" dt="2024-04-04T11:19:01.496" v="705" actId="1076"/>
          <ac:spMkLst>
            <pc:docMk/>
            <pc:sldMk cId="607249731" sldId="394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44.252" v="719" actId="1076"/>
        <pc:sldMkLst>
          <pc:docMk/>
          <pc:sldMk cId="3057244153" sldId="3947"/>
        </pc:sldMkLst>
        <pc:spChg chg="mod">
          <ac:chgData name="Marie-Christine Messier" userId="c580fcd8-7bba-47ec-91ca-5582dada7824" providerId="ADAL" clId="{1DB95CE3-57A3-9A49-9048-70B9B986DADB}" dt="2024-04-04T11:19:44.252" v="719" actId="1076"/>
          <ac:spMkLst>
            <pc:docMk/>
            <pc:sldMk cId="3057244153" sldId="394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06.665" v="724" actId="1076"/>
        <pc:sldMkLst>
          <pc:docMk/>
          <pc:sldMk cId="1530140717" sldId="3948"/>
        </pc:sldMkLst>
        <pc:spChg chg="mod">
          <ac:chgData name="Marie-Christine Messier" userId="c580fcd8-7bba-47ec-91ca-5582dada7824" providerId="ADAL" clId="{1DB95CE3-57A3-9A49-9048-70B9B986DADB}" dt="2024-04-04T11:20:06.665" v="724" actId="1076"/>
          <ac:spMkLst>
            <pc:docMk/>
            <pc:sldMk cId="1530140717" sldId="394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13.014" v="740" actId="403"/>
        <pc:sldMkLst>
          <pc:docMk/>
          <pc:sldMk cId="2134337183" sldId="3949"/>
        </pc:sldMkLst>
        <pc:spChg chg="mod">
          <ac:chgData name="Marie-Christine Messier" userId="c580fcd8-7bba-47ec-91ca-5582dada7824" providerId="ADAL" clId="{1DB95CE3-57A3-9A49-9048-70B9B986DADB}" dt="2024-04-04T11:21:13.014" v="740" actId="403"/>
          <ac:spMkLst>
            <pc:docMk/>
            <pc:sldMk cId="2134337183" sldId="394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51.518" v="319" actId="20577"/>
        <pc:sldMkLst>
          <pc:docMk/>
          <pc:sldMk cId="692186714" sldId="3963"/>
        </pc:sldMkLst>
        <pc:spChg chg="mod">
          <ac:chgData name="Marie-Christine Messier" userId="c580fcd8-7bba-47ec-91ca-5582dada7824" providerId="ADAL" clId="{1DB95CE3-57A3-9A49-9048-70B9B986DADB}" dt="2024-04-04T10:57:51.518" v="319" actId="20577"/>
          <ac:spMkLst>
            <pc:docMk/>
            <pc:sldMk cId="692186714" sldId="3963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17.564" v="325" actId="20577"/>
        <pc:sldMkLst>
          <pc:docMk/>
          <pc:sldMk cId="841238814" sldId="3970"/>
        </pc:sldMkLst>
        <pc:spChg chg="mod">
          <ac:chgData name="Marie-Christine Messier" userId="c580fcd8-7bba-47ec-91ca-5582dada7824" providerId="ADAL" clId="{1DB95CE3-57A3-9A49-9048-70B9B986DADB}" dt="2024-04-04T10:58:17.564" v="325" actId="20577"/>
          <ac:spMkLst>
            <pc:docMk/>
            <pc:sldMk cId="841238814" sldId="397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36.657" v="327" actId="20577"/>
        <pc:sldMkLst>
          <pc:docMk/>
          <pc:sldMk cId="3560952664" sldId="3974"/>
        </pc:sldMkLst>
        <pc:spChg chg="mod">
          <ac:chgData name="Marie-Christine Messier" userId="c580fcd8-7bba-47ec-91ca-5582dada7824" providerId="ADAL" clId="{1DB95CE3-57A3-9A49-9048-70B9B986DADB}" dt="2024-04-04T10:58:36.657" v="327" actId="20577"/>
          <ac:spMkLst>
            <pc:docMk/>
            <pc:sldMk cId="3560952664" sldId="3974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57.207" v="339" actId="20577"/>
        <pc:sldMkLst>
          <pc:docMk/>
          <pc:sldMk cId="2414719461" sldId="3976"/>
        </pc:sldMkLst>
        <pc:spChg chg="mod">
          <ac:chgData name="Marie-Christine Messier" userId="c580fcd8-7bba-47ec-91ca-5582dada7824" providerId="ADAL" clId="{1DB95CE3-57A3-9A49-9048-70B9B986DADB}" dt="2024-04-04T10:58:57.207" v="339" actId="20577"/>
          <ac:spMkLst>
            <pc:docMk/>
            <pc:sldMk cId="2414719461" sldId="3976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41.337" v="577" actId="1076"/>
        <pc:sldMkLst>
          <pc:docMk/>
          <pc:sldMk cId="1153732328" sldId="3979"/>
        </pc:sldMkLst>
        <pc:spChg chg="mod">
          <ac:chgData name="Marie-Christine Messier" userId="c580fcd8-7bba-47ec-91ca-5582dada7824" providerId="ADAL" clId="{1DB95CE3-57A3-9A49-9048-70B9B986DADB}" dt="2024-04-04T11:09:41.337" v="577" actId="1076"/>
          <ac:spMkLst>
            <pc:docMk/>
            <pc:sldMk cId="1153732328" sldId="397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0:13.025" v="584" actId="1076"/>
        <pc:sldMkLst>
          <pc:docMk/>
          <pc:sldMk cId="2138371412" sldId="3980"/>
        </pc:sldMkLst>
        <pc:spChg chg="mod">
          <ac:chgData name="Marie-Christine Messier" userId="c580fcd8-7bba-47ec-91ca-5582dada7824" providerId="ADAL" clId="{1DB95CE3-57A3-9A49-9048-70B9B986DADB}" dt="2024-04-04T11:10:13.025" v="584" actId="1076"/>
          <ac:spMkLst>
            <pc:docMk/>
            <pc:sldMk cId="2138371412" sldId="3980"/>
            <ac:spMk id="3" creationId="{32078B4F-D3CA-9CC4-45E5-60A0D05CF790}"/>
          </ac:spMkLst>
        </pc:spChg>
      </pc:sldChg>
      <pc:sldChg chg="delSp modSp mod">
        <pc:chgData name="Marie-Christine Messier" userId="c580fcd8-7bba-47ec-91ca-5582dada7824" providerId="ADAL" clId="{1DB95CE3-57A3-9A49-9048-70B9B986DADB}" dt="2024-04-04T11:02:29.093" v="410" actId="478"/>
        <pc:sldMkLst>
          <pc:docMk/>
          <pc:sldMk cId="4168500215" sldId="3981"/>
        </pc:sldMkLst>
        <pc:spChg chg="mod">
          <ac:chgData name="Marie-Christine Messier" userId="c580fcd8-7bba-47ec-91ca-5582dada7824" providerId="ADAL" clId="{1DB95CE3-57A3-9A49-9048-70B9B986DADB}" dt="2024-04-04T11:02:12.979" v="402" actId="20577"/>
          <ac:spMkLst>
            <pc:docMk/>
            <pc:sldMk cId="4168500215" sldId="3981"/>
            <ac:spMk id="2" creationId="{3EA23630-C04E-2866-9BAC-E6636CD23E6F}"/>
          </ac:spMkLst>
        </pc:spChg>
        <pc:spChg chg="mod">
          <ac:chgData name="Marie-Christine Messier" userId="c580fcd8-7bba-47ec-91ca-5582dada7824" providerId="ADAL" clId="{1DB95CE3-57A3-9A49-9048-70B9B986DADB}" dt="2024-04-04T11:02:24.536" v="409" actId="20577"/>
          <ac:spMkLst>
            <pc:docMk/>
            <pc:sldMk cId="4168500215" sldId="3981"/>
            <ac:spMk id="5383" creationId="{5FA50581-002C-18FF-354B-CCFA347603AD}"/>
          </ac:spMkLst>
        </pc:spChg>
        <pc:spChg chg="del">
          <ac:chgData name="Marie-Christine Messier" userId="c580fcd8-7bba-47ec-91ca-5582dada7824" providerId="ADAL" clId="{1DB95CE3-57A3-9A49-9048-70B9B986DADB}" dt="2024-04-04T11:02:29.093" v="410" actId="478"/>
          <ac:spMkLst>
            <pc:docMk/>
            <pc:sldMk cId="4168500215" sldId="3981"/>
            <ac:spMk id="5516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19.434" v="344" actId="20577"/>
        <pc:sldMkLst>
          <pc:docMk/>
          <pc:sldMk cId="2418074537" sldId="3982"/>
        </pc:sldMkLst>
        <pc:spChg chg="mod">
          <ac:chgData name="Marie-Christine Messier" userId="c580fcd8-7bba-47ec-91ca-5582dada7824" providerId="ADAL" clId="{1DB95CE3-57A3-9A49-9048-70B9B986DADB}" dt="2024-04-04T10:59:19.434" v="344" actId="20577"/>
          <ac:spMkLst>
            <pc:docMk/>
            <pc:sldMk cId="2418074537" sldId="3982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58.899" v="356" actId="1076"/>
        <pc:sldMkLst>
          <pc:docMk/>
          <pc:sldMk cId="3596479346" sldId="3986"/>
        </pc:sldMkLst>
        <pc:spChg chg="mod">
          <ac:chgData name="Marie-Christine Messier" userId="c580fcd8-7bba-47ec-91ca-5582dada7824" providerId="ADAL" clId="{1DB95CE3-57A3-9A49-9048-70B9B986DADB}" dt="2024-04-04T10:59:58.899" v="356" actId="1076"/>
          <ac:spMkLst>
            <pc:docMk/>
            <pc:sldMk cId="3596479346" sldId="398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0:31.834" v="363" actId="1076"/>
        <pc:sldMkLst>
          <pc:docMk/>
          <pc:sldMk cId="942593734" sldId="3993"/>
        </pc:sldMkLst>
        <pc:spChg chg="mod">
          <ac:chgData name="Marie-Christine Messier" userId="c580fcd8-7bba-47ec-91ca-5582dada7824" providerId="ADAL" clId="{1DB95CE3-57A3-9A49-9048-70B9B986DADB}" dt="2024-04-04T11:00:31.834" v="363" actId="1076"/>
          <ac:spMkLst>
            <pc:docMk/>
            <pc:sldMk cId="942593734" sldId="399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22.755" v="505" actId="1076"/>
        <pc:sldMkLst>
          <pc:docMk/>
          <pc:sldMk cId="1158967975" sldId="3995"/>
        </pc:sldMkLst>
        <pc:spChg chg="mod">
          <ac:chgData name="Marie-Christine Messier" userId="c580fcd8-7bba-47ec-91ca-5582dada7824" providerId="ADAL" clId="{1DB95CE3-57A3-9A49-9048-70B9B986DADB}" dt="2024-04-04T11:06:22.755" v="505" actId="1076"/>
          <ac:spMkLst>
            <pc:docMk/>
            <pc:sldMk cId="1158967975" sldId="3995"/>
            <ac:spMk id="6184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36.783" v="492" actId="403"/>
        <pc:sldMkLst>
          <pc:docMk/>
          <pc:sldMk cId="1997955042" sldId="3996"/>
        </pc:sldMkLst>
        <pc:spChg chg="mod">
          <ac:chgData name="Marie-Christine Messier" userId="c580fcd8-7bba-47ec-91ca-5582dada7824" providerId="ADAL" clId="{1DB95CE3-57A3-9A49-9048-70B9B986DADB}" dt="2024-04-04T11:05:36.783" v="492" actId="403"/>
          <ac:spMkLst>
            <pc:docMk/>
            <pc:sldMk cId="1997955042" sldId="3996"/>
            <ac:spMk id="4" creationId="{22A1FE80-D683-029E-8150-84F6A79581A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37.981" v="508" actId="14100"/>
        <pc:sldMkLst>
          <pc:docMk/>
          <pc:sldMk cId="79040069" sldId="3997"/>
        </pc:sldMkLst>
        <pc:spChg chg="mod">
          <ac:chgData name="Marie-Christine Messier" userId="c580fcd8-7bba-47ec-91ca-5582dada7824" providerId="ADAL" clId="{1DB95CE3-57A3-9A49-9048-70B9B986DADB}" dt="2024-04-04T11:06:37.981" v="508" actId="14100"/>
          <ac:spMkLst>
            <pc:docMk/>
            <pc:sldMk cId="79040069" sldId="3997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55.637" v="513" actId="1076"/>
        <pc:sldMkLst>
          <pc:docMk/>
          <pc:sldMk cId="2134571826" sldId="3998"/>
        </pc:sldMkLst>
        <pc:spChg chg="mod">
          <ac:chgData name="Marie-Christine Messier" userId="c580fcd8-7bba-47ec-91ca-5582dada7824" providerId="ADAL" clId="{1DB95CE3-57A3-9A49-9048-70B9B986DADB}" dt="2024-04-04T11:06:55.637" v="513" actId="1076"/>
          <ac:spMkLst>
            <pc:docMk/>
            <pc:sldMk cId="2134571826" sldId="3998"/>
            <ac:spMk id="4" creationId="{1BBE0881-9AC3-0F61-5FCE-C89C9324606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11.961" v="517" actId="404"/>
        <pc:sldMkLst>
          <pc:docMk/>
          <pc:sldMk cId="2313153218" sldId="3999"/>
        </pc:sldMkLst>
        <pc:spChg chg="mod">
          <ac:chgData name="Marie-Christine Messier" userId="c580fcd8-7bba-47ec-91ca-5582dada7824" providerId="ADAL" clId="{1DB95CE3-57A3-9A49-9048-70B9B986DADB}" dt="2024-04-04T11:07:11.961" v="517" actId="404"/>
          <ac:spMkLst>
            <pc:docMk/>
            <pc:sldMk cId="2313153218" sldId="3999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15.944" v="518" actId="404"/>
        <pc:sldMkLst>
          <pc:docMk/>
          <pc:sldMk cId="4077062642" sldId="4000"/>
        </pc:sldMkLst>
        <pc:spChg chg="mod">
          <ac:chgData name="Marie-Christine Messier" userId="c580fcd8-7bba-47ec-91ca-5582dada7824" providerId="ADAL" clId="{1DB95CE3-57A3-9A49-9048-70B9B986DADB}" dt="2024-04-04T11:07:15.944" v="518" actId="404"/>
          <ac:spMkLst>
            <pc:docMk/>
            <pc:sldMk cId="4077062642" sldId="4000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30.599" v="523" actId="14100"/>
        <pc:sldMkLst>
          <pc:docMk/>
          <pc:sldMk cId="2643901865" sldId="4001"/>
        </pc:sldMkLst>
        <pc:spChg chg="mod">
          <ac:chgData name="Marie-Christine Messier" userId="c580fcd8-7bba-47ec-91ca-5582dada7824" providerId="ADAL" clId="{1DB95CE3-57A3-9A49-9048-70B9B986DADB}" dt="2024-04-04T11:07:30.599" v="523" actId="14100"/>
          <ac:spMkLst>
            <pc:docMk/>
            <pc:sldMk cId="2643901865" sldId="4001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55.686" v="527" actId="14100"/>
        <pc:sldMkLst>
          <pc:docMk/>
          <pc:sldMk cId="2652674688" sldId="4002"/>
        </pc:sldMkLst>
        <pc:spChg chg="mod">
          <ac:chgData name="Marie-Christine Messier" userId="c580fcd8-7bba-47ec-91ca-5582dada7824" providerId="ADAL" clId="{1DB95CE3-57A3-9A49-9048-70B9B986DADB}" dt="2024-04-04T11:07:55.686" v="527" actId="14100"/>
          <ac:spMkLst>
            <pc:docMk/>
            <pc:sldMk cId="2652674688" sldId="4002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11.870" v="531" actId="404"/>
        <pc:sldMkLst>
          <pc:docMk/>
          <pc:sldMk cId="3285245320" sldId="4003"/>
        </pc:sldMkLst>
        <pc:spChg chg="mod">
          <ac:chgData name="Marie-Christine Messier" userId="c580fcd8-7bba-47ec-91ca-5582dada7824" providerId="ADAL" clId="{1DB95CE3-57A3-9A49-9048-70B9B986DADB}" dt="2024-04-04T11:08:11.870" v="531" actId="404"/>
          <ac:spMkLst>
            <pc:docMk/>
            <pc:sldMk cId="3285245320" sldId="4003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18.027" v="532" actId="404"/>
        <pc:sldMkLst>
          <pc:docMk/>
          <pc:sldMk cId="2217766079" sldId="4004"/>
        </pc:sldMkLst>
        <pc:spChg chg="mod">
          <ac:chgData name="Marie-Christine Messier" userId="c580fcd8-7bba-47ec-91ca-5582dada7824" providerId="ADAL" clId="{1DB95CE3-57A3-9A49-9048-70B9B986DADB}" dt="2024-04-04T11:08:18.027" v="532" actId="404"/>
          <ac:spMkLst>
            <pc:docMk/>
            <pc:sldMk cId="2217766079" sldId="4004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37.395" v="539" actId="404"/>
        <pc:sldMkLst>
          <pc:docMk/>
          <pc:sldMk cId="1743063571" sldId="4005"/>
        </pc:sldMkLst>
        <pc:spChg chg="mod">
          <ac:chgData name="Marie-Christine Messier" userId="c580fcd8-7bba-47ec-91ca-5582dada7824" providerId="ADAL" clId="{1DB95CE3-57A3-9A49-9048-70B9B986DADB}" dt="2024-04-04T11:08:37.395" v="539" actId="404"/>
          <ac:spMkLst>
            <pc:docMk/>
            <pc:sldMk cId="1743063571" sldId="4005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44.413" v="541" actId="255"/>
        <pc:sldMkLst>
          <pc:docMk/>
          <pc:sldMk cId="3493000894" sldId="4006"/>
        </pc:sldMkLst>
        <pc:spChg chg="mod">
          <ac:chgData name="Marie-Christine Messier" userId="c580fcd8-7bba-47ec-91ca-5582dada7824" providerId="ADAL" clId="{1DB95CE3-57A3-9A49-9048-70B9B986DADB}" dt="2024-04-04T11:08:44.413" v="541" actId="255"/>
          <ac:spMkLst>
            <pc:docMk/>
            <pc:sldMk cId="3493000894" sldId="4006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17.015" v="570" actId="20577"/>
        <pc:sldMkLst>
          <pc:docMk/>
          <pc:sldMk cId="336053020" sldId="4009"/>
        </pc:sldMkLst>
        <pc:spChg chg="mod">
          <ac:chgData name="Marie-Christine Messier" userId="c580fcd8-7bba-47ec-91ca-5582dada7824" providerId="ADAL" clId="{1DB95CE3-57A3-9A49-9048-70B9B986DADB}" dt="2024-04-04T11:09:17.015" v="570" actId="20577"/>
          <ac:spMkLst>
            <pc:docMk/>
            <pc:sldMk cId="336053020" sldId="4009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26.604" v="571"/>
        <pc:sldMkLst>
          <pc:docMk/>
          <pc:sldMk cId="4143477661" sldId="4010"/>
        </pc:sldMkLst>
        <pc:spChg chg="mod">
          <ac:chgData name="Marie-Christine Messier" userId="c580fcd8-7bba-47ec-91ca-5582dada7824" providerId="ADAL" clId="{1DB95CE3-57A3-9A49-9048-70B9B986DADB}" dt="2024-04-04T11:09:26.604" v="571"/>
          <ac:spMkLst>
            <pc:docMk/>
            <pc:sldMk cId="4143477661" sldId="4010"/>
            <ac:spMk id="5" creationId="{3433BDEF-87D0-CE73-A606-D9CFBDAA44E7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1:11:21.793" v="596"/>
        <pc:sldMkLst>
          <pc:docMk/>
          <pc:sldMk cId="2964695355" sldId="4013"/>
        </pc:sldMkLst>
        <pc:spChg chg="add mod">
          <ac:chgData name="Marie-Christine Messier" userId="c580fcd8-7bba-47ec-91ca-5582dada7824" providerId="ADAL" clId="{1DB95CE3-57A3-9A49-9048-70B9B986DADB}" dt="2024-04-04T11:11:21.793" v="596"/>
          <ac:spMkLst>
            <pc:docMk/>
            <pc:sldMk cId="2964695355" sldId="4013"/>
            <ac:spMk id="10" creationId="{A6794235-BBA3-90A0-A263-A005D5946435}"/>
          </ac:spMkLst>
        </pc:spChg>
        <pc:spChg chg="del">
          <ac:chgData name="Marie-Christine Messier" userId="c580fcd8-7bba-47ec-91ca-5582dada7824" providerId="ADAL" clId="{1DB95CE3-57A3-9A49-9048-70B9B986DADB}" dt="2024-04-04T11:11:10.798" v="594" actId="478"/>
          <ac:spMkLst>
            <pc:docMk/>
            <pc:sldMk cId="2964695355" sldId="4013"/>
            <ac:spMk id="3845" creationId="{00000000-0000-0000-0000-000000000000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1:12:29.530" v="607" actId="478"/>
        <pc:sldMkLst>
          <pc:docMk/>
          <pc:sldMk cId="817427759" sldId="4014"/>
        </pc:sldMkLst>
        <pc:spChg chg="add del mod">
          <ac:chgData name="Marie-Christine Messier" userId="c580fcd8-7bba-47ec-91ca-5582dada7824" providerId="ADAL" clId="{1DB95CE3-57A3-9A49-9048-70B9B986DADB}" dt="2024-04-04T11:11:52.919" v="602" actId="478"/>
          <ac:spMkLst>
            <pc:docMk/>
            <pc:sldMk cId="817427759" sldId="4014"/>
            <ac:spMk id="4" creationId="{44F3423E-7EC5-6B20-D867-C93DDEBDCBA4}"/>
          </ac:spMkLst>
        </pc:spChg>
        <pc:spChg chg="add mod">
          <ac:chgData name="Marie-Christine Messier" userId="c580fcd8-7bba-47ec-91ca-5582dada7824" providerId="ADAL" clId="{1DB95CE3-57A3-9A49-9048-70B9B986DADB}" dt="2024-04-04T11:12:23.474" v="606" actId="2711"/>
          <ac:spMkLst>
            <pc:docMk/>
            <pc:sldMk cId="817427759" sldId="4014"/>
            <ac:spMk id="5" creationId="{B3378293-23A4-DBA9-36DC-C91A94FF6B7E}"/>
          </ac:spMkLst>
        </pc:spChg>
        <pc:spChg chg="del mod">
          <ac:chgData name="Marie-Christine Messier" userId="c580fcd8-7bba-47ec-91ca-5582dada7824" providerId="ADAL" clId="{1DB95CE3-57A3-9A49-9048-70B9B986DADB}" dt="2024-04-04T11:12:29.530" v="607" actId="478"/>
          <ac:spMkLst>
            <pc:docMk/>
            <pc:sldMk cId="817427759" sldId="4014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2:39.083" v="611" actId="255"/>
        <pc:sldMkLst>
          <pc:docMk/>
          <pc:sldMk cId="952708922" sldId="4015"/>
        </pc:sldMkLst>
        <pc:spChg chg="mod">
          <ac:chgData name="Marie-Christine Messier" userId="c580fcd8-7bba-47ec-91ca-5582dada7824" providerId="ADAL" clId="{1DB95CE3-57A3-9A49-9048-70B9B986DADB}" dt="2024-04-04T11:12:39.083" v="611" actId="255"/>
          <ac:spMkLst>
            <pc:docMk/>
            <pc:sldMk cId="952708922" sldId="4015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2:45.020" v="612" actId="255"/>
        <pc:sldMkLst>
          <pc:docMk/>
          <pc:sldMk cId="2466068408" sldId="4016"/>
        </pc:sldMkLst>
        <pc:spChg chg="mod">
          <ac:chgData name="Marie-Christine Messier" userId="c580fcd8-7bba-47ec-91ca-5582dada7824" providerId="ADAL" clId="{1DB95CE3-57A3-9A49-9048-70B9B986DADB}" dt="2024-04-04T11:12:45.020" v="612" actId="255"/>
          <ac:spMkLst>
            <pc:docMk/>
            <pc:sldMk cId="2466068408" sldId="4016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2:50.497" v="613" actId="255"/>
        <pc:sldMkLst>
          <pc:docMk/>
          <pc:sldMk cId="4113886713" sldId="4017"/>
        </pc:sldMkLst>
        <pc:spChg chg="mod">
          <ac:chgData name="Marie-Christine Messier" userId="c580fcd8-7bba-47ec-91ca-5582dada7824" providerId="ADAL" clId="{1DB95CE3-57A3-9A49-9048-70B9B986DADB}" dt="2024-04-04T11:12:50.497" v="613" actId="255"/>
          <ac:spMkLst>
            <pc:docMk/>
            <pc:sldMk cId="4113886713" sldId="4017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43.938" v="644" actId="20577"/>
        <pc:sldMkLst>
          <pc:docMk/>
          <pc:sldMk cId="3864702349" sldId="4019"/>
        </pc:sldMkLst>
        <pc:spChg chg="mod">
          <ac:chgData name="Marie-Christine Messier" userId="c580fcd8-7bba-47ec-91ca-5582dada7824" providerId="ADAL" clId="{1DB95CE3-57A3-9A49-9048-70B9B986DADB}" dt="2024-04-04T11:14:43.938" v="644" actId="20577"/>
          <ac:spMkLst>
            <pc:docMk/>
            <pc:sldMk cId="3864702349" sldId="401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53.459" v="646" actId="1076"/>
        <pc:sldMkLst>
          <pc:docMk/>
          <pc:sldMk cId="1420355105" sldId="4020"/>
        </pc:sldMkLst>
        <pc:spChg chg="mod">
          <ac:chgData name="Marie-Christine Messier" userId="c580fcd8-7bba-47ec-91ca-5582dada7824" providerId="ADAL" clId="{1DB95CE3-57A3-9A49-9048-70B9B986DADB}" dt="2024-04-04T11:14:53.459" v="646" actId="1076"/>
          <ac:spMkLst>
            <pc:docMk/>
            <pc:sldMk cId="1420355105" sldId="4020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04.230" v="647" actId="255"/>
        <pc:sldMkLst>
          <pc:docMk/>
          <pc:sldMk cId="1499771732" sldId="4021"/>
        </pc:sldMkLst>
        <pc:spChg chg="mod">
          <ac:chgData name="Marie-Christine Messier" userId="c580fcd8-7bba-47ec-91ca-5582dada7824" providerId="ADAL" clId="{1DB95CE3-57A3-9A49-9048-70B9B986DADB}" dt="2024-04-04T11:15:04.230" v="647" actId="255"/>
          <ac:spMkLst>
            <pc:docMk/>
            <pc:sldMk cId="1499771732" sldId="4021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10.442" v="648" actId="255"/>
        <pc:sldMkLst>
          <pc:docMk/>
          <pc:sldMk cId="3810565221" sldId="4022"/>
        </pc:sldMkLst>
        <pc:spChg chg="mod">
          <ac:chgData name="Marie-Christine Messier" userId="c580fcd8-7bba-47ec-91ca-5582dada7824" providerId="ADAL" clId="{1DB95CE3-57A3-9A49-9048-70B9B986DADB}" dt="2024-04-04T11:15:10.442" v="648" actId="255"/>
          <ac:spMkLst>
            <pc:docMk/>
            <pc:sldMk cId="3810565221" sldId="4022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16.263" v="649" actId="255"/>
        <pc:sldMkLst>
          <pc:docMk/>
          <pc:sldMk cId="2610526008" sldId="4023"/>
        </pc:sldMkLst>
        <pc:spChg chg="mod">
          <ac:chgData name="Marie-Christine Messier" userId="c580fcd8-7bba-47ec-91ca-5582dada7824" providerId="ADAL" clId="{1DB95CE3-57A3-9A49-9048-70B9B986DADB}" dt="2024-04-04T11:15:16.263" v="649" actId="255"/>
          <ac:spMkLst>
            <pc:docMk/>
            <pc:sldMk cId="2610526008" sldId="4023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31.286" v="652" actId="113"/>
        <pc:sldMkLst>
          <pc:docMk/>
          <pc:sldMk cId="2761590524" sldId="4024"/>
        </pc:sldMkLst>
        <pc:spChg chg="mod">
          <ac:chgData name="Marie-Christine Messier" userId="c580fcd8-7bba-47ec-91ca-5582dada7824" providerId="ADAL" clId="{1DB95CE3-57A3-9A49-9048-70B9B986DADB}" dt="2024-04-04T11:15:31.286" v="652" actId="113"/>
          <ac:spMkLst>
            <pc:docMk/>
            <pc:sldMk cId="2761590524" sldId="4024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01.286" v="658" actId="14100"/>
        <pc:sldMkLst>
          <pc:docMk/>
          <pc:sldMk cId="2208401876" sldId="4025"/>
        </pc:sldMkLst>
        <pc:spChg chg="mod">
          <ac:chgData name="Marie-Christine Messier" userId="c580fcd8-7bba-47ec-91ca-5582dada7824" providerId="ADAL" clId="{1DB95CE3-57A3-9A49-9048-70B9B986DADB}" dt="2024-04-04T11:16:01.286" v="658" actId="14100"/>
          <ac:spMkLst>
            <pc:docMk/>
            <pc:sldMk cId="2208401876" sldId="4025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06.198" v="659" actId="255"/>
        <pc:sldMkLst>
          <pc:docMk/>
          <pc:sldMk cId="334160483" sldId="4026"/>
        </pc:sldMkLst>
        <pc:spChg chg="mod">
          <ac:chgData name="Marie-Christine Messier" userId="c580fcd8-7bba-47ec-91ca-5582dada7824" providerId="ADAL" clId="{1DB95CE3-57A3-9A49-9048-70B9B986DADB}" dt="2024-04-04T11:16:06.198" v="659" actId="255"/>
          <ac:spMkLst>
            <pc:docMk/>
            <pc:sldMk cId="334160483" sldId="4026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12.986" v="660" actId="255"/>
        <pc:sldMkLst>
          <pc:docMk/>
          <pc:sldMk cId="3014498004" sldId="4027"/>
        </pc:sldMkLst>
        <pc:spChg chg="mod">
          <ac:chgData name="Marie-Christine Messier" userId="c580fcd8-7bba-47ec-91ca-5582dada7824" providerId="ADAL" clId="{1DB95CE3-57A3-9A49-9048-70B9B986DADB}" dt="2024-04-04T11:16:12.986" v="660" actId="255"/>
          <ac:spMkLst>
            <pc:docMk/>
            <pc:sldMk cId="3014498004" sldId="4027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18.163" v="661" actId="255"/>
        <pc:sldMkLst>
          <pc:docMk/>
          <pc:sldMk cId="825195364" sldId="4028"/>
        </pc:sldMkLst>
        <pc:spChg chg="mod">
          <ac:chgData name="Marie-Christine Messier" userId="c580fcd8-7bba-47ec-91ca-5582dada7824" providerId="ADAL" clId="{1DB95CE3-57A3-9A49-9048-70B9B986DADB}" dt="2024-04-04T11:16:18.163" v="661" actId="255"/>
          <ac:spMkLst>
            <pc:docMk/>
            <pc:sldMk cId="825195364" sldId="4028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33.978" v="683" actId="20577"/>
        <pc:sldMkLst>
          <pc:docMk/>
          <pc:sldMk cId="3244128167" sldId="4036"/>
        </pc:sldMkLst>
        <pc:spChg chg="mod">
          <ac:chgData name="Marie-Christine Messier" userId="c580fcd8-7bba-47ec-91ca-5582dada7824" providerId="ADAL" clId="{1DB95CE3-57A3-9A49-9048-70B9B986DADB}" dt="2024-04-04T11:17:33.978" v="683" actId="20577"/>
          <ac:spMkLst>
            <pc:docMk/>
            <pc:sldMk cId="3244128167" sldId="4036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21.952" v="678" actId="14100"/>
        <pc:sldMkLst>
          <pc:docMk/>
          <pc:sldMk cId="1935353333" sldId="4037"/>
        </pc:sldMkLst>
        <pc:spChg chg="mod">
          <ac:chgData name="Marie-Christine Messier" userId="c580fcd8-7bba-47ec-91ca-5582dada7824" providerId="ADAL" clId="{1DB95CE3-57A3-9A49-9048-70B9B986DADB}" dt="2024-04-04T11:17:21.952" v="678" actId="14100"/>
          <ac:spMkLst>
            <pc:docMk/>
            <pc:sldMk cId="1935353333" sldId="4037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51.220" v="686" actId="14100"/>
        <pc:sldMkLst>
          <pc:docMk/>
          <pc:sldMk cId="1492952121" sldId="4041"/>
        </pc:sldMkLst>
        <pc:spChg chg="mod">
          <ac:chgData name="Marie-Christine Messier" userId="c580fcd8-7bba-47ec-91ca-5582dada7824" providerId="ADAL" clId="{1DB95CE3-57A3-9A49-9048-70B9B986DADB}" dt="2024-04-04T11:17:51.220" v="686" actId="14100"/>
          <ac:spMkLst>
            <pc:docMk/>
            <pc:sldMk cId="1492952121" sldId="4041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58.482" v="688" actId="14100"/>
        <pc:sldMkLst>
          <pc:docMk/>
          <pc:sldMk cId="2157184213" sldId="4042"/>
        </pc:sldMkLst>
        <pc:spChg chg="mod">
          <ac:chgData name="Marie-Christine Messier" userId="c580fcd8-7bba-47ec-91ca-5582dada7824" providerId="ADAL" clId="{1DB95CE3-57A3-9A49-9048-70B9B986DADB}" dt="2024-04-04T11:17:58.482" v="688" actId="14100"/>
          <ac:spMkLst>
            <pc:docMk/>
            <pc:sldMk cId="2157184213" sldId="4042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18.542" v="692" actId="790"/>
        <pc:sldMkLst>
          <pc:docMk/>
          <pc:sldMk cId="3330277141" sldId="4043"/>
        </pc:sldMkLst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2" creationId="{95EA0651-60E1-FDD6-A2F2-DBE16E27A31E}"/>
          </ac:spMkLst>
        </pc:spChg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3" creationId="{7DBDFDC4-301F-87A6-8F3F-DDBADC0902A6}"/>
          </ac:spMkLst>
        </pc:spChg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7" creationId="{9ACEAB4B-314A-476A-B66E-D5D6B6BC8A42}"/>
          </ac:spMkLst>
        </pc:spChg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8" creationId="{FDD43889-4AD2-242A-C6D8-2FE5D6AA37DA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27.072" v="694" actId="255"/>
        <pc:sldMkLst>
          <pc:docMk/>
          <pc:sldMk cId="445602120" sldId="4044"/>
        </pc:sldMkLst>
        <pc:spChg chg="mod">
          <ac:chgData name="Marie-Christine Messier" userId="c580fcd8-7bba-47ec-91ca-5582dada7824" providerId="ADAL" clId="{1DB95CE3-57A3-9A49-9048-70B9B986DADB}" dt="2024-04-04T11:18:27.072" v="694" actId="255"/>
          <ac:spMkLst>
            <pc:docMk/>
            <pc:sldMk cId="445602120" sldId="4044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34.987" v="697" actId="403"/>
        <pc:sldMkLst>
          <pc:docMk/>
          <pc:sldMk cId="1115736973" sldId="4045"/>
        </pc:sldMkLst>
        <pc:spChg chg="mod">
          <ac:chgData name="Marie-Christine Messier" userId="c580fcd8-7bba-47ec-91ca-5582dada7824" providerId="ADAL" clId="{1DB95CE3-57A3-9A49-9048-70B9B986DADB}" dt="2024-04-04T11:18:34.987" v="697" actId="403"/>
          <ac:spMkLst>
            <pc:docMk/>
            <pc:sldMk cId="1115736973" sldId="4045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41.321" v="699" actId="20577"/>
        <pc:sldMkLst>
          <pc:docMk/>
          <pc:sldMk cId="2544352733" sldId="4046"/>
        </pc:sldMkLst>
        <pc:spChg chg="mod">
          <ac:chgData name="Marie-Christine Messier" userId="c580fcd8-7bba-47ec-91ca-5582dada7824" providerId="ADAL" clId="{1DB95CE3-57A3-9A49-9048-70B9B986DADB}" dt="2024-04-04T11:18:41.321" v="699" actId="20577"/>
          <ac:spMkLst>
            <pc:docMk/>
            <pc:sldMk cId="2544352733" sldId="4046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49.580" v="702" actId="20577"/>
        <pc:sldMkLst>
          <pc:docMk/>
          <pc:sldMk cId="2261349550" sldId="4047"/>
        </pc:sldMkLst>
        <pc:spChg chg="mod">
          <ac:chgData name="Marie-Christine Messier" userId="c580fcd8-7bba-47ec-91ca-5582dada7824" providerId="ADAL" clId="{1DB95CE3-57A3-9A49-9048-70B9B986DADB}" dt="2024-04-04T11:18:49.580" v="702" actId="20577"/>
          <ac:spMkLst>
            <pc:docMk/>
            <pc:sldMk cId="2261349550" sldId="4047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05.787" v="706" actId="404"/>
        <pc:sldMkLst>
          <pc:docMk/>
          <pc:sldMk cId="2927558634" sldId="4049"/>
        </pc:sldMkLst>
        <pc:spChg chg="mod">
          <ac:chgData name="Marie-Christine Messier" userId="c580fcd8-7bba-47ec-91ca-5582dada7824" providerId="ADAL" clId="{1DB95CE3-57A3-9A49-9048-70B9B986DADB}" dt="2024-04-04T11:19:05.787" v="706" actId="404"/>
          <ac:spMkLst>
            <pc:docMk/>
            <pc:sldMk cId="2927558634" sldId="404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33.104" v="716" actId="20577"/>
        <pc:sldMkLst>
          <pc:docMk/>
          <pc:sldMk cId="4081236040" sldId="4050"/>
        </pc:sldMkLst>
        <pc:spChg chg="mod">
          <ac:chgData name="Marie-Christine Messier" userId="c580fcd8-7bba-47ec-91ca-5582dada7824" providerId="ADAL" clId="{1DB95CE3-57A3-9A49-9048-70B9B986DADB}" dt="2024-04-04T11:19:33.104" v="716" actId="20577"/>
          <ac:spMkLst>
            <pc:docMk/>
            <pc:sldMk cId="4081236040" sldId="4050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23.596" v="712" actId="20577"/>
        <pc:sldMkLst>
          <pc:docMk/>
          <pc:sldMk cId="879866641" sldId="4051"/>
        </pc:sldMkLst>
        <pc:spChg chg="mod">
          <ac:chgData name="Marie-Christine Messier" userId="c580fcd8-7bba-47ec-91ca-5582dada7824" providerId="ADAL" clId="{1DB95CE3-57A3-9A49-9048-70B9B986DADB}" dt="2024-04-04T11:19:23.596" v="712" actId="20577"/>
          <ac:spMkLst>
            <pc:docMk/>
            <pc:sldMk cId="879866641" sldId="4051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10.935" v="708" actId="20577"/>
        <pc:sldMkLst>
          <pc:docMk/>
          <pc:sldMk cId="2547552754" sldId="4052"/>
        </pc:sldMkLst>
        <pc:spChg chg="mod">
          <ac:chgData name="Marie-Christine Messier" userId="c580fcd8-7bba-47ec-91ca-5582dada7824" providerId="ADAL" clId="{1DB95CE3-57A3-9A49-9048-70B9B986DADB}" dt="2024-04-04T11:19:10.935" v="708" actId="20577"/>
          <ac:spMkLst>
            <pc:docMk/>
            <pc:sldMk cId="2547552754" sldId="4052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48.777" v="720" actId="404"/>
        <pc:sldMkLst>
          <pc:docMk/>
          <pc:sldMk cId="3948122096" sldId="4053"/>
        </pc:sldMkLst>
        <pc:spChg chg="mod">
          <ac:chgData name="Marie-Christine Messier" userId="c580fcd8-7bba-47ec-91ca-5582dada7824" providerId="ADAL" clId="{1DB95CE3-57A3-9A49-9048-70B9B986DADB}" dt="2024-04-04T11:19:48.777" v="720" actId="404"/>
          <ac:spMkLst>
            <pc:docMk/>
            <pc:sldMk cId="3948122096" sldId="4053"/>
            <ac:spMk id="7" creationId="{9ACEAB4B-314A-476A-B66E-D5D6B6BC8A42}"/>
          </ac:spMkLst>
        </pc:spChg>
        <pc:cxnChg chg="mod">
          <ac:chgData name="Marie-Christine Messier" userId="c580fcd8-7bba-47ec-91ca-5582dada7824" providerId="ADAL" clId="{1DB95CE3-57A3-9A49-9048-70B9B986DADB}" dt="2024-04-04T11:19:48.777" v="720" actId="404"/>
          <ac:cxnSpMkLst>
            <pc:docMk/>
            <pc:sldMk cId="3948122096" sldId="4053"/>
            <ac:cxnSpMk id="8" creationId="{2265CE78-09BE-AF1E-E1C5-672497CADADF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1:19:58.570" v="722" actId="1076"/>
        <pc:sldMkLst>
          <pc:docMk/>
          <pc:sldMk cId="2432659124" sldId="4058"/>
        </pc:sldMkLst>
        <pc:spChg chg="mod">
          <ac:chgData name="Marie-Christine Messier" userId="c580fcd8-7bba-47ec-91ca-5582dada7824" providerId="ADAL" clId="{1DB95CE3-57A3-9A49-9048-70B9B986DADB}" dt="2024-04-04T11:19:58.570" v="722" actId="1076"/>
          <ac:spMkLst>
            <pc:docMk/>
            <pc:sldMk cId="2432659124" sldId="405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17.979" v="726" actId="14100"/>
        <pc:sldMkLst>
          <pc:docMk/>
          <pc:sldMk cId="4152873454" sldId="4059"/>
        </pc:sldMkLst>
        <pc:spChg chg="mod">
          <ac:chgData name="Marie-Christine Messier" userId="c580fcd8-7bba-47ec-91ca-5582dada7824" providerId="ADAL" clId="{1DB95CE3-57A3-9A49-9048-70B9B986DADB}" dt="2024-04-04T11:20:17.979" v="726" actId="14100"/>
          <ac:spMkLst>
            <pc:docMk/>
            <pc:sldMk cId="4152873454" sldId="405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25.012" v="728" actId="14100"/>
        <pc:sldMkLst>
          <pc:docMk/>
          <pc:sldMk cId="3762691000" sldId="4060"/>
        </pc:sldMkLst>
        <pc:spChg chg="mod">
          <ac:chgData name="Marie-Christine Messier" userId="c580fcd8-7bba-47ec-91ca-5582dada7824" providerId="ADAL" clId="{1DB95CE3-57A3-9A49-9048-70B9B986DADB}" dt="2024-04-04T11:20:25.012" v="728" actId="14100"/>
          <ac:spMkLst>
            <pc:docMk/>
            <pc:sldMk cId="3762691000" sldId="4060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39.065" v="729" actId="255"/>
        <pc:sldMkLst>
          <pc:docMk/>
          <pc:sldMk cId="2352123258" sldId="4061"/>
        </pc:sldMkLst>
        <pc:spChg chg="mod">
          <ac:chgData name="Marie-Christine Messier" userId="c580fcd8-7bba-47ec-91ca-5582dada7824" providerId="ADAL" clId="{1DB95CE3-57A3-9A49-9048-70B9B986DADB}" dt="2024-04-04T11:20:39.065" v="729" actId="255"/>
          <ac:spMkLst>
            <pc:docMk/>
            <pc:sldMk cId="2352123258" sldId="4061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48.890" v="730" actId="255"/>
        <pc:sldMkLst>
          <pc:docMk/>
          <pc:sldMk cId="2839536405" sldId="4062"/>
        </pc:sldMkLst>
        <pc:spChg chg="mod">
          <ac:chgData name="Marie-Christine Messier" userId="c580fcd8-7bba-47ec-91ca-5582dada7824" providerId="ADAL" clId="{1DB95CE3-57A3-9A49-9048-70B9B986DADB}" dt="2024-04-04T11:20:48.890" v="730" actId="255"/>
          <ac:spMkLst>
            <pc:docMk/>
            <pc:sldMk cId="2839536405" sldId="4062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01.509" v="737" actId="14100"/>
        <pc:sldMkLst>
          <pc:docMk/>
          <pc:sldMk cId="1666647388" sldId="4063"/>
        </pc:sldMkLst>
        <pc:spChg chg="mod">
          <ac:chgData name="Marie-Christine Messier" userId="c580fcd8-7bba-47ec-91ca-5582dada7824" providerId="ADAL" clId="{1DB95CE3-57A3-9A49-9048-70B9B986DADB}" dt="2024-04-04T11:21:01.509" v="737" actId="14100"/>
          <ac:spMkLst>
            <pc:docMk/>
            <pc:sldMk cId="1666647388" sldId="4063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06.193" v="738" actId="404"/>
        <pc:sldMkLst>
          <pc:docMk/>
          <pc:sldMk cId="2296978145" sldId="4064"/>
        </pc:sldMkLst>
        <pc:spChg chg="mod">
          <ac:chgData name="Marie-Christine Messier" userId="c580fcd8-7bba-47ec-91ca-5582dada7824" providerId="ADAL" clId="{1DB95CE3-57A3-9A49-9048-70B9B986DADB}" dt="2024-04-04T11:21:06.193" v="738" actId="404"/>
          <ac:spMkLst>
            <pc:docMk/>
            <pc:sldMk cId="2296978145" sldId="4064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24.221" v="741" actId="255"/>
        <pc:sldMkLst>
          <pc:docMk/>
          <pc:sldMk cId="82342485" sldId="4065"/>
        </pc:sldMkLst>
        <pc:spChg chg="mod">
          <ac:chgData name="Marie-Christine Messier" userId="c580fcd8-7bba-47ec-91ca-5582dada7824" providerId="ADAL" clId="{1DB95CE3-57A3-9A49-9048-70B9B986DADB}" dt="2024-04-04T11:21:24.221" v="741" actId="255"/>
          <ac:spMkLst>
            <pc:docMk/>
            <pc:sldMk cId="82342485" sldId="4065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29.684" v="742" actId="255"/>
        <pc:sldMkLst>
          <pc:docMk/>
          <pc:sldMk cId="3046413120" sldId="4066"/>
        </pc:sldMkLst>
        <pc:spChg chg="mod">
          <ac:chgData name="Marie-Christine Messier" userId="c580fcd8-7bba-47ec-91ca-5582dada7824" providerId="ADAL" clId="{1DB95CE3-57A3-9A49-9048-70B9B986DADB}" dt="2024-04-04T11:21:29.684" v="742" actId="255"/>
          <ac:spMkLst>
            <pc:docMk/>
            <pc:sldMk cId="3046413120" sldId="4066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34.039" v="743" actId="255"/>
        <pc:sldMkLst>
          <pc:docMk/>
          <pc:sldMk cId="3202401467" sldId="4067"/>
        </pc:sldMkLst>
        <pc:spChg chg="mod">
          <ac:chgData name="Marie-Christine Messier" userId="c580fcd8-7bba-47ec-91ca-5582dada7824" providerId="ADAL" clId="{1DB95CE3-57A3-9A49-9048-70B9B986DADB}" dt="2024-04-04T11:21:34.039" v="743" actId="255"/>
          <ac:spMkLst>
            <pc:docMk/>
            <pc:sldMk cId="3202401467" sldId="4067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46.742" v="746" actId="1076"/>
        <pc:sldMkLst>
          <pc:docMk/>
          <pc:sldMk cId="4203514628" sldId="4068"/>
        </pc:sldMkLst>
        <pc:spChg chg="mod">
          <ac:chgData name="Marie-Christine Messier" userId="c580fcd8-7bba-47ec-91ca-5582dada7824" providerId="ADAL" clId="{1DB95CE3-57A3-9A49-9048-70B9B986DADB}" dt="2024-04-04T11:21:46.742" v="746" actId="1076"/>
          <ac:spMkLst>
            <pc:docMk/>
            <pc:sldMk cId="4203514628" sldId="4068"/>
            <ac:spMk id="4" creationId="{9330F8A1-D901-635D-FED7-3CED423E97C4}"/>
          </ac:spMkLst>
        </pc:spChg>
        <pc:spChg chg="mod">
          <ac:chgData name="Marie-Christine Messier" userId="c580fcd8-7bba-47ec-91ca-5582dada7824" providerId="ADAL" clId="{1DB95CE3-57A3-9A49-9048-70B9B986DADB}" dt="2024-04-04T11:21:43.792" v="745" actId="14100"/>
          <ac:spMkLst>
            <pc:docMk/>
            <pc:sldMk cId="4203514628" sldId="4068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2:04.003" v="747" actId="404"/>
        <pc:sldMkLst>
          <pc:docMk/>
          <pc:sldMk cId="942670328" sldId="4072"/>
        </pc:sldMkLst>
        <pc:spChg chg="mod">
          <ac:chgData name="Marie-Christine Messier" userId="c580fcd8-7bba-47ec-91ca-5582dada7824" providerId="ADAL" clId="{1DB95CE3-57A3-9A49-9048-70B9B986DADB}" dt="2024-04-04T11:22:04.003" v="747" actId="404"/>
          <ac:spMkLst>
            <pc:docMk/>
            <pc:sldMk cId="942670328" sldId="4072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2:16.317" v="748" actId="255"/>
        <pc:sldMkLst>
          <pc:docMk/>
          <pc:sldMk cId="4204478539" sldId="4074"/>
        </pc:sldMkLst>
        <pc:spChg chg="mod">
          <ac:chgData name="Marie-Christine Messier" userId="c580fcd8-7bba-47ec-91ca-5582dada7824" providerId="ADAL" clId="{1DB95CE3-57A3-9A49-9048-70B9B986DADB}" dt="2024-04-04T11:22:16.317" v="748" actId="255"/>
          <ac:spMkLst>
            <pc:docMk/>
            <pc:sldMk cId="4204478539" sldId="4074"/>
            <ac:spMk id="5" creationId="{EBE5555C-0048-EDFA-9272-C3F9725EF30F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1:22:50.366" v="762" actId="14100"/>
        <pc:sldMkLst>
          <pc:docMk/>
          <pc:sldMk cId="3480441499" sldId="4075"/>
        </pc:sldMkLst>
        <pc:spChg chg="mod">
          <ac:chgData name="Marie-Christine Messier" userId="c580fcd8-7bba-47ec-91ca-5582dada7824" providerId="ADAL" clId="{1DB95CE3-57A3-9A49-9048-70B9B986DADB}" dt="2024-04-04T11:22:36.415" v="752" actId="1076"/>
          <ac:spMkLst>
            <pc:docMk/>
            <pc:sldMk cId="3480441499" sldId="4075"/>
            <ac:spMk id="4" creationId="{9330F8A1-D901-635D-FED7-3CED423E97C4}"/>
          </ac:spMkLst>
        </pc:spChg>
        <pc:spChg chg="add del mod">
          <ac:chgData name="Marie-Christine Messier" userId="c580fcd8-7bba-47ec-91ca-5582dada7824" providerId="ADAL" clId="{1DB95CE3-57A3-9A49-9048-70B9B986DADB}" dt="2024-04-04T11:22:43.079" v="757"/>
          <ac:spMkLst>
            <pc:docMk/>
            <pc:sldMk cId="3480441499" sldId="4075"/>
            <ac:spMk id="7" creationId="{1CA7BB6E-EAB1-FDAF-C8DF-3CB715188E00}"/>
          </ac:spMkLst>
        </pc:spChg>
        <pc:spChg chg="mod">
          <ac:chgData name="Marie-Christine Messier" userId="c580fcd8-7bba-47ec-91ca-5582dada7824" providerId="ADAL" clId="{1DB95CE3-57A3-9A49-9048-70B9B986DADB}" dt="2024-04-04T11:22:48.542" v="761" actId="1076"/>
          <ac:spMkLst>
            <pc:docMk/>
            <pc:sldMk cId="3480441499" sldId="4075"/>
            <ac:spMk id="17" creationId="{90AB30DC-1347-A6C6-9A1E-20794DE0BDD6}"/>
          </ac:spMkLst>
        </pc:spChg>
        <pc:spChg chg="mod">
          <ac:chgData name="Marie-Christine Messier" userId="c580fcd8-7bba-47ec-91ca-5582dada7824" providerId="ADAL" clId="{1DB95CE3-57A3-9A49-9048-70B9B986DADB}" dt="2024-04-04T11:22:50.366" v="762" actId="14100"/>
          <ac:spMkLst>
            <pc:docMk/>
            <pc:sldMk cId="3480441499" sldId="4075"/>
            <ac:spMk id="19" creationId="{76087894-B4DF-E642-0BF2-CFEBA5B62B56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2:56.811" v="763" actId="404"/>
        <pc:sldMkLst>
          <pc:docMk/>
          <pc:sldMk cId="579386544" sldId="4077"/>
        </pc:sldMkLst>
        <pc:spChg chg="mod">
          <ac:chgData name="Marie-Christine Messier" userId="c580fcd8-7bba-47ec-91ca-5582dada7824" providerId="ADAL" clId="{1DB95CE3-57A3-9A49-9048-70B9B986DADB}" dt="2024-04-04T11:22:56.811" v="763" actId="404"/>
          <ac:spMkLst>
            <pc:docMk/>
            <pc:sldMk cId="579386544" sldId="4077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03.690" v="765" actId="20577"/>
        <pc:sldMkLst>
          <pc:docMk/>
          <pc:sldMk cId="2946166723" sldId="4078"/>
        </pc:sldMkLst>
        <pc:spChg chg="mod">
          <ac:chgData name="Marie-Christine Messier" userId="c580fcd8-7bba-47ec-91ca-5582dada7824" providerId="ADAL" clId="{1DB95CE3-57A3-9A49-9048-70B9B986DADB}" dt="2024-04-04T11:23:03.690" v="765" actId="20577"/>
          <ac:spMkLst>
            <pc:docMk/>
            <pc:sldMk cId="2946166723" sldId="4078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17.536" v="766" actId="404"/>
        <pc:sldMkLst>
          <pc:docMk/>
          <pc:sldMk cId="1348654514" sldId="4079"/>
        </pc:sldMkLst>
        <pc:spChg chg="mod">
          <ac:chgData name="Marie-Christine Messier" userId="c580fcd8-7bba-47ec-91ca-5582dada7824" providerId="ADAL" clId="{1DB95CE3-57A3-9A49-9048-70B9B986DADB}" dt="2024-04-04T11:23:17.536" v="766" actId="404"/>
          <ac:spMkLst>
            <pc:docMk/>
            <pc:sldMk cId="1348654514" sldId="4079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22.310" v="767" actId="404"/>
        <pc:sldMkLst>
          <pc:docMk/>
          <pc:sldMk cId="4223081382" sldId="4080"/>
        </pc:sldMkLst>
        <pc:spChg chg="mod">
          <ac:chgData name="Marie-Christine Messier" userId="c580fcd8-7bba-47ec-91ca-5582dada7824" providerId="ADAL" clId="{1DB95CE3-57A3-9A49-9048-70B9B986DADB}" dt="2024-04-04T11:23:22.310" v="767" actId="404"/>
          <ac:spMkLst>
            <pc:docMk/>
            <pc:sldMk cId="4223081382" sldId="408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29.800" v="768" actId="255"/>
        <pc:sldMkLst>
          <pc:docMk/>
          <pc:sldMk cId="2061043437" sldId="4082"/>
        </pc:sldMkLst>
        <pc:spChg chg="mod">
          <ac:chgData name="Marie-Christine Messier" userId="c580fcd8-7bba-47ec-91ca-5582dada7824" providerId="ADAL" clId="{1DB95CE3-57A3-9A49-9048-70B9B986DADB}" dt="2024-04-04T11:23:29.800" v="768" actId="255"/>
          <ac:spMkLst>
            <pc:docMk/>
            <pc:sldMk cId="2061043437" sldId="4082"/>
            <ac:spMk id="5" creationId="{EBE5555C-0048-EDFA-9272-C3F9725EF30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42.332" v="770" actId="1076"/>
        <pc:sldMkLst>
          <pc:docMk/>
          <pc:sldMk cId="2681549870" sldId="4084"/>
        </pc:sldMkLst>
        <pc:spChg chg="mod">
          <ac:chgData name="Marie-Christine Messier" userId="c580fcd8-7bba-47ec-91ca-5582dada7824" providerId="ADAL" clId="{1DB95CE3-57A3-9A49-9048-70B9B986DADB}" dt="2024-04-04T11:23:37.839" v="769" actId="255"/>
          <ac:spMkLst>
            <pc:docMk/>
            <pc:sldMk cId="2681549870" sldId="4084"/>
            <ac:spMk id="4" creationId="{26BFFD97-64CE-6CEF-3734-C2962D1F1199}"/>
          </ac:spMkLst>
        </pc:spChg>
        <pc:spChg chg="mod">
          <ac:chgData name="Marie-Christine Messier" userId="c580fcd8-7bba-47ec-91ca-5582dada7824" providerId="ADAL" clId="{1DB95CE3-57A3-9A49-9048-70B9B986DADB}" dt="2024-04-04T11:23:42.332" v="770" actId="1076"/>
          <ac:spMkLst>
            <pc:docMk/>
            <pc:sldMk cId="2681549870" sldId="4084"/>
            <ac:spMk id="6" creationId="{089AF705-917D-7E54-2A9E-7E83C21759E3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52.887" v="772" actId="1076"/>
        <pc:sldMkLst>
          <pc:docMk/>
          <pc:sldMk cId="4065766565" sldId="4085"/>
        </pc:sldMkLst>
        <pc:spChg chg="mod">
          <ac:chgData name="Marie-Christine Messier" userId="c580fcd8-7bba-47ec-91ca-5582dada7824" providerId="ADAL" clId="{1DB95CE3-57A3-9A49-9048-70B9B986DADB}" dt="2024-04-04T11:23:49.261" v="771" actId="255"/>
          <ac:spMkLst>
            <pc:docMk/>
            <pc:sldMk cId="4065766565" sldId="4085"/>
            <ac:spMk id="4" creationId="{26BFFD97-64CE-6CEF-3734-C2962D1F1199}"/>
          </ac:spMkLst>
        </pc:spChg>
        <pc:spChg chg="mod">
          <ac:chgData name="Marie-Christine Messier" userId="c580fcd8-7bba-47ec-91ca-5582dada7824" providerId="ADAL" clId="{1DB95CE3-57A3-9A49-9048-70B9B986DADB}" dt="2024-04-04T11:23:52.887" v="772" actId="1076"/>
          <ac:spMkLst>
            <pc:docMk/>
            <pc:sldMk cId="4065766565" sldId="4085"/>
            <ac:spMk id="6" creationId="{089AF705-917D-7E54-2A9E-7E83C21759E3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02.198" v="773" actId="404"/>
        <pc:sldMkLst>
          <pc:docMk/>
          <pc:sldMk cId="3904877839" sldId="4087"/>
        </pc:sldMkLst>
        <pc:spChg chg="mod">
          <ac:chgData name="Marie-Christine Messier" userId="c580fcd8-7bba-47ec-91ca-5582dada7824" providerId="ADAL" clId="{1DB95CE3-57A3-9A49-9048-70B9B986DADB}" dt="2024-04-04T11:24:02.198" v="773" actId="404"/>
          <ac:spMkLst>
            <pc:docMk/>
            <pc:sldMk cId="3904877839" sldId="4087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07.228" v="775" actId="20577"/>
        <pc:sldMkLst>
          <pc:docMk/>
          <pc:sldMk cId="2733530930" sldId="4088"/>
        </pc:sldMkLst>
        <pc:spChg chg="mod">
          <ac:chgData name="Marie-Christine Messier" userId="c580fcd8-7bba-47ec-91ca-5582dada7824" providerId="ADAL" clId="{1DB95CE3-57A3-9A49-9048-70B9B986DADB}" dt="2024-04-04T11:24:07.228" v="775" actId="20577"/>
          <ac:spMkLst>
            <pc:docMk/>
            <pc:sldMk cId="2733530930" sldId="4088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10.803" v="791" actId="404"/>
        <pc:sldMkLst>
          <pc:docMk/>
          <pc:sldMk cId="1276382374" sldId="4090"/>
        </pc:sldMkLst>
        <pc:spChg chg="mod">
          <ac:chgData name="Marie-Christine Messier" userId="c580fcd8-7bba-47ec-91ca-5582dada7824" providerId="ADAL" clId="{1DB95CE3-57A3-9A49-9048-70B9B986DADB}" dt="2024-04-04T11:25:10.803" v="791" actId="404"/>
          <ac:spMkLst>
            <pc:docMk/>
            <pc:sldMk cId="1276382374" sldId="409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17.020" v="793" actId="20577"/>
        <pc:sldMkLst>
          <pc:docMk/>
          <pc:sldMk cId="145566631" sldId="4091"/>
        </pc:sldMkLst>
        <pc:spChg chg="mod">
          <ac:chgData name="Marie-Christine Messier" userId="c580fcd8-7bba-47ec-91ca-5582dada7824" providerId="ADAL" clId="{1DB95CE3-57A3-9A49-9048-70B9B986DADB}" dt="2024-04-04T11:25:17.020" v="793" actId="20577"/>
          <ac:spMkLst>
            <pc:docMk/>
            <pc:sldMk cId="145566631" sldId="4091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23.579" v="797" actId="20577"/>
        <pc:sldMkLst>
          <pc:docMk/>
          <pc:sldMk cId="1533136974" sldId="4092"/>
        </pc:sldMkLst>
        <pc:spChg chg="mod">
          <ac:chgData name="Marie-Christine Messier" userId="c580fcd8-7bba-47ec-91ca-5582dada7824" providerId="ADAL" clId="{1DB95CE3-57A3-9A49-9048-70B9B986DADB}" dt="2024-04-04T11:25:23.579" v="797" actId="20577"/>
          <ac:spMkLst>
            <pc:docMk/>
            <pc:sldMk cId="1533136974" sldId="4092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45.791" v="803" actId="14100"/>
        <pc:sldMkLst>
          <pc:docMk/>
          <pc:sldMk cId="255262364" sldId="4094"/>
        </pc:sldMkLst>
        <pc:spChg chg="mod">
          <ac:chgData name="Marie-Christine Messier" userId="c580fcd8-7bba-47ec-91ca-5582dada7824" providerId="ADAL" clId="{1DB95CE3-57A3-9A49-9048-70B9B986DADB}" dt="2024-04-04T11:25:45.791" v="803" actId="14100"/>
          <ac:spMkLst>
            <pc:docMk/>
            <pc:sldMk cId="255262364" sldId="4094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42.434" v="802" actId="14100"/>
        <pc:sldMkLst>
          <pc:docMk/>
          <pc:sldMk cId="2325124928" sldId="4095"/>
        </pc:sldMkLst>
        <pc:spChg chg="mod">
          <ac:chgData name="Marie-Christine Messier" userId="c580fcd8-7bba-47ec-91ca-5582dada7824" providerId="ADAL" clId="{1DB95CE3-57A3-9A49-9048-70B9B986DADB}" dt="2024-04-04T11:25:42.434" v="802" actId="14100"/>
          <ac:spMkLst>
            <pc:docMk/>
            <pc:sldMk cId="2325124928" sldId="4095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59.597" v="808" actId="113"/>
        <pc:sldMkLst>
          <pc:docMk/>
          <pc:sldMk cId="2683181943" sldId="4096"/>
        </pc:sldMkLst>
        <pc:spChg chg="mod">
          <ac:chgData name="Marie-Christine Messier" userId="c580fcd8-7bba-47ec-91ca-5582dada7824" providerId="ADAL" clId="{1DB95CE3-57A3-9A49-9048-70B9B986DADB}" dt="2024-04-04T11:25:59.597" v="808" actId="113"/>
          <ac:spMkLst>
            <pc:docMk/>
            <pc:sldMk cId="2683181943" sldId="4096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16.995" v="815" actId="14100"/>
        <pc:sldMkLst>
          <pc:docMk/>
          <pc:sldMk cId="1183014396" sldId="4097"/>
        </pc:sldMkLst>
        <pc:spChg chg="mod">
          <ac:chgData name="Marie-Christine Messier" userId="c580fcd8-7bba-47ec-91ca-5582dada7824" providerId="ADAL" clId="{1DB95CE3-57A3-9A49-9048-70B9B986DADB}" dt="2024-04-04T11:26:16.995" v="815" actId="14100"/>
          <ac:spMkLst>
            <pc:docMk/>
            <pc:sldMk cId="1183014396" sldId="4097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20.902" v="816" actId="404"/>
        <pc:sldMkLst>
          <pc:docMk/>
          <pc:sldMk cId="145772769" sldId="4098"/>
        </pc:sldMkLst>
        <pc:spChg chg="mod">
          <ac:chgData name="Marie-Christine Messier" userId="c580fcd8-7bba-47ec-91ca-5582dada7824" providerId="ADAL" clId="{1DB95CE3-57A3-9A49-9048-70B9B986DADB}" dt="2024-04-04T11:26:20.902" v="816" actId="404"/>
          <ac:spMkLst>
            <pc:docMk/>
            <pc:sldMk cId="145772769" sldId="4098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25.733" v="818" actId="20577"/>
        <pc:sldMkLst>
          <pc:docMk/>
          <pc:sldMk cId="2841110181" sldId="4099"/>
        </pc:sldMkLst>
        <pc:spChg chg="mod">
          <ac:chgData name="Marie-Christine Messier" userId="c580fcd8-7bba-47ec-91ca-5582dada7824" providerId="ADAL" clId="{1DB95CE3-57A3-9A49-9048-70B9B986DADB}" dt="2024-04-04T11:26:25.733" v="818" actId="20577"/>
          <ac:spMkLst>
            <pc:docMk/>
            <pc:sldMk cId="2841110181" sldId="4099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17.714" v="777" actId="14100"/>
        <pc:sldMkLst>
          <pc:docMk/>
          <pc:sldMk cId="358734808" sldId="4100"/>
        </pc:sldMkLst>
        <pc:spChg chg="mod">
          <ac:chgData name="Marie-Christine Messier" userId="c580fcd8-7bba-47ec-91ca-5582dada7824" providerId="ADAL" clId="{1DB95CE3-57A3-9A49-9048-70B9B986DADB}" dt="2024-04-04T11:24:17.714" v="777" actId="14100"/>
          <ac:spMkLst>
            <pc:docMk/>
            <pc:sldMk cId="358734808" sldId="410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24.689" v="780" actId="20577"/>
        <pc:sldMkLst>
          <pc:docMk/>
          <pc:sldMk cId="3580760153" sldId="4101"/>
        </pc:sldMkLst>
        <pc:spChg chg="mod">
          <ac:chgData name="Marie-Christine Messier" userId="c580fcd8-7bba-47ec-91ca-5582dada7824" providerId="ADAL" clId="{1DB95CE3-57A3-9A49-9048-70B9B986DADB}" dt="2024-04-04T11:24:24.689" v="780" actId="20577"/>
          <ac:spMkLst>
            <pc:docMk/>
            <pc:sldMk cId="3580760153" sldId="4101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35.312" v="784" actId="14100"/>
        <pc:sldMkLst>
          <pc:docMk/>
          <pc:sldMk cId="2434228188" sldId="4102"/>
        </pc:sldMkLst>
        <pc:spChg chg="mod">
          <ac:chgData name="Marie-Christine Messier" userId="c580fcd8-7bba-47ec-91ca-5582dada7824" providerId="ADAL" clId="{1DB95CE3-57A3-9A49-9048-70B9B986DADB}" dt="2024-04-04T11:24:35.312" v="784" actId="14100"/>
          <ac:spMkLst>
            <pc:docMk/>
            <pc:sldMk cId="2434228188" sldId="4102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47.084" v="785" actId="113"/>
        <pc:sldMkLst>
          <pc:docMk/>
          <pc:sldMk cId="991071733" sldId="4105"/>
        </pc:sldMkLst>
        <pc:spChg chg="mod">
          <ac:chgData name="Marie-Christine Messier" userId="c580fcd8-7bba-47ec-91ca-5582dada7824" providerId="ADAL" clId="{1DB95CE3-57A3-9A49-9048-70B9B986DADB}" dt="2024-04-04T11:24:47.084" v="785" actId="113"/>
          <ac:spMkLst>
            <pc:docMk/>
            <pc:sldMk cId="991071733" sldId="4105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52.477" v="787" actId="113"/>
        <pc:sldMkLst>
          <pc:docMk/>
          <pc:sldMk cId="749105726" sldId="4106"/>
        </pc:sldMkLst>
        <pc:spChg chg="mod">
          <ac:chgData name="Marie-Christine Messier" userId="c580fcd8-7bba-47ec-91ca-5582dada7824" providerId="ADAL" clId="{1DB95CE3-57A3-9A49-9048-70B9B986DADB}" dt="2024-04-04T11:24:52.477" v="787" actId="113"/>
          <ac:spMkLst>
            <pc:docMk/>
            <pc:sldMk cId="749105726" sldId="4106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57.344" v="790" actId="113"/>
        <pc:sldMkLst>
          <pc:docMk/>
          <pc:sldMk cId="1472561176" sldId="4107"/>
        </pc:sldMkLst>
        <pc:spChg chg="mod">
          <ac:chgData name="Marie-Christine Messier" userId="c580fcd8-7bba-47ec-91ca-5582dada7824" providerId="ADAL" clId="{1DB95CE3-57A3-9A49-9048-70B9B986DADB}" dt="2024-04-04T11:24:57.344" v="790" actId="113"/>
          <ac:spMkLst>
            <pc:docMk/>
            <pc:sldMk cId="1472561176" sldId="4107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33.016" v="819" actId="404"/>
        <pc:sldMkLst>
          <pc:docMk/>
          <pc:sldMk cId="3335505009" sldId="4109"/>
        </pc:sldMkLst>
        <pc:spChg chg="mod">
          <ac:chgData name="Marie-Christine Messier" userId="c580fcd8-7bba-47ec-91ca-5582dada7824" providerId="ADAL" clId="{1DB95CE3-57A3-9A49-9048-70B9B986DADB}" dt="2024-04-04T11:26:33.016" v="819" actId="404"/>
          <ac:spMkLst>
            <pc:docMk/>
            <pc:sldMk cId="3335505009" sldId="4109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37.472" v="821" actId="20577"/>
        <pc:sldMkLst>
          <pc:docMk/>
          <pc:sldMk cId="4262998725" sldId="4110"/>
        </pc:sldMkLst>
        <pc:spChg chg="mod">
          <ac:chgData name="Marie-Christine Messier" userId="c580fcd8-7bba-47ec-91ca-5582dada7824" providerId="ADAL" clId="{1DB95CE3-57A3-9A49-9048-70B9B986DADB}" dt="2024-04-04T11:26:37.472" v="821" actId="20577"/>
          <ac:spMkLst>
            <pc:docMk/>
            <pc:sldMk cId="4262998725" sldId="411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47.144" v="824" actId="20577"/>
        <pc:sldMkLst>
          <pc:docMk/>
          <pc:sldMk cId="3262447237" sldId="4111"/>
        </pc:sldMkLst>
        <pc:spChg chg="mod">
          <ac:chgData name="Marie-Christine Messier" userId="c580fcd8-7bba-47ec-91ca-5582dada7824" providerId="ADAL" clId="{1DB95CE3-57A3-9A49-9048-70B9B986DADB}" dt="2024-04-04T11:26:47.144" v="824" actId="20577"/>
          <ac:spMkLst>
            <pc:docMk/>
            <pc:sldMk cId="3262447237" sldId="4111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59.745" v="825" actId="404"/>
        <pc:sldMkLst>
          <pc:docMk/>
          <pc:sldMk cId="1092704925" sldId="4118"/>
        </pc:sldMkLst>
        <pc:spChg chg="mod">
          <ac:chgData name="Marie-Christine Messier" userId="c580fcd8-7bba-47ec-91ca-5582dada7824" providerId="ADAL" clId="{1DB95CE3-57A3-9A49-9048-70B9B986DADB}" dt="2024-04-04T11:26:59.745" v="825" actId="404"/>
          <ac:spMkLst>
            <pc:docMk/>
            <pc:sldMk cId="1092704925" sldId="4118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03.342" v="826" actId="404"/>
        <pc:sldMkLst>
          <pc:docMk/>
          <pc:sldMk cId="188501435" sldId="4119"/>
        </pc:sldMkLst>
        <pc:spChg chg="mod">
          <ac:chgData name="Marie-Christine Messier" userId="c580fcd8-7bba-47ec-91ca-5582dada7824" providerId="ADAL" clId="{1DB95CE3-57A3-9A49-9048-70B9B986DADB}" dt="2024-04-04T11:27:03.342" v="826" actId="404"/>
          <ac:spMkLst>
            <pc:docMk/>
            <pc:sldMk cId="188501435" sldId="411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18.885" v="832" actId="113"/>
        <pc:sldMkLst>
          <pc:docMk/>
          <pc:sldMk cId="2438238587" sldId="4120"/>
        </pc:sldMkLst>
        <pc:spChg chg="mod">
          <ac:chgData name="Marie-Christine Messier" userId="c580fcd8-7bba-47ec-91ca-5582dada7824" providerId="ADAL" clId="{1DB95CE3-57A3-9A49-9048-70B9B986DADB}" dt="2024-04-04T11:27:18.885" v="832" actId="113"/>
          <ac:spMkLst>
            <pc:docMk/>
            <pc:sldMk cId="2438238587" sldId="4120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13.663" v="830" actId="20577"/>
        <pc:sldMkLst>
          <pc:docMk/>
          <pc:sldMk cId="584193005" sldId="4121"/>
        </pc:sldMkLst>
        <pc:spChg chg="mod">
          <ac:chgData name="Marie-Christine Messier" userId="c580fcd8-7bba-47ec-91ca-5582dada7824" providerId="ADAL" clId="{1DB95CE3-57A3-9A49-9048-70B9B986DADB}" dt="2024-04-04T11:27:13.663" v="830" actId="20577"/>
          <ac:spMkLst>
            <pc:docMk/>
            <pc:sldMk cId="584193005" sldId="4121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28.123" v="833" actId="404"/>
        <pc:sldMkLst>
          <pc:docMk/>
          <pc:sldMk cId="571893364" sldId="4122"/>
        </pc:sldMkLst>
        <pc:spChg chg="mod">
          <ac:chgData name="Marie-Christine Messier" userId="c580fcd8-7bba-47ec-91ca-5582dada7824" providerId="ADAL" clId="{1DB95CE3-57A3-9A49-9048-70B9B986DADB}" dt="2024-04-04T11:27:28.123" v="833" actId="404"/>
          <ac:spMkLst>
            <pc:docMk/>
            <pc:sldMk cId="571893364" sldId="4122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32.196" v="834" actId="404"/>
        <pc:sldMkLst>
          <pc:docMk/>
          <pc:sldMk cId="2890999018" sldId="4123"/>
        </pc:sldMkLst>
        <pc:spChg chg="mod">
          <ac:chgData name="Marie-Christine Messier" userId="c580fcd8-7bba-47ec-91ca-5582dada7824" providerId="ADAL" clId="{1DB95CE3-57A3-9A49-9048-70B9B986DADB}" dt="2024-04-04T11:27:32.196" v="834" actId="404"/>
          <ac:spMkLst>
            <pc:docMk/>
            <pc:sldMk cId="2890999018" sldId="4123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43.692" v="836" actId="20577"/>
        <pc:sldMkLst>
          <pc:docMk/>
          <pc:sldMk cId="1625070632" sldId="4124"/>
        </pc:sldMkLst>
        <pc:spChg chg="mod">
          <ac:chgData name="Marie-Christine Messier" userId="c580fcd8-7bba-47ec-91ca-5582dada7824" providerId="ADAL" clId="{1DB95CE3-57A3-9A49-9048-70B9B986DADB}" dt="2024-04-04T11:27:43.692" v="836" actId="20577"/>
          <ac:spMkLst>
            <pc:docMk/>
            <pc:sldMk cId="1625070632" sldId="4124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51.556" v="837" actId="404"/>
        <pc:sldMkLst>
          <pc:docMk/>
          <pc:sldMk cId="106264075" sldId="4125"/>
        </pc:sldMkLst>
        <pc:spChg chg="mod">
          <ac:chgData name="Marie-Christine Messier" userId="c580fcd8-7bba-47ec-91ca-5582dada7824" providerId="ADAL" clId="{1DB95CE3-57A3-9A49-9048-70B9B986DADB}" dt="2024-04-04T11:27:51.556" v="837" actId="404"/>
          <ac:spMkLst>
            <pc:docMk/>
            <pc:sldMk cId="106264075" sldId="4125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56.765" v="838" actId="255"/>
        <pc:sldMkLst>
          <pc:docMk/>
          <pc:sldMk cId="3020701105" sldId="4126"/>
        </pc:sldMkLst>
        <pc:spChg chg="mod">
          <ac:chgData name="Marie-Christine Messier" userId="c580fcd8-7bba-47ec-91ca-5582dada7824" providerId="ADAL" clId="{1DB95CE3-57A3-9A49-9048-70B9B986DADB}" dt="2024-04-04T11:27:56.765" v="838" actId="255"/>
          <ac:spMkLst>
            <pc:docMk/>
            <pc:sldMk cId="3020701105" sldId="4126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02.340" v="839" actId="255"/>
        <pc:sldMkLst>
          <pc:docMk/>
          <pc:sldMk cId="2251597815" sldId="4127"/>
        </pc:sldMkLst>
        <pc:spChg chg="mod">
          <ac:chgData name="Marie-Christine Messier" userId="c580fcd8-7bba-47ec-91ca-5582dada7824" providerId="ADAL" clId="{1DB95CE3-57A3-9A49-9048-70B9B986DADB}" dt="2024-04-04T11:28:02.340" v="839" actId="255"/>
          <ac:spMkLst>
            <pc:docMk/>
            <pc:sldMk cId="2251597815" sldId="4127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16.516" v="843" actId="113"/>
        <pc:sldMkLst>
          <pc:docMk/>
          <pc:sldMk cId="1177705520" sldId="4128"/>
        </pc:sldMkLst>
        <pc:spChg chg="mod">
          <ac:chgData name="Marie-Christine Messier" userId="c580fcd8-7bba-47ec-91ca-5582dada7824" providerId="ADAL" clId="{1DB95CE3-57A3-9A49-9048-70B9B986DADB}" dt="2024-04-04T11:28:16.516" v="843" actId="113"/>
          <ac:spMkLst>
            <pc:docMk/>
            <pc:sldMk cId="1177705520" sldId="4128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26.601" v="847" actId="113"/>
        <pc:sldMkLst>
          <pc:docMk/>
          <pc:sldMk cId="2712017478" sldId="4129"/>
        </pc:sldMkLst>
        <pc:spChg chg="mod">
          <ac:chgData name="Marie-Christine Messier" userId="c580fcd8-7bba-47ec-91ca-5582dada7824" providerId="ADAL" clId="{1DB95CE3-57A3-9A49-9048-70B9B986DADB}" dt="2024-04-04T11:28:26.601" v="847" actId="113"/>
          <ac:spMkLst>
            <pc:docMk/>
            <pc:sldMk cId="2712017478" sldId="412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09.413" v="840" actId="404"/>
        <pc:sldMkLst>
          <pc:docMk/>
          <pc:sldMk cId="1691475583" sldId="4130"/>
        </pc:sldMkLst>
        <pc:spChg chg="mod">
          <ac:chgData name="Marie-Christine Messier" userId="c580fcd8-7bba-47ec-91ca-5582dada7824" providerId="ADAL" clId="{1DB95CE3-57A3-9A49-9048-70B9B986DADB}" dt="2024-04-04T11:28:09.413" v="840" actId="404"/>
          <ac:spMkLst>
            <pc:docMk/>
            <pc:sldMk cId="1691475583" sldId="4130"/>
            <ac:spMk id="7" creationId="{9ACEAB4B-314A-476A-B66E-D5D6B6BC8A42}"/>
          </ac:spMkLst>
        </pc:spChg>
      </pc:sldChg>
      <pc:sldChg chg="modSp add mod">
        <pc:chgData name="Marie-Christine Messier" userId="c580fcd8-7bba-47ec-91ca-5582dada7824" providerId="ADAL" clId="{1DB95CE3-57A3-9A49-9048-70B9B986DADB}" dt="2024-04-04T10:22:44.867" v="4" actId="1076"/>
        <pc:sldMkLst>
          <pc:docMk/>
          <pc:sldMk cId="3636508658" sldId="4134"/>
        </pc:sldMkLst>
        <pc:spChg chg="mod">
          <ac:chgData name="Marie-Christine Messier" userId="c580fcd8-7bba-47ec-91ca-5582dada7824" providerId="ADAL" clId="{1DB95CE3-57A3-9A49-9048-70B9B986DADB}" dt="2024-04-04T10:22:44.867" v="4" actId="1076"/>
          <ac:spMkLst>
            <pc:docMk/>
            <pc:sldMk cId="3636508658" sldId="4134"/>
            <ac:spMk id="10" creationId="{283F124F-23C6-F817-DAD9-C54710ECA1FA}"/>
          </ac:spMkLst>
        </pc:spChg>
        <pc:picChg chg="mod">
          <ac:chgData name="Marie-Christine Messier" userId="c580fcd8-7bba-47ec-91ca-5582dada7824" providerId="ADAL" clId="{1DB95CE3-57A3-9A49-9048-70B9B986DADB}" dt="2024-04-04T10:22:37.450" v="3" actId="14826"/>
          <ac:picMkLst>
            <pc:docMk/>
            <pc:sldMk cId="3636508658" sldId="4134"/>
            <ac:picMk id="5" creationId="{2A1BF42C-BF49-7747-1A7F-E26864CD952F}"/>
          </ac:picMkLst>
        </pc:picChg>
      </pc:sldChg>
      <pc:sldChg chg="add mod setBg modClrScheme chgLayout">
        <pc:chgData name="Marie-Christine Messier" userId="c580fcd8-7bba-47ec-91ca-5582dada7824" providerId="ADAL" clId="{1DB95CE3-57A3-9A49-9048-70B9B986DADB}" dt="2024-04-04T12:14:55.085" v="976" actId="700"/>
        <pc:sldMkLst>
          <pc:docMk/>
          <pc:sldMk cId="3248691126" sldId="4135"/>
        </pc:sldMkLst>
      </pc:sldChg>
      <pc:sldChg chg="add setBg">
        <pc:chgData name="Marie-Christine Messier" userId="c580fcd8-7bba-47ec-91ca-5582dada7824" providerId="ADAL" clId="{1DB95CE3-57A3-9A49-9048-70B9B986DADB}" dt="2024-04-04T12:15:00.249" v="977"/>
        <pc:sldMkLst>
          <pc:docMk/>
          <pc:sldMk cId="2470002018" sldId="4136"/>
        </pc:sldMkLst>
      </pc:sldChg>
      <pc:sldChg chg="add setBg">
        <pc:chgData name="Marie-Christine Messier" userId="c580fcd8-7bba-47ec-91ca-5582dada7824" providerId="ADAL" clId="{1DB95CE3-57A3-9A49-9048-70B9B986DADB}" dt="2024-04-04T12:15:02.996" v="978"/>
        <pc:sldMkLst>
          <pc:docMk/>
          <pc:sldMk cId="3491205005" sldId="4137"/>
        </pc:sldMkLst>
      </pc:sldChg>
      <pc:sldChg chg="add setBg">
        <pc:chgData name="Marie-Christine Messier" userId="c580fcd8-7bba-47ec-91ca-5582dada7824" providerId="ADAL" clId="{1DB95CE3-57A3-9A49-9048-70B9B986DADB}" dt="2024-04-04T12:15:05.210" v="979"/>
        <pc:sldMkLst>
          <pc:docMk/>
          <pc:sldMk cId="364252447" sldId="4138"/>
        </pc:sldMkLst>
      </pc:sldChg>
      <pc:sldChg chg="add setBg">
        <pc:chgData name="Marie-Christine Messier" userId="c580fcd8-7bba-47ec-91ca-5582dada7824" providerId="ADAL" clId="{1DB95CE3-57A3-9A49-9048-70B9B986DADB}" dt="2024-04-04T12:15:08.177" v="980"/>
        <pc:sldMkLst>
          <pc:docMk/>
          <pc:sldMk cId="1443169783" sldId="4139"/>
        </pc:sldMkLst>
      </pc:sldChg>
      <pc:sldChg chg="add setBg">
        <pc:chgData name="Marie-Christine Messier" userId="c580fcd8-7bba-47ec-91ca-5582dada7824" providerId="ADAL" clId="{1DB95CE3-57A3-9A49-9048-70B9B986DADB}" dt="2024-04-04T12:15:10.476" v="981"/>
        <pc:sldMkLst>
          <pc:docMk/>
          <pc:sldMk cId="1896085438" sldId="4140"/>
        </pc:sldMkLst>
      </pc:sldChg>
      <pc:sldChg chg="add setBg">
        <pc:chgData name="Marie-Christine Messier" userId="c580fcd8-7bba-47ec-91ca-5582dada7824" providerId="ADAL" clId="{1DB95CE3-57A3-9A49-9048-70B9B986DADB}" dt="2024-04-04T12:15:13.596" v="982"/>
        <pc:sldMkLst>
          <pc:docMk/>
          <pc:sldMk cId="723542701" sldId="4141"/>
        </pc:sldMkLst>
      </pc:sldChg>
      <pc:sldChg chg="add setBg">
        <pc:chgData name="Marie-Christine Messier" userId="c580fcd8-7bba-47ec-91ca-5582dada7824" providerId="ADAL" clId="{1DB95CE3-57A3-9A49-9048-70B9B986DADB}" dt="2024-04-04T12:15:16.209" v="983"/>
        <pc:sldMkLst>
          <pc:docMk/>
          <pc:sldMk cId="2941123511" sldId="4142"/>
        </pc:sldMkLst>
      </pc:sldChg>
      <pc:sldChg chg="add setBg">
        <pc:chgData name="Marie-Christine Messier" userId="c580fcd8-7bba-47ec-91ca-5582dada7824" providerId="ADAL" clId="{1DB95CE3-57A3-9A49-9048-70B9B986DADB}" dt="2024-04-04T12:15:21.513" v="984"/>
        <pc:sldMkLst>
          <pc:docMk/>
          <pc:sldMk cId="2473439385" sldId="4143"/>
        </pc:sldMkLst>
      </pc:sldChg>
      <pc:sldChg chg="add setBg">
        <pc:chgData name="Marie-Christine Messier" userId="c580fcd8-7bba-47ec-91ca-5582dada7824" providerId="ADAL" clId="{1DB95CE3-57A3-9A49-9048-70B9B986DADB}" dt="2024-04-04T12:15:23.728" v="985"/>
        <pc:sldMkLst>
          <pc:docMk/>
          <pc:sldMk cId="3301273319" sldId="4144"/>
        </pc:sldMkLst>
      </pc:sldChg>
      <pc:sldChg chg="add setBg">
        <pc:chgData name="Marie-Christine Messier" userId="c580fcd8-7bba-47ec-91ca-5582dada7824" providerId="ADAL" clId="{1DB95CE3-57A3-9A49-9048-70B9B986DADB}" dt="2024-04-04T12:15:25.701" v="986"/>
        <pc:sldMkLst>
          <pc:docMk/>
          <pc:sldMk cId="651887974" sldId="4145"/>
        </pc:sldMkLst>
      </pc:sldChg>
      <pc:sldChg chg="add setBg">
        <pc:chgData name="Marie-Christine Messier" userId="c580fcd8-7bba-47ec-91ca-5582dada7824" providerId="ADAL" clId="{1DB95CE3-57A3-9A49-9048-70B9B986DADB}" dt="2024-04-04T12:15:27.927" v="987"/>
        <pc:sldMkLst>
          <pc:docMk/>
          <pc:sldMk cId="4241893331" sldId="4146"/>
        </pc:sldMkLst>
      </pc:sldChg>
      <pc:sldChg chg="add setBg">
        <pc:chgData name="Marie-Christine Messier" userId="c580fcd8-7bba-47ec-91ca-5582dada7824" providerId="ADAL" clId="{1DB95CE3-57A3-9A49-9048-70B9B986DADB}" dt="2024-04-04T12:15:29.876" v="988"/>
        <pc:sldMkLst>
          <pc:docMk/>
          <pc:sldMk cId="60357367" sldId="4147"/>
        </pc:sldMkLst>
      </pc:sldChg>
      <pc:sldChg chg="add setBg">
        <pc:chgData name="Marie-Christine Messier" userId="c580fcd8-7bba-47ec-91ca-5582dada7824" providerId="ADAL" clId="{1DB95CE3-57A3-9A49-9048-70B9B986DADB}" dt="2024-04-04T12:15:32.465" v="989"/>
        <pc:sldMkLst>
          <pc:docMk/>
          <pc:sldMk cId="2625883560" sldId="4148"/>
        </pc:sldMkLst>
      </pc:sldChg>
      <pc:sldChg chg="add setBg">
        <pc:chgData name="Marie-Christine Messier" userId="c580fcd8-7bba-47ec-91ca-5582dada7824" providerId="ADAL" clId="{1DB95CE3-57A3-9A49-9048-70B9B986DADB}" dt="2024-04-04T12:15:34.544" v="990"/>
        <pc:sldMkLst>
          <pc:docMk/>
          <pc:sldMk cId="1328331529" sldId="4149"/>
        </pc:sldMkLst>
      </pc:sldChg>
      <pc:sldChg chg="add setBg">
        <pc:chgData name="Marie-Christine Messier" userId="c580fcd8-7bba-47ec-91ca-5582dada7824" providerId="ADAL" clId="{1DB95CE3-57A3-9A49-9048-70B9B986DADB}" dt="2024-04-04T12:15:36.441" v="991"/>
        <pc:sldMkLst>
          <pc:docMk/>
          <pc:sldMk cId="547460971" sldId="4150"/>
        </pc:sldMkLst>
      </pc:sldChg>
      <pc:sldChg chg="add setBg">
        <pc:chgData name="Marie-Christine Messier" userId="c580fcd8-7bba-47ec-91ca-5582dada7824" providerId="ADAL" clId="{1DB95CE3-57A3-9A49-9048-70B9B986DADB}" dt="2024-04-04T12:15:38.579" v="992"/>
        <pc:sldMkLst>
          <pc:docMk/>
          <pc:sldMk cId="1768016343" sldId="4151"/>
        </pc:sldMkLst>
      </pc:sldChg>
      <pc:sldChg chg="add setBg">
        <pc:chgData name="Marie-Christine Messier" userId="c580fcd8-7bba-47ec-91ca-5582dada7824" providerId="ADAL" clId="{1DB95CE3-57A3-9A49-9048-70B9B986DADB}" dt="2024-04-04T12:15:41.452" v="993"/>
        <pc:sldMkLst>
          <pc:docMk/>
          <pc:sldMk cId="3000320927" sldId="4152"/>
        </pc:sldMkLst>
      </pc:sldChg>
      <pc:sldChg chg="add setBg">
        <pc:chgData name="Marie-Christine Messier" userId="c580fcd8-7bba-47ec-91ca-5582dada7824" providerId="ADAL" clId="{1DB95CE3-57A3-9A49-9048-70B9B986DADB}" dt="2024-04-04T12:15:43.368" v="994"/>
        <pc:sldMkLst>
          <pc:docMk/>
          <pc:sldMk cId="2502309532" sldId="4153"/>
        </pc:sldMkLst>
      </pc:sldChg>
      <pc:sldChg chg="add setBg">
        <pc:chgData name="Marie-Christine Messier" userId="c580fcd8-7bba-47ec-91ca-5582dada7824" providerId="ADAL" clId="{1DB95CE3-57A3-9A49-9048-70B9B986DADB}" dt="2024-04-04T12:15:45.346" v="995"/>
        <pc:sldMkLst>
          <pc:docMk/>
          <pc:sldMk cId="3398954057" sldId="4154"/>
        </pc:sldMkLst>
      </pc:sldChg>
      <pc:sldChg chg="add setBg">
        <pc:chgData name="Marie-Christine Messier" userId="c580fcd8-7bba-47ec-91ca-5582dada7824" providerId="ADAL" clId="{1DB95CE3-57A3-9A49-9048-70B9B986DADB}" dt="2024-04-04T12:15:47.051" v="996"/>
        <pc:sldMkLst>
          <pc:docMk/>
          <pc:sldMk cId="1078456745" sldId="4155"/>
        </pc:sldMkLst>
      </pc:sldChg>
      <pc:sldChg chg="add setBg">
        <pc:chgData name="Marie-Christine Messier" userId="c580fcd8-7bba-47ec-91ca-5582dada7824" providerId="ADAL" clId="{1DB95CE3-57A3-9A49-9048-70B9B986DADB}" dt="2024-04-04T12:15:48.932" v="997"/>
        <pc:sldMkLst>
          <pc:docMk/>
          <pc:sldMk cId="61706140" sldId="4156"/>
        </pc:sldMkLst>
      </pc:sldChg>
      <pc:sldChg chg="add setBg">
        <pc:chgData name="Marie-Christine Messier" userId="c580fcd8-7bba-47ec-91ca-5582dada7824" providerId="ADAL" clId="{1DB95CE3-57A3-9A49-9048-70B9B986DADB}" dt="2024-04-04T12:15:50.273" v="998"/>
        <pc:sldMkLst>
          <pc:docMk/>
          <pc:sldMk cId="2547810878" sldId="4157"/>
        </pc:sldMkLst>
      </pc:sldChg>
      <pc:sldChg chg="add setBg">
        <pc:chgData name="Marie-Christine Messier" userId="c580fcd8-7bba-47ec-91ca-5582dada7824" providerId="ADAL" clId="{1DB95CE3-57A3-9A49-9048-70B9B986DADB}" dt="2024-04-04T12:15:52.245" v="999"/>
        <pc:sldMkLst>
          <pc:docMk/>
          <pc:sldMk cId="1820904355" sldId="4158"/>
        </pc:sldMkLst>
      </pc:sldChg>
      <pc:sldChg chg="add setBg">
        <pc:chgData name="Marie-Christine Messier" userId="c580fcd8-7bba-47ec-91ca-5582dada7824" providerId="ADAL" clId="{1DB95CE3-57A3-9A49-9048-70B9B986DADB}" dt="2024-04-04T12:15:53.864" v="1000"/>
        <pc:sldMkLst>
          <pc:docMk/>
          <pc:sldMk cId="4220890416" sldId="4159"/>
        </pc:sldMkLst>
      </pc:sldChg>
      <pc:sldChg chg="add setBg">
        <pc:chgData name="Marie-Christine Messier" userId="c580fcd8-7bba-47ec-91ca-5582dada7824" providerId="ADAL" clId="{1DB95CE3-57A3-9A49-9048-70B9B986DADB}" dt="2024-04-04T12:15:57.015" v="1001"/>
        <pc:sldMkLst>
          <pc:docMk/>
          <pc:sldMk cId="295410054" sldId="4160"/>
        </pc:sldMkLst>
      </pc:sldChg>
      <pc:sldChg chg="add setBg">
        <pc:chgData name="Marie-Christine Messier" userId="c580fcd8-7bba-47ec-91ca-5582dada7824" providerId="ADAL" clId="{1DB95CE3-57A3-9A49-9048-70B9B986DADB}" dt="2024-04-04T12:15:58.885" v="1002"/>
        <pc:sldMkLst>
          <pc:docMk/>
          <pc:sldMk cId="3945516673" sldId="4161"/>
        </pc:sldMkLst>
      </pc:sldChg>
      <pc:sldChg chg="add setBg">
        <pc:chgData name="Marie-Christine Messier" userId="c580fcd8-7bba-47ec-91ca-5582dada7824" providerId="ADAL" clId="{1DB95CE3-57A3-9A49-9048-70B9B986DADB}" dt="2024-04-04T12:16:01.395" v="1003"/>
        <pc:sldMkLst>
          <pc:docMk/>
          <pc:sldMk cId="765590394" sldId="4162"/>
        </pc:sldMkLst>
      </pc:sldChg>
      <pc:sldChg chg="add setBg">
        <pc:chgData name="Marie-Christine Messier" userId="c580fcd8-7bba-47ec-91ca-5582dada7824" providerId="ADAL" clId="{1DB95CE3-57A3-9A49-9048-70B9B986DADB}" dt="2024-04-04T12:16:04.206" v="1004"/>
        <pc:sldMkLst>
          <pc:docMk/>
          <pc:sldMk cId="348279663" sldId="4163"/>
        </pc:sldMkLst>
      </pc:sldChg>
      <pc:sldChg chg="add setBg">
        <pc:chgData name="Marie-Christine Messier" userId="c580fcd8-7bba-47ec-91ca-5582dada7824" providerId="ADAL" clId="{1DB95CE3-57A3-9A49-9048-70B9B986DADB}" dt="2024-04-04T12:16:05.885" v="1005"/>
        <pc:sldMkLst>
          <pc:docMk/>
          <pc:sldMk cId="1802281442" sldId="4164"/>
        </pc:sldMkLst>
      </pc:sldChg>
      <pc:sldChg chg="add setBg">
        <pc:chgData name="Marie-Christine Messier" userId="c580fcd8-7bba-47ec-91ca-5582dada7824" providerId="ADAL" clId="{1DB95CE3-57A3-9A49-9048-70B9B986DADB}" dt="2024-04-04T12:16:08.436" v="1006"/>
        <pc:sldMkLst>
          <pc:docMk/>
          <pc:sldMk cId="3882050808" sldId="4165"/>
        </pc:sldMkLst>
      </pc:sldChg>
      <pc:sldChg chg="add setBg">
        <pc:chgData name="Marie-Christine Messier" userId="c580fcd8-7bba-47ec-91ca-5582dada7824" providerId="ADAL" clId="{1DB95CE3-57A3-9A49-9048-70B9B986DADB}" dt="2024-04-04T12:16:12.036" v="1007"/>
        <pc:sldMkLst>
          <pc:docMk/>
          <pc:sldMk cId="455543001" sldId="4166"/>
        </pc:sldMkLst>
      </pc:sldChg>
      <pc:sldChg chg="add setBg">
        <pc:chgData name="Marie-Christine Messier" userId="c580fcd8-7bba-47ec-91ca-5582dada7824" providerId="ADAL" clId="{1DB95CE3-57A3-9A49-9048-70B9B986DADB}" dt="2024-04-04T12:16:14.134" v="1008"/>
        <pc:sldMkLst>
          <pc:docMk/>
          <pc:sldMk cId="219320265" sldId="4167"/>
        </pc:sldMkLst>
      </pc:sldChg>
      <pc:sldChg chg="add setBg">
        <pc:chgData name="Marie-Christine Messier" userId="c580fcd8-7bba-47ec-91ca-5582dada7824" providerId="ADAL" clId="{1DB95CE3-57A3-9A49-9048-70B9B986DADB}" dt="2024-04-04T12:16:16.755" v="1009"/>
        <pc:sldMkLst>
          <pc:docMk/>
          <pc:sldMk cId="861825599" sldId="4168"/>
        </pc:sldMkLst>
      </pc:sldChg>
      <pc:sldChg chg="add setBg">
        <pc:chgData name="Marie-Christine Messier" userId="c580fcd8-7bba-47ec-91ca-5582dada7824" providerId="ADAL" clId="{1DB95CE3-57A3-9A49-9048-70B9B986DADB}" dt="2024-04-04T12:16:18.773" v="1010"/>
        <pc:sldMkLst>
          <pc:docMk/>
          <pc:sldMk cId="1533861639" sldId="4169"/>
        </pc:sldMkLst>
      </pc:sldChg>
      <pc:sldChg chg="add setBg">
        <pc:chgData name="Marie-Christine Messier" userId="c580fcd8-7bba-47ec-91ca-5582dada7824" providerId="ADAL" clId="{1DB95CE3-57A3-9A49-9048-70B9B986DADB}" dt="2024-04-04T12:16:21.427" v="1011"/>
        <pc:sldMkLst>
          <pc:docMk/>
          <pc:sldMk cId="3060560156" sldId="4170"/>
        </pc:sldMkLst>
      </pc:sldChg>
      <pc:sldChg chg="add setBg">
        <pc:chgData name="Marie-Christine Messier" userId="c580fcd8-7bba-47ec-91ca-5582dada7824" providerId="ADAL" clId="{1DB95CE3-57A3-9A49-9048-70B9B986DADB}" dt="2024-04-04T12:16:23.783" v="1012"/>
        <pc:sldMkLst>
          <pc:docMk/>
          <pc:sldMk cId="3720682949" sldId="4171"/>
        </pc:sldMkLst>
      </pc:sldChg>
      <pc:sldChg chg="add setBg">
        <pc:chgData name="Marie-Christine Messier" userId="c580fcd8-7bba-47ec-91ca-5582dada7824" providerId="ADAL" clId="{1DB95CE3-57A3-9A49-9048-70B9B986DADB}" dt="2024-04-04T12:16:25.864" v="1013"/>
        <pc:sldMkLst>
          <pc:docMk/>
          <pc:sldMk cId="1599774614" sldId="4172"/>
        </pc:sldMkLst>
      </pc:sldChg>
      <pc:sldChg chg="add setBg">
        <pc:chgData name="Marie-Christine Messier" userId="c580fcd8-7bba-47ec-91ca-5582dada7824" providerId="ADAL" clId="{1DB95CE3-57A3-9A49-9048-70B9B986DADB}" dt="2024-04-04T12:16:28.900" v="1014"/>
        <pc:sldMkLst>
          <pc:docMk/>
          <pc:sldMk cId="1123119248" sldId="4173"/>
        </pc:sldMkLst>
      </pc:sldChg>
      <pc:sldMasterChg chg="modSldLayout">
        <pc:chgData name="Marie-Christine Messier" userId="c580fcd8-7bba-47ec-91ca-5582dada7824" providerId="ADAL" clId="{1DB95CE3-57A3-9A49-9048-70B9B986DADB}" dt="2024-04-04T12:14:42.069" v="974"/>
        <pc:sldMasterMkLst>
          <pc:docMk/>
          <pc:sldMasterMk cId="0" sldId="2147483648"/>
        </pc:sldMasterMkLst>
        <pc:sldLayoutChg chg="delSp mod setBg">
          <pc:chgData name="Marie-Christine Messier" userId="c580fcd8-7bba-47ec-91ca-5582dada7824" providerId="ADAL" clId="{1DB95CE3-57A3-9A49-9048-70B9B986DADB}" dt="2024-04-04T12:14:42.069" v="974"/>
          <pc:sldLayoutMkLst>
            <pc:docMk/>
            <pc:sldMasterMk cId="0" sldId="2147483648"/>
            <pc:sldLayoutMk cId="1142128357" sldId="2147483801"/>
          </pc:sldLayoutMkLst>
          <pc:picChg chg="del">
            <ac:chgData name="Marie-Christine Messier" userId="c580fcd8-7bba-47ec-91ca-5582dada7824" providerId="ADAL" clId="{1DB95CE3-57A3-9A49-9048-70B9B986DADB}" dt="2024-04-04T12:14:38.624" v="973" actId="478"/>
            <ac:picMkLst>
              <pc:docMk/>
              <pc:sldMasterMk cId="0" sldId="2147483648"/>
              <pc:sldLayoutMk cId="1142128357" sldId="2147483801"/>
              <ac:picMk id="6" creationId="{88CA2F9D-2CF0-B048-B47C-950D83EF2F72}"/>
            </ac:picMkLst>
          </pc:picChg>
        </pc:sldLayoutChg>
      </pc:sldMasterChg>
    </pc:docChg>
  </pc:docChgLst>
  <pc:docChgLst>
    <pc:chgData name="Marie-Christine Messier" userId="c580fcd8-7bba-47ec-91ca-5582dada7824" providerId="ADAL" clId="{073AF757-0654-BE48-BED3-51BFD2B77D92}"/>
    <pc:docChg chg="custSel delSld modSld modSection">
      <pc:chgData name="Marie-Christine Messier" userId="c580fcd8-7bba-47ec-91ca-5582dada7824" providerId="ADAL" clId="{073AF757-0654-BE48-BED3-51BFD2B77D92}" dt="2024-04-04T12:52:44.913" v="122"/>
      <pc:docMkLst>
        <pc:docMk/>
      </pc:docMkLst>
      <pc:sldChg chg="del">
        <pc:chgData name="Marie-Christine Messier" userId="c580fcd8-7bba-47ec-91ca-5582dada7824" providerId="ADAL" clId="{073AF757-0654-BE48-BED3-51BFD2B77D92}" dt="2024-04-04T12:52:04.093" v="81" actId="2696"/>
        <pc:sldMkLst>
          <pc:docMk/>
          <pc:sldMk cId="0" sldId="462"/>
        </pc:sldMkLst>
      </pc:sldChg>
      <pc:sldChg chg="del">
        <pc:chgData name="Marie-Christine Messier" userId="c580fcd8-7bba-47ec-91ca-5582dada7824" providerId="ADAL" clId="{073AF757-0654-BE48-BED3-51BFD2B77D92}" dt="2024-04-04T12:52:04.070" v="60" actId="2696"/>
        <pc:sldMkLst>
          <pc:docMk/>
          <pc:sldMk cId="0" sldId="466"/>
        </pc:sldMkLst>
      </pc:sldChg>
      <pc:sldChg chg="del">
        <pc:chgData name="Marie-Christine Messier" userId="c580fcd8-7bba-47ec-91ca-5582dada7824" providerId="ADAL" clId="{073AF757-0654-BE48-BED3-51BFD2B77D92}" dt="2024-04-04T12:52:04.055" v="48" actId="2696"/>
        <pc:sldMkLst>
          <pc:docMk/>
          <pc:sldMk cId="0" sldId="470"/>
        </pc:sldMkLst>
      </pc:sldChg>
      <pc:sldChg chg="del">
        <pc:chgData name="Marie-Christine Messier" userId="c580fcd8-7bba-47ec-91ca-5582dada7824" providerId="ADAL" clId="{073AF757-0654-BE48-BED3-51BFD2B77D92}" dt="2024-04-04T12:52:04.043" v="38" actId="2696"/>
        <pc:sldMkLst>
          <pc:docMk/>
          <pc:sldMk cId="0" sldId="475"/>
        </pc:sldMkLst>
      </pc:sldChg>
      <pc:sldChg chg="del">
        <pc:chgData name="Marie-Christine Messier" userId="c580fcd8-7bba-47ec-91ca-5582dada7824" providerId="ADAL" clId="{073AF757-0654-BE48-BED3-51BFD2B77D92}" dt="2024-04-04T12:52:04.082" v="71" actId="2696"/>
        <pc:sldMkLst>
          <pc:docMk/>
          <pc:sldMk cId="0" sldId="478"/>
        </pc:sldMkLst>
      </pc:sldChg>
      <pc:sldChg chg="del">
        <pc:chgData name="Marie-Christine Messier" userId="c580fcd8-7bba-47ec-91ca-5582dada7824" providerId="ADAL" clId="{073AF757-0654-BE48-BED3-51BFD2B77D92}" dt="2024-04-04T12:52:04.108" v="95" actId="2696"/>
        <pc:sldMkLst>
          <pc:docMk/>
          <pc:sldMk cId="0" sldId="479"/>
        </pc:sldMkLst>
      </pc:sldChg>
      <pc:sldChg chg="del">
        <pc:chgData name="Marie-Christine Messier" userId="c580fcd8-7bba-47ec-91ca-5582dada7824" providerId="ADAL" clId="{073AF757-0654-BE48-BED3-51BFD2B77D92}" dt="2024-04-04T12:52:04.101" v="88" actId="2696"/>
        <pc:sldMkLst>
          <pc:docMk/>
          <pc:sldMk cId="0" sldId="480"/>
        </pc:sldMkLst>
      </pc:sldChg>
      <pc:sldChg chg="del">
        <pc:chgData name="Marie-Christine Messier" userId="c580fcd8-7bba-47ec-91ca-5582dada7824" providerId="ADAL" clId="{073AF757-0654-BE48-BED3-51BFD2B77D92}" dt="2024-04-04T12:52:04.042" v="37" actId="2696"/>
        <pc:sldMkLst>
          <pc:docMk/>
          <pc:sldMk cId="0" sldId="481"/>
        </pc:sldMkLst>
      </pc:sldChg>
      <pc:sldChg chg="del">
        <pc:chgData name="Marie-Christine Messier" userId="c580fcd8-7bba-47ec-91ca-5582dada7824" providerId="ADAL" clId="{073AF757-0654-BE48-BED3-51BFD2B77D92}" dt="2024-04-04T12:52:04.040" v="36" actId="2696"/>
        <pc:sldMkLst>
          <pc:docMk/>
          <pc:sldMk cId="0" sldId="482"/>
        </pc:sldMkLst>
      </pc:sldChg>
      <pc:sldChg chg="del">
        <pc:chgData name="Marie-Christine Messier" userId="c580fcd8-7bba-47ec-91ca-5582dada7824" providerId="ADAL" clId="{073AF757-0654-BE48-BED3-51BFD2B77D92}" dt="2024-04-04T12:52:04.007" v="13" actId="2696"/>
        <pc:sldMkLst>
          <pc:docMk/>
          <pc:sldMk cId="0" sldId="483"/>
        </pc:sldMkLst>
      </pc:sldChg>
      <pc:sldChg chg="del">
        <pc:chgData name="Marie-Christine Messier" userId="c580fcd8-7bba-47ec-91ca-5582dada7824" providerId="ADAL" clId="{073AF757-0654-BE48-BED3-51BFD2B77D92}" dt="2024-04-04T12:52:04.018" v="20" actId="2696"/>
        <pc:sldMkLst>
          <pc:docMk/>
          <pc:sldMk cId="0" sldId="484"/>
        </pc:sldMkLst>
      </pc:sldChg>
      <pc:sldChg chg="del">
        <pc:chgData name="Marie-Christine Messier" userId="c580fcd8-7bba-47ec-91ca-5582dada7824" providerId="ADAL" clId="{073AF757-0654-BE48-BED3-51BFD2B77D92}" dt="2024-04-04T12:52:04.106" v="93" actId="2696"/>
        <pc:sldMkLst>
          <pc:docMk/>
          <pc:sldMk cId="3847940074" sldId="486"/>
        </pc:sldMkLst>
      </pc:sldChg>
      <pc:sldChg chg="del">
        <pc:chgData name="Marie-Christine Messier" userId="c580fcd8-7bba-47ec-91ca-5582dada7824" providerId="ADAL" clId="{073AF757-0654-BE48-BED3-51BFD2B77D92}" dt="2024-04-04T12:52:04.021" v="22" actId="2696"/>
        <pc:sldMkLst>
          <pc:docMk/>
          <pc:sldMk cId="688279230" sldId="492"/>
        </pc:sldMkLst>
      </pc:sldChg>
      <pc:sldChg chg="del">
        <pc:chgData name="Marie-Christine Messier" userId="c580fcd8-7bba-47ec-91ca-5582dada7824" providerId="ADAL" clId="{073AF757-0654-BE48-BED3-51BFD2B77D92}" dt="2024-04-04T12:52:04.029" v="28" actId="2696"/>
        <pc:sldMkLst>
          <pc:docMk/>
          <pc:sldMk cId="3130425912" sldId="493"/>
        </pc:sldMkLst>
      </pc:sldChg>
      <pc:sldChg chg="del">
        <pc:chgData name="Marie-Christine Messier" userId="c580fcd8-7bba-47ec-91ca-5582dada7824" providerId="ADAL" clId="{073AF757-0654-BE48-BED3-51BFD2B77D92}" dt="2024-04-04T12:52:04.027" v="27" actId="2696"/>
        <pc:sldMkLst>
          <pc:docMk/>
          <pc:sldMk cId="2312402134" sldId="494"/>
        </pc:sldMkLst>
      </pc:sldChg>
      <pc:sldChg chg="addSp delSp modSp mod">
        <pc:chgData name="Marie-Christine Messier" userId="c580fcd8-7bba-47ec-91ca-5582dada7824" providerId="ADAL" clId="{073AF757-0654-BE48-BED3-51BFD2B77D92}" dt="2024-04-04T12:52:44.913" v="122"/>
        <pc:sldMkLst>
          <pc:docMk/>
          <pc:sldMk cId="303209282" sldId="3526"/>
        </pc:sldMkLst>
        <pc:picChg chg="add mod">
          <ac:chgData name="Marie-Christine Messier" userId="c580fcd8-7bba-47ec-91ca-5582dada7824" providerId="ADAL" clId="{073AF757-0654-BE48-BED3-51BFD2B77D92}" dt="2024-04-04T12:52:44.913" v="122"/>
          <ac:picMkLst>
            <pc:docMk/>
            <pc:sldMk cId="303209282" sldId="3526"/>
            <ac:picMk id="2" creationId="{B699D0CE-ED91-0691-47B4-B65568FC446A}"/>
          </ac:picMkLst>
        </pc:picChg>
        <pc:picChg chg="del">
          <ac:chgData name="Marie-Christine Messier" userId="c580fcd8-7bba-47ec-91ca-5582dada7824" providerId="ADAL" clId="{073AF757-0654-BE48-BED3-51BFD2B77D92}" dt="2024-04-04T12:52:44.571" v="121" actId="478"/>
          <ac:picMkLst>
            <pc:docMk/>
            <pc:sldMk cId="303209282" sldId="3526"/>
            <ac:picMk id="4" creationId="{1426F3B4-2E1E-2144-957B-FC475133939B}"/>
          </ac:picMkLst>
        </pc:picChg>
      </pc:sldChg>
      <pc:sldChg chg="del">
        <pc:chgData name="Marie-Christine Messier" userId="c580fcd8-7bba-47ec-91ca-5582dada7824" providerId="ADAL" clId="{073AF757-0654-BE48-BED3-51BFD2B77D92}" dt="2024-04-04T12:52:03.989" v="0" actId="2696"/>
        <pc:sldMkLst>
          <pc:docMk/>
          <pc:sldMk cId="3126046940" sldId="3828"/>
        </pc:sldMkLst>
      </pc:sldChg>
      <pc:sldChg chg="del">
        <pc:chgData name="Marie-Christine Messier" userId="c580fcd8-7bba-47ec-91ca-5582dada7824" providerId="ADAL" clId="{073AF757-0654-BE48-BED3-51BFD2B77D92}" dt="2024-04-04T12:52:04.077" v="66" actId="2696"/>
        <pc:sldMkLst>
          <pc:docMk/>
          <pc:sldMk cId="3536653905" sldId="3829"/>
        </pc:sldMkLst>
      </pc:sldChg>
      <pc:sldChg chg="del">
        <pc:chgData name="Marie-Christine Messier" userId="c580fcd8-7bba-47ec-91ca-5582dada7824" providerId="ADAL" clId="{073AF757-0654-BE48-BED3-51BFD2B77D92}" dt="2024-04-04T12:52:04.023" v="24" actId="2696"/>
        <pc:sldMkLst>
          <pc:docMk/>
          <pc:sldMk cId="1366113069" sldId="3830"/>
        </pc:sldMkLst>
      </pc:sldChg>
      <pc:sldChg chg="del">
        <pc:chgData name="Marie-Christine Messier" userId="c580fcd8-7bba-47ec-91ca-5582dada7824" providerId="ADAL" clId="{073AF757-0654-BE48-BED3-51BFD2B77D92}" dt="2024-04-04T12:52:04.019" v="21" actId="2696"/>
        <pc:sldMkLst>
          <pc:docMk/>
          <pc:sldMk cId="1728376358" sldId="3831"/>
        </pc:sldMkLst>
      </pc:sldChg>
      <pc:sldChg chg="del">
        <pc:chgData name="Marie-Christine Messier" userId="c580fcd8-7bba-47ec-91ca-5582dada7824" providerId="ADAL" clId="{073AF757-0654-BE48-BED3-51BFD2B77D92}" dt="2024-04-04T12:52:04.037" v="34" actId="2696"/>
        <pc:sldMkLst>
          <pc:docMk/>
          <pc:sldMk cId="1516024008" sldId="3832"/>
        </pc:sldMkLst>
      </pc:sldChg>
      <pc:sldChg chg="del">
        <pc:chgData name="Marie-Christine Messier" userId="c580fcd8-7bba-47ec-91ca-5582dada7824" providerId="ADAL" clId="{073AF757-0654-BE48-BED3-51BFD2B77D92}" dt="2024-04-04T12:52:04.004" v="11" actId="2696"/>
        <pc:sldMkLst>
          <pc:docMk/>
          <pc:sldMk cId="3733561852" sldId="3833"/>
        </pc:sldMkLst>
      </pc:sldChg>
      <pc:sldChg chg="del">
        <pc:chgData name="Marie-Christine Messier" userId="c580fcd8-7bba-47ec-91ca-5582dada7824" providerId="ADAL" clId="{073AF757-0654-BE48-BED3-51BFD2B77D92}" dt="2024-04-04T12:52:03.993" v="3" actId="2696"/>
        <pc:sldMkLst>
          <pc:docMk/>
          <pc:sldMk cId="5131263" sldId="3834"/>
        </pc:sldMkLst>
      </pc:sldChg>
      <pc:sldChg chg="del">
        <pc:chgData name="Marie-Christine Messier" userId="c580fcd8-7bba-47ec-91ca-5582dada7824" providerId="ADAL" clId="{073AF757-0654-BE48-BED3-51BFD2B77D92}" dt="2024-04-04T12:52:04.033" v="31" actId="2696"/>
        <pc:sldMkLst>
          <pc:docMk/>
          <pc:sldMk cId="3245521195" sldId="3835"/>
        </pc:sldMkLst>
      </pc:sldChg>
      <pc:sldChg chg="del">
        <pc:chgData name="Marie-Christine Messier" userId="c580fcd8-7bba-47ec-91ca-5582dada7824" providerId="ADAL" clId="{073AF757-0654-BE48-BED3-51BFD2B77D92}" dt="2024-04-04T12:52:04.095" v="83" actId="2696"/>
        <pc:sldMkLst>
          <pc:docMk/>
          <pc:sldMk cId="585839701" sldId="3836"/>
        </pc:sldMkLst>
      </pc:sldChg>
      <pc:sldChg chg="del">
        <pc:chgData name="Marie-Christine Messier" userId="c580fcd8-7bba-47ec-91ca-5582dada7824" providerId="ADAL" clId="{073AF757-0654-BE48-BED3-51BFD2B77D92}" dt="2024-04-04T12:52:04.056" v="49" actId="2696"/>
        <pc:sldMkLst>
          <pc:docMk/>
          <pc:sldMk cId="3520516015" sldId="3837"/>
        </pc:sldMkLst>
      </pc:sldChg>
      <pc:sldChg chg="del">
        <pc:chgData name="Marie-Christine Messier" userId="c580fcd8-7bba-47ec-91ca-5582dada7824" providerId="ADAL" clId="{073AF757-0654-BE48-BED3-51BFD2B77D92}" dt="2024-04-04T12:52:04.117" v="101" actId="2696"/>
        <pc:sldMkLst>
          <pc:docMk/>
          <pc:sldMk cId="2475966416" sldId="3936"/>
        </pc:sldMkLst>
      </pc:sldChg>
      <pc:sldChg chg="del">
        <pc:chgData name="Marie-Christine Messier" userId="c580fcd8-7bba-47ec-91ca-5582dada7824" providerId="ADAL" clId="{073AF757-0654-BE48-BED3-51BFD2B77D92}" dt="2024-04-04T12:52:04.012" v="15" actId="2696"/>
        <pc:sldMkLst>
          <pc:docMk/>
          <pc:sldMk cId="2898629235" sldId="3937"/>
        </pc:sldMkLst>
      </pc:sldChg>
      <pc:sldChg chg="del">
        <pc:chgData name="Marie-Christine Messier" userId="c580fcd8-7bba-47ec-91ca-5582dada7824" providerId="ADAL" clId="{073AF757-0654-BE48-BED3-51BFD2B77D92}" dt="2024-04-04T12:52:04.076" v="65" actId="2696"/>
        <pc:sldMkLst>
          <pc:docMk/>
          <pc:sldMk cId="2783439486" sldId="3938"/>
        </pc:sldMkLst>
      </pc:sldChg>
      <pc:sldChg chg="del">
        <pc:chgData name="Marie-Christine Messier" userId="c580fcd8-7bba-47ec-91ca-5582dada7824" providerId="ADAL" clId="{073AF757-0654-BE48-BED3-51BFD2B77D92}" dt="2024-04-04T12:52:04.013" v="16" actId="2696"/>
        <pc:sldMkLst>
          <pc:docMk/>
          <pc:sldMk cId="1651784278" sldId="3939"/>
        </pc:sldMkLst>
      </pc:sldChg>
      <pc:sldChg chg="del">
        <pc:chgData name="Marie-Christine Messier" userId="c580fcd8-7bba-47ec-91ca-5582dada7824" providerId="ADAL" clId="{073AF757-0654-BE48-BED3-51BFD2B77D92}" dt="2024-04-04T12:52:04.091" v="79" actId="2696"/>
        <pc:sldMkLst>
          <pc:docMk/>
          <pc:sldMk cId="3160679453" sldId="3940"/>
        </pc:sldMkLst>
      </pc:sldChg>
      <pc:sldChg chg="del">
        <pc:chgData name="Marie-Christine Messier" userId="c580fcd8-7bba-47ec-91ca-5582dada7824" providerId="ADAL" clId="{073AF757-0654-BE48-BED3-51BFD2B77D92}" dt="2024-04-04T12:52:04.105" v="92" actId="2696"/>
        <pc:sldMkLst>
          <pc:docMk/>
          <pc:sldMk cId="1523631560" sldId="3941"/>
        </pc:sldMkLst>
      </pc:sldChg>
      <pc:sldChg chg="del">
        <pc:chgData name="Marie-Christine Messier" userId="c580fcd8-7bba-47ec-91ca-5582dada7824" providerId="ADAL" clId="{073AF757-0654-BE48-BED3-51BFD2B77D92}" dt="2024-04-04T12:52:03.992" v="2" actId="2696"/>
        <pc:sldMkLst>
          <pc:docMk/>
          <pc:sldMk cId="1286741983" sldId="3942"/>
        </pc:sldMkLst>
      </pc:sldChg>
      <pc:sldChg chg="del">
        <pc:chgData name="Marie-Christine Messier" userId="c580fcd8-7bba-47ec-91ca-5582dada7824" providerId="ADAL" clId="{073AF757-0654-BE48-BED3-51BFD2B77D92}" dt="2024-04-04T12:52:04.017" v="19" actId="2696"/>
        <pc:sldMkLst>
          <pc:docMk/>
          <pc:sldMk cId="271490674" sldId="3943"/>
        </pc:sldMkLst>
      </pc:sldChg>
      <pc:sldChg chg="del">
        <pc:chgData name="Marie-Christine Messier" userId="c580fcd8-7bba-47ec-91ca-5582dada7824" providerId="ADAL" clId="{073AF757-0654-BE48-BED3-51BFD2B77D92}" dt="2024-04-04T12:52:04.079" v="68" actId="2696"/>
        <pc:sldMkLst>
          <pc:docMk/>
          <pc:sldMk cId="3423352471" sldId="3944"/>
        </pc:sldMkLst>
      </pc:sldChg>
      <pc:sldChg chg="del">
        <pc:chgData name="Marie-Christine Messier" userId="c580fcd8-7bba-47ec-91ca-5582dada7824" providerId="ADAL" clId="{073AF757-0654-BE48-BED3-51BFD2B77D92}" dt="2024-04-04T12:52:04.001" v="9" actId="2696"/>
        <pc:sldMkLst>
          <pc:docMk/>
          <pc:sldMk cId="2028325287" sldId="3945"/>
        </pc:sldMkLst>
      </pc:sldChg>
      <pc:sldChg chg="del">
        <pc:chgData name="Marie-Christine Messier" userId="c580fcd8-7bba-47ec-91ca-5582dada7824" providerId="ADAL" clId="{073AF757-0654-BE48-BED3-51BFD2B77D92}" dt="2024-04-04T12:52:04.097" v="85" actId="2696"/>
        <pc:sldMkLst>
          <pc:docMk/>
          <pc:sldMk cId="607249731" sldId="3946"/>
        </pc:sldMkLst>
      </pc:sldChg>
      <pc:sldChg chg="del">
        <pc:chgData name="Marie-Christine Messier" userId="c580fcd8-7bba-47ec-91ca-5582dada7824" providerId="ADAL" clId="{073AF757-0654-BE48-BED3-51BFD2B77D92}" dt="2024-04-04T12:52:04.087" v="75" actId="2696"/>
        <pc:sldMkLst>
          <pc:docMk/>
          <pc:sldMk cId="3057244153" sldId="3947"/>
        </pc:sldMkLst>
      </pc:sldChg>
      <pc:sldChg chg="del">
        <pc:chgData name="Marie-Christine Messier" userId="c580fcd8-7bba-47ec-91ca-5582dada7824" providerId="ADAL" clId="{073AF757-0654-BE48-BED3-51BFD2B77D92}" dt="2024-04-04T12:52:03.990" v="1" actId="2696"/>
        <pc:sldMkLst>
          <pc:docMk/>
          <pc:sldMk cId="1530140717" sldId="3948"/>
        </pc:sldMkLst>
      </pc:sldChg>
      <pc:sldChg chg="del">
        <pc:chgData name="Marie-Christine Messier" userId="c580fcd8-7bba-47ec-91ca-5582dada7824" providerId="ADAL" clId="{073AF757-0654-BE48-BED3-51BFD2B77D92}" dt="2024-04-04T12:52:03.998" v="7" actId="2696"/>
        <pc:sldMkLst>
          <pc:docMk/>
          <pc:sldMk cId="1153732328" sldId="3979"/>
        </pc:sldMkLst>
      </pc:sldChg>
      <pc:sldChg chg="del">
        <pc:chgData name="Marie-Christine Messier" userId="c580fcd8-7bba-47ec-91ca-5582dada7824" providerId="ADAL" clId="{073AF757-0654-BE48-BED3-51BFD2B77D92}" dt="2024-04-04T12:52:04.080" v="69" actId="2696"/>
        <pc:sldMkLst>
          <pc:docMk/>
          <pc:sldMk cId="2138371412" sldId="3980"/>
        </pc:sldMkLst>
      </pc:sldChg>
      <pc:sldChg chg="del">
        <pc:chgData name="Marie-Christine Messier" userId="c580fcd8-7bba-47ec-91ca-5582dada7824" providerId="ADAL" clId="{073AF757-0654-BE48-BED3-51BFD2B77D92}" dt="2024-04-04T12:52:04.064" v="55" actId="2696"/>
        <pc:sldMkLst>
          <pc:docMk/>
          <pc:sldMk cId="2964695355" sldId="4013"/>
        </pc:sldMkLst>
      </pc:sldChg>
      <pc:sldChg chg="del">
        <pc:chgData name="Marie-Christine Messier" userId="c580fcd8-7bba-47ec-91ca-5582dada7824" providerId="ADAL" clId="{073AF757-0654-BE48-BED3-51BFD2B77D92}" dt="2024-04-04T12:52:04.053" v="46" actId="2696"/>
        <pc:sldMkLst>
          <pc:docMk/>
          <pc:sldMk cId="817427759" sldId="4014"/>
        </pc:sldMkLst>
      </pc:sldChg>
      <pc:sldChg chg="del">
        <pc:chgData name="Marie-Christine Messier" userId="c580fcd8-7bba-47ec-91ca-5582dada7824" providerId="ADAL" clId="{073AF757-0654-BE48-BED3-51BFD2B77D92}" dt="2024-04-04T12:52:04.113" v="100" actId="2696"/>
        <pc:sldMkLst>
          <pc:docMk/>
          <pc:sldMk cId="952708922" sldId="4015"/>
        </pc:sldMkLst>
      </pc:sldChg>
      <pc:sldChg chg="del">
        <pc:chgData name="Marie-Christine Messier" userId="c580fcd8-7bba-47ec-91ca-5582dada7824" providerId="ADAL" clId="{073AF757-0654-BE48-BED3-51BFD2B77D92}" dt="2024-04-04T12:52:04.084" v="72" actId="2696"/>
        <pc:sldMkLst>
          <pc:docMk/>
          <pc:sldMk cId="2466068408" sldId="4016"/>
        </pc:sldMkLst>
      </pc:sldChg>
      <pc:sldChg chg="del">
        <pc:chgData name="Marie-Christine Messier" userId="c580fcd8-7bba-47ec-91ca-5582dada7824" providerId="ADAL" clId="{073AF757-0654-BE48-BED3-51BFD2B77D92}" dt="2024-04-04T12:52:04.003" v="10" actId="2696"/>
        <pc:sldMkLst>
          <pc:docMk/>
          <pc:sldMk cId="4113886713" sldId="4017"/>
        </pc:sldMkLst>
      </pc:sldChg>
      <pc:sldChg chg="del">
        <pc:chgData name="Marie-Christine Messier" userId="c580fcd8-7bba-47ec-91ca-5582dada7824" providerId="ADAL" clId="{073AF757-0654-BE48-BED3-51BFD2B77D92}" dt="2024-04-04T12:52:04.100" v="87" actId="2696"/>
        <pc:sldMkLst>
          <pc:docMk/>
          <pc:sldMk cId="2190455959" sldId="4018"/>
        </pc:sldMkLst>
      </pc:sldChg>
      <pc:sldChg chg="del">
        <pc:chgData name="Marie-Christine Messier" userId="c580fcd8-7bba-47ec-91ca-5582dada7824" providerId="ADAL" clId="{073AF757-0654-BE48-BED3-51BFD2B77D92}" dt="2024-04-04T12:52:04.045" v="40" actId="2696"/>
        <pc:sldMkLst>
          <pc:docMk/>
          <pc:sldMk cId="3864702349" sldId="4019"/>
        </pc:sldMkLst>
      </pc:sldChg>
      <pc:sldChg chg="del">
        <pc:chgData name="Marie-Christine Messier" userId="c580fcd8-7bba-47ec-91ca-5582dada7824" providerId="ADAL" clId="{073AF757-0654-BE48-BED3-51BFD2B77D92}" dt="2024-04-04T12:52:04.015" v="18" actId="2696"/>
        <pc:sldMkLst>
          <pc:docMk/>
          <pc:sldMk cId="1420355105" sldId="4020"/>
        </pc:sldMkLst>
      </pc:sldChg>
      <pc:sldChg chg="del">
        <pc:chgData name="Marie-Christine Messier" userId="c580fcd8-7bba-47ec-91ca-5582dada7824" providerId="ADAL" clId="{073AF757-0654-BE48-BED3-51BFD2B77D92}" dt="2024-04-04T12:52:04.078" v="67" actId="2696"/>
        <pc:sldMkLst>
          <pc:docMk/>
          <pc:sldMk cId="1499771732" sldId="4021"/>
        </pc:sldMkLst>
      </pc:sldChg>
      <pc:sldChg chg="del">
        <pc:chgData name="Marie-Christine Messier" userId="c580fcd8-7bba-47ec-91ca-5582dada7824" providerId="ADAL" clId="{073AF757-0654-BE48-BED3-51BFD2B77D92}" dt="2024-04-04T12:52:04.102" v="89" actId="2696"/>
        <pc:sldMkLst>
          <pc:docMk/>
          <pc:sldMk cId="3810565221" sldId="4022"/>
        </pc:sldMkLst>
      </pc:sldChg>
      <pc:sldChg chg="del">
        <pc:chgData name="Marie-Christine Messier" userId="c580fcd8-7bba-47ec-91ca-5582dada7824" providerId="ADAL" clId="{073AF757-0654-BE48-BED3-51BFD2B77D92}" dt="2024-04-04T12:52:04.067" v="58" actId="2696"/>
        <pc:sldMkLst>
          <pc:docMk/>
          <pc:sldMk cId="2610526008" sldId="4023"/>
        </pc:sldMkLst>
      </pc:sldChg>
      <pc:sldChg chg="del">
        <pc:chgData name="Marie-Christine Messier" userId="c580fcd8-7bba-47ec-91ca-5582dada7824" providerId="ADAL" clId="{073AF757-0654-BE48-BED3-51BFD2B77D92}" dt="2024-04-04T12:52:04.031" v="29" actId="2696"/>
        <pc:sldMkLst>
          <pc:docMk/>
          <pc:sldMk cId="2761590524" sldId="4024"/>
        </pc:sldMkLst>
      </pc:sldChg>
      <pc:sldChg chg="del">
        <pc:chgData name="Marie-Christine Messier" userId="c580fcd8-7bba-47ec-91ca-5582dada7824" providerId="ADAL" clId="{073AF757-0654-BE48-BED3-51BFD2B77D92}" dt="2024-04-04T12:52:04.099" v="86" actId="2696"/>
        <pc:sldMkLst>
          <pc:docMk/>
          <pc:sldMk cId="2208401876" sldId="4025"/>
        </pc:sldMkLst>
      </pc:sldChg>
      <pc:sldChg chg="del">
        <pc:chgData name="Marie-Christine Messier" userId="c580fcd8-7bba-47ec-91ca-5582dada7824" providerId="ADAL" clId="{073AF757-0654-BE48-BED3-51BFD2B77D92}" dt="2024-04-04T12:52:04.046" v="41" actId="2696"/>
        <pc:sldMkLst>
          <pc:docMk/>
          <pc:sldMk cId="334160483" sldId="4026"/>
        </pc:sldMkLst>
      </pc:sldChg>
      <pc:sldChg chg="del">
        <pc:chgData name="Marie-Christine Messier" userId="c580fcd8-7bba-47ec-91ca-5582dada7824" providerId="ADAL" clId="{073AF757-0654-BE48-BED3-51BFD2B77D92}" dt="2024-04-04T12:52:04.025" v="25" actId="2696"/>
        <pc:sldMkLst>
          <pc:docMk/>
          <pc:sldMk cId="3014498004" sldId="4027"/>
        </pc:sldMkLst>
      </pc:sldChg>
      <pc:sldChg chg="del">
        <pc:chgData name="Marie-Christine Messier" userId="c580fcd8-7bba-47ec-91ca-5582dada7824" providerId="ADAL" clId="{073AF757-0654-BE48-BED3-51BFD2B77D92}" dt="2024-04-04T12:52:04.069" v="59" actId="2696"/>
        <pc:sldMkLst>
          <pc:docMk/>
          <pc:sldMk cId="825195364" sldId="4028"/>
        </pc:sldMkLst>
      </pc:sldChg>
      <pc:sldChg chg="del">
        <pc:chgData name="Marie-Christine Messier" userId="c580fcd8-7bba-47ec-91ca-5582dada7824" providerId="ADAL" clId="{073AF757-0654-BE48-BED3-51BFD2B77D92}" dt="2024-04-04T12:52:04.011" v="14" actId="2696"/>
        <pc:sldMkLst>
          <pc:docMk/>
          <pc:sldMk cId="1999498244" sldId="4029"/>
        </pc:sldMkLst>
      </pc:sldChg>
      <pc:sldChg chg="del">
        <pc:chgData name="Marie-Christine Messier" userId="c580fcd8-7bba-47ec-91ca-5582dada7824" providerId="ADAL" clId="{073AF757-0654-BE48-BED3-51BFD2B77D92}" dt="2024-04-04T12:52:04.066" v="57" actId="2696"/>
        <pc:sldMkLst>
          <pc:docMk/>
          <pc:sldMk cId="3102812886" sldId="4030"/>
        </pc:sldMkLst>
      </pc:sldChg>
      <pc:sldChg chg="del">
        <pc:chgData name="Marie-Christine Messier" userId="c580fcd8-7bba-47ec-91ca-5582dada7824" providerId="ADAL" clId="{073AF757-0654-BE48-BED3-51BFD2B77D92}" dt="2024-04-04T12:52:04.014" v="17" actId="2696"/>
        <pc:sldMkLst>
          <pc:docMk/>
          <pc:sldMk cId="3694223111" sldId="4031"/>
        </pc:sldMkLst>
      </pc:sldChg>
      <pc:sldChg chg="del">
        <pc:chgData name="Marie-Christine Messier" userId="c580fcd8-7bba-47ec-91ca-5582dada7824" providerId="ADAL" clId="{073AF757-0654-BE48-BED3-51BFD2B77D92}" dt="2024-04-04T12:52:04.097" v="84" actId="2696"/>
        <pc:sldMkLst>
          <pc:docMk/>
          <pc:sldMk cId="1826336489" sldId="4032"/>
        </pc:sldMkLst>
      </pc:sldChg>
      <pc:sldChg chg="del">
        <pc:chgData name="Marie-Christine Messier" userId="c580fcd8-7bba-47ec-91ca-5582dada7824" providerId="ADAL" clId="{073AF757-0654-BE48-BED3-51BFD2B77D92}" dt="2024-04-04T12:52:04.073" v="63" actId="2696"/>
        <pc:sldMkLst>
          <pc:docMk/>
          <pc:sldMk cId="1961956696" sldId="4033"/>
        </pc:sldMkLst>
      </pc:sldChg>
      <pc:sldChg chg="del">
        <pc:chgData name="Marie-Christine Messier" userId="c580fcd8-7bba-47ec-91ca-5582dada7824" providerId="ADAL" clId="{073AF757-0654-BE48-BED3-51BFD2B77D92}" dt="2024-04-04T12:52:04.061" v="53" actId="2696"/>
        <pc:sldMkLst>
          <pc:docMk/>
          <pc:sldMk cId="3229874516" sldId="4034"/>
        </pc:sldMkLst>
      </pc:sldChg>
      <pc:sldChg chg="del">
        <pc:chgData name="Marie-Christine Messier" userId="c580fcd8-7bba-47ec-91ca-5582dada7824" providerId="ADAL" clId="{073AF757-0654-BE48-BED3-51BFD2B77D92}" dt="2024-04-04T12:52:04.110" v="97" actId="2696"/>
        <pc:sldMkLst>
          <pc:docMk/>
          <pc:sldMk cId="757489319" sldId="4035"/>
        </pc:sldMkLst>
      </pc:sldChg>
      <pc:sldChg chg="del">
        <pc:chgData name="Marie-Christine Messier" userId="c580fcd8-7bba-47ec-91ca-5582dada7824" providerId="ADAL" clId="{073AF757-0654-BE48-BED3-51BFD2B77D92}" dt="2024-04-04T12:52:04.086" v="74" actId="2696"/>
        <pc:sldMkLst>
          <pc:docMk/>
          <pc:sldMk cId="3244128167" sldId="4036"/>
        </pc:sldMkLst>
      </pc:sldChg>
      <pc:sldChg chg="del">
        <pc:chgData name="Marie-Christine Messier" userId="c580fcd8-7bba-47ec-91ca-5582dada7824" providerId="ADAL" clId="{073AF757-0654-BE48-BED3-51BFD2B77D92}" dt="2024-04-04T12:52:04.094" v="82" actId="2696"/>
        <pc:sldMkLst>
          <pc:docMk/>
          <pc:sldMk cId="1935353333" sldId="4037"/>
        </pc:sldMkLst>
      </pc:sldChg>
      <pc:sldChg chg="del">
        <pc:chgData name="Marie-Christine Messier" userId="c580fcd8-7bba-47ec-91ca-5582dada7824" providerId="ADAL" clId="{073AF757-0654-BE48-BED3-51BFD2B77D92}" dt="2024-04-04T12:52:04.120" v="102" actId="2696"/>
        <pc:sldMkLst>
          <pc:docMk/>
          <pc:sldMk cId="2031894959" sldId="4038"/>
        </pc:sldMkLst>
      </pc:sldChg>
      <pc:sldChg chg="del">
        <pc:chgData name="Marie-Christine Messier" userId="c580fcd8-7bba-47ec-91ca-5582dada7824" providerId="ADAL" clId="{073AF757-0654-BE48-BED3-51BFD2B77D92}" dt="2024-04-04T12:52:04.051" v="45" actId="2696"/>
        <pc:sldMkLst>
          <pc:docMk/>
          <pc:sldMk cId="3508992802" sldId="4039"/>
        </pc:sldMkLst>
      </pc:sldChg>
      <pc:sldChg chg="del">
        <pc:chgData name="Marie-Christine Messier" userId="c580fcd8-7bba-47ec-91ca-5582dada7824" providerId="ADAL" clId="{073AF757-0654-BE48-BED3-51BFD2B77D92}" dt="2024-04-04T12:52:04.044" v="39" actId="2696"/>
        <pc:sldMkLst>
          <pc:docMk/>
          <pc:sldMk cId="3864907998" sldId="4040"/>
        </pc:sldMkLst>
      </pc:sldChg>
      <pc:sldChg chg="del">
        <pc:chgData name="Marie-Christine Messier" userId="c580fcd8-7bba-47ec-91ca-5582dada7824" providerId="ADAL" clId="{073AF757-0654-BE48-BED3-51BFD2B77D92}" dt="2024-04-04T12:52:04.058" v="51" actId="2696"/>
        <pc:sldMkLst>
          <pc:docMk/>
          <pc:sldMk cId="1492952121" sldId="4041"/>
        </pc:sldMkLst>
      </pc:sldChg>
      <pc:sldChg chg="del">
        <pc:chgData name="Marie-Christine Messier" userId="c580fcd8-7bba-47ec-91ca-5582dada7824" providerId="ADAL" clId="{073AF757-0654-BE48-BED3-51BFD2B77D92}" dt="2024-04-04T12:52:04.050" v="44" actId="2696"/>
        <pc:sldMkLst>
          <pc:docMk/>
          <pc:sldMk cId="2157184213" sldId="4042"/>
        </pc:sldMkLst>
      </pc:sldChg>
      <pc:sldChg chg="del">
        <pc:chgData name="Marie-Christine Messier" userId="c580fcd8-7bba-47ec-91ca-5582dada7824" providerId="ADAL" clId="{073AF757-0654-BE48-BED3-51BFD2B77D92}" dt="2024-04-04T12:52:04.005" v="12" actId="2696"/>
        <pc:sldMkLst>
          <pc:docMk/>
          <pc:sldMk cId="3330277141" sldId="4043"/>
        </pc:sldMkLst>
      </pc:sldChg>
      <pc:sldChg chg="del">
        <pc:chgData name="Marie-Christine Messier" userId="c580fcd8-7bba-47ec-91ca-5582dada7824" providerId="ADAL" clId="{073AF757-0654-BE48-BED3-51BFD2B77D92}" dt="2024-04-04T12:52:04.048" v="42" actId="2696"/>
        <pc:sldMkLst>
          <pc:docMk/>
          <pc:sldMk cId="445602120" sldId="4044"/>
        </pc:sldMkLst>
      </pc:sldChg>
      <pc:sldChg chg="del">
        <pc:chgData name="Marie-Christine Messier" userId="c580fcd8-7bba-47ec-91ca-5582dada7824" providerId="ADAL" clId="{073AF757-0654-BE48-BED3-51BFD2B77D92}" dt="2024-04-04T12:52:04.075" v="64" actId="2696"/>
        <pc:sldMkLst>
          <pc:docMk/>
          <pc:sldMk cId="1115736973" sldId="4045"/>
        </pc:sldMkLst>
      </pc:sldChg>
      <pc:sldChg chg="del">
        <pc:chgData name="Marie-Christine Messier" userId="c580fcd8-7bba-47ec-91ca-5582dada7824" providerId="ADAL" clId="{073AF757-0654-BE48-BED3-51BFD2B77D92}" dt="2024-04-04T12:52:04.062" v="54" actId="2696"/>
        <pc:sldMkLst>
          <pc:docMk/>
          <pc:sldMk cId="2544352733" sldId="4046"/>
        </pc:sldMkLst>
      </pc:sldChg>
      <pc:sldChg chg="del">
        <pc:chgData name="Marie-Christine Messier" userId="c580fcd8-7bba-47ec-91ca-5582dada7824" providerId="ADAL" clId="{073AF757-0654-BE48-BED3-51BFD2B77D92}" dt="2024-04-04T12:52:04.105" v="91" actId="2696"/>
        <pc:sldMkLst>
          <pc:docMk/>
          <pc:sldMk cId="2261349550" sldId="4047"/>
        </pc:sldMkLst>
      </pc:sldChg>
      <pc:sldChg chg="del">
        <pc:chgData name="Marie-Christine Messier" userId="c580fcd8-7bba-47ec-91ca-5582dada7824" providerId="ADAL" clId="{073AF757-0654-BE48-BED3-51BFD2B77D92}" dt="2024-04-04T12:52:04.057" v="50" actId="2696"/>
        <pc:sldMkLst>
          <pc:docMk/>
          <pc:sldMk cId="4274204695" sldId="4048"/>
        </pc:sldMkLst>
      </pc:sldChg>
      <pc:sldChg chg="del">
        <pc:chgData name="Marie-Christine Messier" userId="c580fcd8-7bba-47ec-91ca-5582dada7824" providerId="ADAL" clId="{073AF757-0654-BE48-BED3-51BFD2B77D92}" dt="2024-04-04T12:52:04.049" v="43" actId="2696"/>
        <pc:sldMkLst>
          <pc:docMk/>
          <pc:sldMk cId="2927558634" sldId="4049"/>
        </pc:sldMkLst>
      </pc:sldChg>
      <pc:sldChg chg="del">
        <pc:chgData name="Marie-Christine Messier" userId="c580fcd8-7bba-47ec-91ca-5582dada7824" providerId="ADAL" clId="{073AF757-0654-BE48-BED3-51BFD2B77D92}" dt="2024-04-04T12:52:03.994" v="4" actId="2696"/>
        <pc:sldMkLst>
          <pc:docMk/>
          <pc:sldMk cId="4081236040" sldId="4050"/>
        </pc:sldMkLst>
      </pc:sldChg>
      <pc:sldChg chg="del">
        <pc:chgData name="Marie-Christine Messier" userId="c580fcd8-7bba-47ec-91ca-5582dada7824" providerId="ADAL" clId="{073AF757-0654-BE48-BED3-51BFD2B77D92}" dt="2024-04-04T12:52:04.038" v="35" actId="2696"/>
        <pc:sldMkLst>
          <pc:docMk/>
          <pc:sldMk cId="879866641" sldId="4051"/>
        </pc:sldMkLst>
      </pc:sldChg>
      <pc:sldChg chg="del">
        <pc:chgData name="Marie-Christine Messier" userId="c580fcd8-7bba-47ec-91ca-5582dada7824" providerId="ADAL" clId="{073AF757-0654-BE48-BED3-51BFD2B77D92}" dt="2024-04-04T12:52:04.032" v="30" actId="2696"/>
        <pc:sldMkLst>
          <pc:docMk/>
          <pc:sldMk cId="2547552754" sldId="4052"/>
        </pc:sldMkLst>
      </pc:sldChg>
      <pc:sldChg chg="del">
        <pc:chgData name="Marie-Christine Messier" userId="c580fcd8-7bba-47ec-91ca-5582dada7824" providerId="ADAL" clId="{073AF757-0654-BE48-BED3-51BFD2B77D92}" dt="2024-04-04T12:52:04.085" v="73" actId="2696"/>
        <pc:sldMkLst>
          <pc:docMk/>
          <pc:sldMk cId="3948122096" sldId="4053"/>
        </pc:sldMkLst>
      </pc:sldChg>
      <pc:sldChg chg="del">
        <pc:chgData name="Marie-Christine Messier" userId="c580fcd8-7bba-47ec-91ca-5582dada7824" providerId="ADAL" clId="{073AF757-0654-BE48-BED3-51BFD2B77D92}" dt="2024-04-04T12:52:04.092" v="80" actId="2696"/>
        <pc:sldMkLst>
          <pc:docMk/>
          <pc:sldMk cId="2833582361" sldId="4054"/>
        </pc:sldMkLst>
      </pc:sldChg>
      <pc:sldChg chg="del">
        <pc:chgData name="Marie-Christine Messier" userId="c580fcd8-7bba-47ec-91ca-5582dada7824" providerId="ADAL" clId="{073AF757-0654-BE48-BED3-51BFD2B77D92}" dt="2024-04-04T12:52:04.103" v="90" actId="2696"/>
        <pc:sldMkLst>
          <pc:docMk/>
          <pc:sldMk cId="944317737" sldId="4055"/>
        </pc:sldMkLst>
      </pc:sldChg>
      <pc:sldChg chg="del">
        <pc:chgData name="Marie-Christine Messier" userId="c580fcd8-7bba-47ec-91ca-5582dada7824" providerId="ADAL" clId="{073AF757-0654-BE48-BED3-51BFD2B77D92}" dt="2024-04-04T12:52:03.996" v="5" actId="2696"/>
        <pc:sldMkLst>
          <pc:docMk/>
          <pc:sldMk cId="2474421570" sldId="4056"/>
        </pc:sldMkLst>
      </pc:sldChg>
      <pc:sldChg chg="del">
        <pc:chgData name="Marie-Christine Messier" userId="c580fcd8-7bba-47ec-91ca-5582dada7824" providerId="ADAL" clId="{073AF757-0654-BE48-BED3-51BFD2B77D92}" dt="2024-04-04T12:52:04.081" v="70" actId="2696"/>
        <pc:sldMkLst>
          <pc:docMk/>
          <pc:sldMk cId="105285668" sldId="4057"/>
        </pc:sldMkLst>
      </pc:sldChg>
      <pc:sldChg chg="del">
        <pc:chgData name="Marie-Christine Messier" userId="c580fcd8-7bba-47ec-91ca-5582dada7824" providerId="ADAL" clId="{073AF757-0654-BE48-BED3-51BFD2B77D92}" dt="2024-04-04T12:52:04.109" v="96" actId="2696"/>
        <pc:sldMkLst>
          <pc:docMk/>
          <pc:sldMk cId="2432659124" sldId="4058"/>
        </pc:sldMkLst>
      </pc:sldChg>
      <pc:sldChg chg="del">
        <pc:chgData name="Marie-Christine Messier" userId="c580fcd8-7bba-47ec-91ca-5582dada7824" providerId="ADAL" clId="{073AF757-0654-BE48-BED3-51BFD2B77D92}" dt="2024-04-04T12:52:04.026" v="26" actId="2696"/>
        <pc:sldMkLst>
          <pc:docMk/>
          <pc:sldMk cId="4152873454" sldId="4059"/>
        </pc:sldMkLst>
      </pc:sldChg>
      <pc:sldChg chg="del">
        <pc:chgData name="Marie-Christine Messier" userId="c580fcd8-7bba-47ec-91ca-5582dada7824" providerId="ADAL" clId="{073AF757-0654-BE48-BED3-51BFD2B77D92}" dt="2024-04-04T12:52:04.034" v="32" actId="2696"/>
        <pc:sldMkLst>
          <pc:docMk/>
          <pc:sldMk cId="3762691000" sldId="4060"/>
        </pc:sldMkLst>
      </pc:sldChg>
      <pc:sldChg chg="del">
        <pc:chgData name="Marie-Christine Messier" userId="c580fcd8-7bba-47ec-91ca-5582dada7824" providerId="ADAL" clId="{073AF757-0654-BE48-BED3-51BFD2B77D92}" dt="2024-04-04T12:52:04.060" v="52" actId="2696"/>
        <pc:sldMkLst>
          <pc:docMk/>
          <pc:sldMk cId="2352123258" sldId="4061"/>
        </pc:sldMkLst>
      </pc:sldChg>
      <pc:sldChg chg="del">
        <pc:chgData name="Marie-Christine Messier" userId="c580fcd8-7bba-47ec-91ca-5582dada7824" providerId="ADAL" clId="{073AF757-0654-BE48-BED3-51BFD2B77D92}" dt="2024-04-04T12:52:04.088" v="76" actId="2696"/>
        <pc:sldMkLst>
          <pc:docMk/>
          <pc:sldMk cId="2839536405" sldId="4062"/>
        </pc:sldMkLst>
      </pc:sldChg>
      <pc:sldChg chg="del">
        <pc:chgData name="Marie-Christine Messier" userId="c580fcd8-7bba-47ec-91ca-5582dada7824" providerId="ADAL" clId="{073AF757-0654-BE48-BED3-51BFD2B77D92}" dt="2024-04-04T12:52:04.089" v="77" actId="2696"/>
        <pc:sldMkLst>
          <pc:docMk/>
          <pc:sldMk cId="1666647388" sldId="4063"/>
        </pc:sldMkLst>
      </pc:sldChg>
      <pc:sldChg chg="del">
        <pc:chgData name="Marie-Christine Messier" userId="c580fcd8-7bba-47ec-91ca-5582dada7824" providerId="ADAL" clId="{073AF757-0654-BE48-BED3-51BFD2B77D92}" dt="2024-04-04T12:52:04" v="8" actId="2696"/>
        <pc:sldMkLst>
          <pc:docMk/>
          <pc:sldMk cId="2296978145" sldId="4064"/>
        </pc:sldMkLst>
      </pc:sldChg>
      <pc:sldChg chg="addSp delSp modSp mod">
        <pc:chgData name="Marie-Christine Messier" userId="c580fcd8-7bba-47ec-91ca-5582dada7824" providerId="ADAL" clId="{073AF757-0654-BE48-BED3-51BFD2B77D92}" dt="2024-04-04T12:52:41.796" v="120"/>
        <pc:sldMkLst>
          <pc:docMk/>
          <pc:sldMk cId="3248691126" sldId="4135"/>
        </pc:sldMkLst>
        <pc:picChg chg="add mod">
          <ac:chgData name="Marie-Christine Messier" userId="c580fcd8-7bba-47ec-91ca-5582dada7824" providerId="ADAL" clId="{073AF757-0654-BE48-BED3-51BFD2B77D92}" dt="2024-04-04T12:52:41.796" v="120"/>
          <ac:picMkLst>
            <pc:docMk/>
            <pc:sldMk cId="3248691126" sldId="4135"/>
            <ac:picMk id="2" creationId="{2F3FFD56-567E-E0B1-5537-0816C875FF04}"/>
          </ac:picMkLst>
        </pc:picChg>
        <pc:picChg chg="del">
          <ac:chgData name="Marie-Christine Messier" userId="c580fcd8-7bba-47ec-91ca-5582dada7824" providerId="ADAL" clId="{073AF757-0654-BE48-BED3-51BFD2B77D92}" dt="2024-04-04T12:52:41.416" v="119" actId="478"/>
          <ac:picMkLst>
            <pc:docMk/>
            <pc:sldMk cId="3248691126" sldId="4135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073AF757-0654-BE48-BED3-51BFD2B77D92}" dt="2024-04-04T12:52:38.432" v="118"/>
        <pc:sldMkLst>
          <pc:docMk/>
          <pc:sldMk cId="2470002018" sldId="4136"/>
        </pc:sldMkLst>
        <pc:picChg chg="add mod">
          <ac:chgData name="Marie-Christine Messier" userId="c580fcd8-7bba-47ec-91ca-5582dada7824" providerId="ADAL" clId="{073AF757-0654-BE48-BED3-51BFD2B77D92}" dt="2024-04-04T12:52:38.432" v="118"/>
          <ac:picMkLst>
            <pc:docMk/>
            <pc:sldMk cId="2470002018" sldId="4136"/>
            <ac:picMk id="2" creationId="{13458CE9-8475-DC7C-13D4-A6CE69BF712B}"/>
          </ac:picMkLst>
        </pc:picChg>
        <pc:picChg chg="del">
          <ac:chgData name="Marie-Christine Messier" userId="c580fcd8-7bba-47ec-91ca-5582dada7824" providerId="ADAL" clId="{073AF757-0654-BE48-BED3-51BFD2B77D92}" dt="2024-04-04T12:52:38.099" v="117" actId="478"/>
          <ac:picMkLst>
            <pc:docMk/>
            <pc:sldMk cId="2470002018" sldId="4136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073AF757-0654-BE48-BED3-51BFD2B77D92}" dt="2024-04-04T12:52:34.839" v="116"/>
        <pc:sldMkLst>
          <pc:docMk/>
          <pc:sldMk cId="3491205005" sldId="4137"/>
        </pc:sldMkLst>
        <pc:picChg chg="add mod">
          <ac:chgData name="Marie-Christine Messier" userId="c580fcd8-7bba-47ec-91ca-5582dada7824" providerId="ADAL" clId="{073AF757-0654-BE48-BED3-51BFD2B77D92}" dt="2024-04-04T12:52:34.839" v="116"/>
          <ac:picMkLst>
            <pc:docMk/>
            <pc:sldMk cId="3491205005" sldId="4137"/>
            <ac:picMk id="2" creationId="{7FCAA2A0-DA41-DBBF-8C81-89FA5D9FFA0C}"/>
          </ac:picMkLst>
        </pc:picChg>
        <pc:picChg chg="del">
          <ac:chgData name="Marie-Christine Messier" userId="c580fcd8-7bba-47ec-91ca-5582dada7824" providerId="ADAL" clId="{073AF757-0654-BE48-BED3-51BFD2B77D92}" dt="2024-04-04T12:52:34.485" v="115" actId="478"/>
          <ac:picMkLst>
            <pc:docMk/>
            <pc:sldMk cId="3491205005" sldId="4137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073AF757-0654-BE48-BED3-51BFD2B77D92}" dt="2024-04-04T12:52:31.183" v="114"/>
        <pc:sldMkLst>
          <pc:docMk/>
          <pc:sldMk cId="364252447" sldId="4138"/>
        </pc:sldMkLst>
        <pc:picChg chg="add mod">
          <ac:chgData name="Marie-Christine Messier" userId="c580fcd8-7bba-47ec-91ca-5582dada7824" providerId="ADAL" clId="{073AF757-0654-BE48-BED3-51BFD2B77D92}" dt="2024-04-04T12:52:31.183" v="114"/>
          <ac:picMkLst>
            <pc:docMk/>
            <pc:sldMk cId="364252447" sldId="4138"/>
            <ac:picMk id="2" creationId="{30DDB5C2-D3ED-EF69-825E-D23B75D9753D}"/>
          </ac:picMkLst>
        </pc:picChg>
        <pc:picChg chg="del">
          <ac:chgData name="Marie-Christine Messier" userId="c580fcd8-7bba-47ec-91ca-5582dada7824" providerId="ADAL" clId="{073AF757-0654-BE48-BED3-51BFD2B77D92}" dt="2024-04-04T12:52:30.874" v="113" actId="478"/>
          <ac:picMkLst>
            <pc:docMk/>
            <pc:sldMk cId="364252447" sldId="4138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073AF757-0654-BE48-BED3-51BFD2B77D92}" dt="2024-04-04T12:52:27.411" v="112"/>
        <pc:sldMkLst>
          <pc:docMk/>
          <pc:sldMk cId="1443169783" sldId="4139"/>
        </pc:sldMkLst>
        <pc:picChg chg="add mod">
          <ac:chgData name="Marie-Christine Messier" userId="c580fcd8-7bba-47ec-91ca-5582dada7824" providerId="ADAL" clId="{073AF757-0654-BE48-BED3-51BFD2B77D92}" dt="2024-04-04T12:52:27.411" v="112"/>
          <ac:picMkLst>
            <pc:docMk/>
            <pc:sldMk cId="1443169783" sldId="4139"/>
            <ac:picMk id="2" creationId="{ED621FB4-1148-0A33-5CAA-328D0C1ED7D0}"/>
          </ac:picMkLst>
        </pc:picChg>
        <pc:picChg chg="del">
          <ac:chgData name="Marie-Christine Messier" userId="c580fcd8-7bba-47ec-91ca-5582dada7824" providerId="ADAL" clId="{073AF757-0654-BE48-BED3-51BFD2B77D92}" dt="2024-04-04T12:52:27.108" v="111" actId="478"/>
          <ac:picMkLst>
            <pc:docMk/>
            <pc:sldMk cId="1443169783" sldId="4139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073AF757-0654-BE48-BED3-51BFD2B77D92}" dt="2024-04-04T12:52:21.945" v="110"/>
        <pc:sldMkLst>
          <pc:docMk/>
          <pc:sldMk cId="1896085438" sldId="4140"/>
        </pc:sldMkLst>
        <pc:picChg chg="add mod">
          <ac:chgData name="Marie-Christine Messier" userId="c580fcd8-7bba-47ec-91ca-5582dada7824" providerId="ADAL" clId="{073AF757-0654-BE48-BED3-51BFD2B77D92}" dt="2024-04-04T12:52:21.945" v="110"/>
          <ac:picMkLst>
            <pc:docMk/>
            <pc:sldMk cId="1896085438" sldId="4140"/>
            <ac:picMk id="2" creationId="{8F2E3928-7C8D-CBFA-4128-4CFE46CBFAFF}"/>
          </ac:picMkLst>
        </pc:picChg>
        <pc:picChg chg="del">
          <ac:chgData name="Marie-Christine Messier" userId="c580fcd8-7bba-47ec-91ca-5582dada7824" providerId="ADAL" clId="{073AF757-0654-BE48-BED3-51BFD2B77D92}" dt="2024-04-04T12:52:21.617" v="109" actId="478"/>
          <ac:picMkLst>
            <pc:docMk/>
            <pc:sldMk cId="1896085438" sldId="4140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073AF757-0654-BE48-BED3-51BFD2B77D92}" dt="2024-04-04T12:52:17.443" v="108"/>
        <pc:sldMkLst>
          <pc:docMk/>
          <pc:sldMk cId="723542701" sldId="4141"/>
        </pc:sldMkLst>
        <pc:picChg chg="add mod">
          <ac:chgData name="Marie-Christine Messier" userId="c580fcd8-7bba-47ec-91ca-5582dada7824" providerId="ADAL" clId="{073AF757-0654-BE48-BED3-51BFD2B77D92}" dt="2024-04-04T12:52:17.443" v="108"/>
          <ac:picMkLst>
            <pc:docMk/>
            <pc:sldMk cId="723542701" sldId="4141"/>
            <ac:picMk id="2" creationId="{6C22AEC5-7BCC-7CAD-931E-4F35A350DD58}"/>
          </ac:picMkLst>
        </pc:picChg>
        <pc:picChg chg="del">
          <ac:chgData name="Marie-Christine Messier" userId="c580fcd8-7bba-47ec-91ca-5582dada7824" providerId="ADAL" clId="{073AF757-0654-BE48-BED3-51BFD2B77D92}" dt="2024-04-04T12:52:17.117" v="107" actId="478"/>
          <ac:picMkLst>
            <pc:docMk/>
            <pc:sldMk cId="723542701" sldId="4141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073AF757-0654-BE48-BED3-51BFD2B77D92}" dt="2024-04-04T12:52:13.211" v="106"/>
        <pc:sldMkLst>
          <pc:docMk/>
          <pc:sldMk cId="2941123511" sldId="4142"/>
        </pc:sldMkLst>
        <pc:picChg chg="add mod">
          <ac:chgData name="Marie-Christine Messier" userId="c580fcd8-7bba-47ec-91ca-5582dada7824" providerId="ADAL" clId="{073AF757-0654-BE48-BED3-51BFD2B77D92}" dt="2024-04-04T12:52:13.211" v="106"/>
          <ac:picMkLst>
            <pc:docMk/>
            <pc:sldMk cId="2941123511" sldId="4142"/>
            <ac:picMk id="2" creationId="{51733F0E-1636-BFD8-776D-3F7E0BE25B9E}"/>
          </ac:picMkLst>
        </pc:picChg>
        <pc:picChg chg="del">
          <ac:chgData name="Marie-Christine Messier" userId="c580fcd8-7bba-47ec-91ca-5582dada7824" providerId="ADAL" clId="{073AF757-0654-BE48-BED3-51BFD2B77D92}" dt="2024-04-04T12:52:12.897" v="105" actId="478"/>
          <ac:picMkLst>
            <pc:docMk/>
            <pc:sldMk cId="2941123511" sldId="4142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073AF757-0654-BE48-BED3-51BFD2B77D92}" dt="2024-04-04T12:52:09.265" v="104"/>
        <pc:sldMkLst>
          <pc:docMk/>
          <pc:sldMk cId="2473439385" sldId="4143"/>
        </pc:sldMkLst>
        <pc:picChg chg="add mod">
          <ac:chgData name="Marie-Christine Messier" userId="c580fcd8-7bba-47ec-91ca-5582dada7824" providerId="ADAL" clId="{073AF757-0654-BE48-BED3-51BFD2B77D92}" dt="2024-04-04T12:52:09.265" v="104"/>
          <ac:picMkLst>
            <pc:docMk/>
            <pc:sldMk cId="2473439385" sldId="4143"/>
            <ac:picMk id="2" creationId="{6A47C995-95CA-298E-189C-5B9FBE339A1B}"/>
          </ac:picMkLst>
        </pc:picChg>
        <pc:picChg chg="del">
          <ac:chgData name="Marie-Christine Messier" userId="c580fcd8-7bba-47ec-91ca-5582dada7824" providerId="ADAL" clId="{073AF757-0654-BE48-BED3-51BFD2B77D92}" dt="2024-04-04T12:52:08.926" v="103" actId="478"/>
          <ac:picMkLst>
            <pc:docMk/>
            <pc:sldMk cId="2473439385" sldId="4143"/>
            <ac:picMk id="4" creationId="{1426F3B4-2E1E-2144-957B-FC475133939B}"/>
          </ac:picMkLst>
        </pc:picChg>
      </pc:sldChg>
      <pc:sldChg chg="del">
        <pc:chgData name="Marie-Christine Messier" userId="c580fcd8-7bba-47ec-91ca-5582dada7824" providerId="ADAL" clId="{073AF757-0654-BE48-BED3-51BFD2B77D92}" dt="2024-04-04T12:52:04.111" v="98" actId="2696"/>
        <pc:sldMkLst>
          <pc:docMk/>
          <pc:sldMk cId="3301273319" sldId="4144"/>
        </pc:sldMkLst>
      </pc:sldChg>
      <pc:sldChg chg="del">
        <pc:chgData name="Marie-Christine Messier" userId="c580fcd8-7bba-47ec-91ca-5582dada7824" providerId="ADAL" clId="{073AF757-0654-BE48-BED3-51BFD2B77D92}" dt="2024-04-04T12:52:04.065" v="56" actId="2696"/>
        <pc:sldMkLst>
          <pc:docMk/>
          <pc:sldMk cId="651887974" sldId="4145"/>
        </pc:sldMkLst>
      </pc:sldChg>
      <pc:sldChg chg="del">
        <pc:chgData name="Marie-Christine Messier" userId="c580fcd8-7bba-47ec-91ca-5582dada7824" providerId="ADAL" clId="{073AF757-0654-BE48-BED3-51BFD2B77D92}" dt="2024-04-04T12:52:03.997" v="6" actId="2696"/>
        <pc:sldMkLst>
          <pc:docMk/>
          <pc:sldMk cId="4241893331" sldId="4146"/>
        </pc:sldMkLst>
      </pc:sldChg>
      <pc:sldChg chg="del">
        <pc:chgData name="Marie-Christine Messier" userId="c580fcd8-7bba-47ec-91ca-5582dada7824" providerId="ADAL" clId="{073AF757-0654-BE48-BED3-51BFD2B77D92}" dt="2024-04-04T12:52:04.090" v="78" actId="2696"/>
        <pc:sldMkLst>
          <pc:docMk/>
          <pc:sldMk cId="60357367" sldId="4147"/>
        </pc:sldMkLst>
      </pc:sldChg>
      <pc:sldChg chg="del">
        <pc:chgData name="Marie-Christine Messier" userId="c580fcd8-7bba-47ec-91ca-5582dada7824" providerId="ADAL" clId="{073AF757-0654-BE48-BED3-51BFD2B77D92}" dt="2024-04-04T12:52:04.112" v="99" actId="2696"/>
        <pc:sldMkLst>
          <pc:docMk/>
          <pc:sldMk cId="2625883560" sldId="4148"/>
        </pc:sldMkLst>
      </pc:sldChg>
      <pc:sldChg chg="del">
        <pc:chgData name="Marie-Christine Messier" userId="c580fcd8-7bba-47ec-91ca-5582dada7824" providerId="ADAL" clId="{073AF757-0654-BE48-BED3-51BFD2B77D92}" dt="2024-04-04T12:52:04.022" v="23" actId="2696"/>
        <pc:sldMkLst>
          <pc:docMk/>
          <pc:sldMk cId="1328331529" sldId="4149"/>
        </pc:sldMkLst>
      </pc:sldChg>
      <pc:sldChg chg="del">
        <pc:chgData name="Marie-Christine Messier" userId="c580fcd8-7bba-47ec-91ca-5582dada7824" providerId="ADAL" clId="{073AF757-0654-BE48-BED3-51BFD2B77D92}" dt="2024-04-04T12:52:04.071" v="61" actId="2696"/>
        <pc:sldMkLst>
          <pc:docMk/>
          <pc:sldMk cId="547460971" sldId="4150"/>
        </pc:sldMkLst>
      </pc:sldChg>
      <pc:sldChg chg="del">
        <pc:chgData name="Marie-Christine Messier" userId="c580fcd8-7bba-47ec-91ca-5582dada7824" providerId="ADAL" clId="{073AF757-0654-BE48-BED3-51BFD2B77D92}" dt="2024-04-04T12:52:04.036" v="33" actId="2696"/>
        <pc:sldMkLst>
          <pc:docMk/>
          <pc:sldMk cId="1768016343" sldId="4151"/>
        </pc:sldMkLst>
      </pc:sldChg>
      <pc:sldChg chg="del">
        <pc:chgData name="Marie-Christine Messier" userId="c580fcd8-7bba-47ec-91ca-5582dada7824" providerId="ADAL" clId="{073AF757-0654-BE48-BED3-51BFD2B77D92}" dt="2024-04-04T12:52:04.054" v="47" actId="2696"/>
        <pc:sldMkLst>
          <pc:docMk/>
          <pc:sldMk cId="3000320927" sldId="4152"/>
        </pc:sldMkLst>
      </pc:sldChg>
      <pc:sldChg chg="del">
        <pc:chgData name="Marie-Christine Messier" userId="c580fcd8-7bba-47ec-91ca-5582dada7824" providerId="ADAL" clId="{073AF757-0654-BE48-BED3-51BFD2B77D92}" dt="2024-04-04T12:52:04.072" v="62" actId="2696"/>
        <pc:sldMkLst>
          <pc:docMk/>
          <pc:sldMk cId="2502309532" sldId="4153"/>
        </pc:sldMkLst>
      </pc:sldChg>
      <pc:sldMasterChg chg="delSldLayout">
        <pc:chgData name="Marie-Christine Messier" userId="c580fcd8-7bba-47ec-91ca-5582dada7824" providerId="ADAL" clId="{073AF757-0654-BE48-BED3-51BFD2B77D92}" dt="2024-04-04T12:52:04.107" v="94" actId="2696"/>
        <pc:sldMasterMkLst>
          <pc:docMk/>
          <pc:sldMasterMk cId="0" sldId="2147483648"/>
        </pc:sldMasterMkLst>
        <pc:sldLayoutChg chg="del">
          <pc:chgData name="Marie-Christine Messier" userId="c580fcd8-7bba-47ec-91ca-5582dada7824" providerId="ADAL" clId="{073AF757-0654-BE48-BED3-51BFD2B77D92}" dt="2024-04-04T12:52:04.107" v="94" actId="2696"/>
          <pc:sldLayoutMkLst>
            <pc:docMk/>
            <pc:sldMasterMk cId="0" sldId="2147483648"/>
            <pc:sldLayoutMk cId="3497886057" sldId="2147483800"/>
          </pc:sldLayoutMkLst>
        </pc:sldLayoutChg>
      </pc:sldMasterChg>
    </pc:docChg>
  </pc:docChgLst>
  <pc:docChgLst>
    <pc:chgData name="Marie-Christine Messier" userId="c580fcd8-7bba-47ec-91ca-5582dada7824" providerId="ADAL" clId="{ABBB1C18-131C-1544-A49F-C9428E94BE69}"/>
    <pc:docChg chg="delSld modSection">
      <pc:chgData name="Marie-Christine Messier" userId="c580fcd8-7bba-47ec-91ca-5582dada7824" providerId="ADAL" clId="{ABBB1C18-131C-1544-A49F-C9428E94BE69}" dt="2024-04-04T12:49:54.539" v="0" actId="2696"/>
      <pc:docMkLst>
        <pc:docMk/>
      </pc:docMkLst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5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5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5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5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8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8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8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8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8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8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9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9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9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9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59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0" sldId="60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65936485" sldId="371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414750899" sldId="376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805026345" sldId="380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615075748" sldId="381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159940004" sldId="381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937162050" sldId="381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851031769" sldId="381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916152357" sldId="381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961132201" sldId="381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276721309" sldId="381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59289398" sldId="381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247729633" sldId="381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76448272" sldId="382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954949570" sldId="382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824586789" sldId="382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697350959" sldId="382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757930645" sldId="382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591270976" sldId="382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631448018" sldId="382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796348572" sldId="382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650076770" sldId="384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36836752" sldId="384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929330904" sldId="385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506653965" sldId="385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096802454" sldId="385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735467655" sldId="385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508917575" sldId="385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799553109" sldId="385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985230705" sldId="385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74580422" sldId="385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917501570" sldId="385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257196065" sldId="386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002070843" sldId="386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879689309" sldId="386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335556727" sldId="386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868964500" sldId="386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291740322" sldId="386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791878500" sldId="386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322751417" sldId="386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675478428" sldId="386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487318194" sldId="386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136543195" sldId="387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124356311" sldId="387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360099895" sldId="387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850782098" sldId="387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180534060" sldId="387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080680067" sldId="387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641780850" sldId="387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957649566" sldId="387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720337245" sldId="387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332120945" sldId="387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928867374" sldId="388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908128855" sldId="388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08750326" sldId="388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068484343" sldId="388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574420759" sldId="388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368546621" sldId="388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105269261" sldId="388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100090485" sldId="388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62390489" sldId="388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057918205" sldId="388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852727073" sldId="389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368254877" sldId="389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646499084" sldId="389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47722698" sldId="389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578689254" sldId="389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410274818" sldId="389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853047244" sldId="389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836149645" sldId="389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58022091" sldId="389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86957943" sldId="389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104086432" sldId="390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15305390" sldId="390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109045463" sldId="390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119788535" sldId="390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612207382" sldId="390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155781613" sldId="390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970195399" sldId="390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331392373" sldId="390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161165520" sldId="390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331459373" sldId="390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657525009" sldId="391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839713380" sldId="391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89353704" sldId="391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71752197" sldId="391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947605197" sldId="391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958943576" sldId="391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937034961" sldId="391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246761391" sldId="391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149817886" sldId="391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397052050" sldId="391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196356643" sldId="392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339900988" sldId="392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20967389" sldId="392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749306799" sldId="392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52208736" sldId="392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603649376" sldId="392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754431059" sldId="392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585978932" sldId="392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587582225" sldId="392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42576540" sldId="392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049789014" sldId="393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572728877" sldId="393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900406584" sldId="393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751101142" sldId="393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373137693" sldId="393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416176068" sldId="393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692186714" sldId="396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846210177" sldId="396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614722302" sldId="396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990431883" sldId="396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546300379" sldId="396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794120298" sldId="396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407821959" sldId="396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841238814" sldId="397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440773375" sldId="397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256113529" sldId="397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136494034" sldId="397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560952664" sldId="397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675427265" sldId="397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414719461" sldId="397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207203176" sldId="397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921148241" sldId="397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168500215" sldId="398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418074537" sldId="398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723658347" sldId="398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986054634" sldId="398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521053481" sldId="398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596479346" sldId="398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021363407" sldId="398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566079446" sldId="398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942911091" sldId="398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252602828" sldId="399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136687723" sldId="399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15503589" sldId="399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942593734" sldId="399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318331516" sldId="399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158967975" sldId="399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997955042" sldId="399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79040069" sldId="399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134571826" sldId="399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313153218" sldId="399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077062642" sldId="400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643901865" sldId="400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652674688" sldId="400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285245320" sldId="400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217766079" sldId="400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743063571" sldId="400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493000894" sldId="400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9302899" sldId="400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576565884" sldId="400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36053020" sldId="400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143477661" sldId="401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636508658" sldId="413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398954057" sldId="415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078456745" sldId="415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61706140" sldId="415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547810878" sldId="415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820904355" sldId="415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220890416" sldId="415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95410054" sldId="416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945516673" sldId="416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765590394" sldId="416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48279663" sldId="4163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802281442" sldId="4164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882050808" sldId="4165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455543001" sldId="4166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219320265" sldId="4167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861825599" sldId="4168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533861639" sldId="4169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060560156" sldId="4170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3720682949" sldId="4171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599774614" sldId="4172"/>
        </pc:sldMkLst>
      </pc:sldChg>
      <pc:sldChg chg="del">
        <pc:chgData name="Marie-Christine Messier" userId="c580fcd8-7bba-47ec-91ca-5582dada7824" providerId="ADAL" clId="{ABBB1C18-131C-1544-A49F-C9428E94BE69}" dt="2024-04-04T12:49:54.539" v="0" actId="2696"/>
        <pc:sldMkLst>
          <pc:docMk/>
          <pc:sldMk cId="1123119248" sldId="417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4517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s notes 8">
            <a:extLst>
              <a:ext uri="{FF2B5EF4-FFF2-40B4-BE49-F238E27FC236}">
                <a16:creationId xmlns:a16="http://schemas.microsoft.com/office/drawing/2014/main" id="{99DF0326-0B4B-4A48-A241-7B79DC42E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360733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Main 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7821" y="730531"/>
            <a:ext cx="8368363" cy="17325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200" b="0" baseline="0">
                <a:solidFill>
                  <a:schemeClr val="bg1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387821" y="282612"/>
            <a:ext cx="8368363" cy="409459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55680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178701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78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783" r:id="rId2"/>
    <p:sldLayoutId id="2147483687" r:id="rId3"/>
  </p:sldLayoutIdLst>
  <p:hf hdr="0" ftr="0" dt="0"/>
  <p:txStyles>
    <p:titleStyle>
      <a:lvl1pPr algn="ctr" defTabSz="9143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E689F226-0141-ABF3-3CA0-607BF253E9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9059" y="842788"/>
            <a:ext cx="6145882" cy="345792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CB757D4-8723-37F2-35E8-A20F8D534172}"/>
              </a:ext>
            </a:extLst>
          </p:cNvPr>
          <p:cNvSpPr/>
          <p:nvPr/>
        </p:nvSpPr>
        <p:spPr>
          <a:xfrm>
            <a:off x="0" y="16809"/>
            <a:ext cx="9144000" cy="4687332"/>
          </a:xfrm>
          <a:prstGeom prst="rect">
            <a:avLst/>
          </a:prstGeom>
          <a:solidFill>
            <a:schemeClr val="accent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624A4B-A4AC-2D48-A24A-6E9211CAD074}"/>
              </a:ext>
            </a:extLst>
          </p:cNvPr>
          <p:cNvSpPr/>
          <p:nvPr/>
        </p:nvSpPr>
        <p:spPr>
          <a:xfrm>
            <a:off x="933450" y="2233196"/>
            <a:ext cx="7277100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fr-CA" sz="4400" b="1" dirty="0">
                <a:solidFill>
                  <a:schemeClr val="bg1"/>
                </a:solidFill>
              </a:rPr>
              <a:t>MATRICE IMPACT/EFFORT</a:t>
            </a:r>
          </a:p>
        </p:txBody>
      </p:sp>
    </p:spTree>
    <p:extLst>
      <p:ext uri="{BB962C8B-B14F-4D97-AF65-F5344CB8AC3E}">
        <p14:creationId xmlns:p14="http://schemas.microsoft.com/office/powerpoint/2010/main" val="2477028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BDFDC4-301F-87A6-8F3F-DDBADC090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EA0651-60E1-FDD6-A2F2-DBE16E27A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EXERCICE – PARTIE 4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F1096F8-0EDC-4B58-7A03-455C4DC641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9" t="7037" r="8974" b="8518"/>
          <a:stretch/>
        </p:blipFill>
        <p:spPr>
          <a:xfrm>
            <a:off x="2866189" y="1158991"/>
            <a:ext cx="3411621" cy="3352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5195153-897F-568B-556E-1994B2FB369D}"/>
              </a:ext>
            </a:extLst>
          </p:cNvPr>
          <p:cNvSpPr/>
          <p:nvPr/>
        </p:nvSpPr>
        <p:spPr>
          <a:xfrm>
            <a:off x="3429000" y="1158991"/>
            <a:ext cx="1295400" cy="1412759"/>
          </a:xfrm>
          <a:prstGeom prst="rect">
            <a:avLst/>
          </a:prstGeom>
          <a:solidFill>
            <a:srgbClr val="FFFF00">
              <a:alpha val="70786"/>
            </a:srgbClr>
          </a:solidFill>
          <a:ln>
            <a:solidFill>
              <a:srgbClr val="FFFF00">
                <a:alpha val="26102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20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16DB0F8-2315-1BB1-1B64-878717812314}"/>
              </a:ext>
            </a:extLst>
          </p:cNvPr>
          <p:cNvSpPr txBox="1"/>
          <p:nvPr/>
        </p:nvSpPr>
        <p:spPr>
          <a:xfrm>
            <a:off x="3429000" y="1572982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600" b="1" dirty="0"/>
              <a:t>À faire </a:t>
            </a:r>
          </a:p>
          <a:p>
            <a:pPr algn="ctr"/>
            <a:r>
              <a:rPr lang="fr-CA" sz="1600" b="1" dirty="0"/>
              <a:t>maintenant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DEE91A-E62A-BD47-1C08-B38C65F402EA}"/>
              </a:ext>
            </a:extLst>
          </p:cNvPr>
          <p:cNvSpPr/>
          <p:nvPr/>
        </p:nvSpPr>
        <p:spPr>
          <a:xfrm>
            <a:off x="4800600" y="1158991"/>
            <a:ext cx="1295400" cy="1412759"/>
          </a:xfrm>
          <a:prstGeom prst="rect">
            <a:avLst/>
          </a:prstGeom>
          <a:solidFill>
            <a:srgbClr val="00B0F0">
              <a:alpha val="70786"/>
            </a:srgbClr>
          </a:solidFill>
          <a:ln>
            <a:solidFill>
              <a:schemeClr val="accent1">
                <a:lumMod val="50000"/>
                <a:lumOff val="50000"/>
                <a:alpha val="2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20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F8D8172-5A52-3971-D8E2-8315EA18DEB4}"/>
              </a:ext>
            </a:extLst>
          </p:cNvPr>
          <p:cNvSpPr txBox="1"/>
          <p:nvPr/>
        </p:nvSpPr>
        <p:spPr>
          <a:xfrm>
            <a:off x="4800600" y="1572981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600" b="1" dirty="0"/>
              <a:t>En faire </a:t>
            </a:r>
          </a:p>
          <a:p>
            <a:pPr algn="ctr"/>
            <a:r>
              <a:rPr lang="fr-CA" sz="1600" b="1" dirty="0"/>
              <a:t>un projet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EA4BC0-56CD-8DBD-0CFE-07E0919975A7}"/>
              </a:ext>
            </a:extLst>
          </p:cNvPr>
          <p:cNvSpPr/>
          <p:nvPr/>
        </p:nvSpPr>
        <p:spPr>
          <a:xfrm>
            <a:off x="3429000" y="2647951"/>
            <a:ext cx="1295400" cy="1295400"/>
          </a:xfrm>
          <a:prstGeom prst="rect">
            <a:avLst/>
          </a:prstGeom>
          <a:solidFill>
            <a:srgbClr val="00B0F0">
              <a:alpha val="70786"/>
            </a:srgbClr>
          </a:solidFill>
          <a:ln>
            <a:solidFill>
              <a:schemeClr val="accent1">
                <a:lumMod val="50000"/>
                <a:lumOff val="50000"/>
                <a:alpha val="2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20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0035694-CF09-6ED5-7724-49BC6562CA42}"/>
              </a:ext>
            </a:extLst>
          </p:cNvPr>
          <p:cNvSpPr txBox="1"/>
          <p:nvPr/>
        </p:nvSpPr>
        <p:spPr>
          <a:xfrm>
            <a:off x="3429000" y="306194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600" b="1" dirty="0"/>
              <a:t>En faire une tâche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EEAD34-1F25-7BD6-397A-97C5F0E6F4D0}"/>
              </a:ext>
            </a:extLst>
          </p:cNvPr>
          <p:cNvSpPr/>
          <p:nvPr/>
        </p:nvSpPr>
        <p:spPr>
          <a:xfrm>
            <a:off x="4800600" y="2647952"/>
            <a:ext cx="1295400" cy="1295400"/>
          </a:xfrm>
          <a:prstGeom prst="rect">
            <a:avLst/>
          </a:prstGeom>
          <a:solidFill>
            <a:srgbClr val="00B0F0">
              <a:alpha val="70786"/>
            </a:srgbClr>
          </a:solidFill>
          <a:ln>
            <a:solidFill>
              <a:schemeClr val="accent1">
                <a:lumMod val="50000"/>
                <a:lumOff val="50000"/>
                <a:alpha val="2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20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A4292A1-D773-265E-471E-F5A779E9383C}"/>
              </a:ext>
            </a:extLst>
          </p:cNvPr>
          <p:cNvSpPr txBox="1"/>
          <p:nvPr/>
        </p:nvSpPr>
        <p:spPr>
          <a:xfrm>
            <a:off x="4800600" y="2938828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600" b="1" dirty="0"/>
              <a:t>Oubliez ça pour le moment</a:t>
            </a:r>
          </a:p>
        </p:txBody>
      </p:sp>
    </p:spTree>
    <p:extLst>
      <p:ext uri="{BB962C8B-B14F-4D97-AF65-F5344CB8AC3E}">
        <p14:creationId xmlns:p14="http://schemas.microsoft.com/office/powerpoint/2010/main" val="3952691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2078B4F-D3CA-9CC4-45E5-60A0D05CF790}"/>
              </a:ext>
            </a:extLst>
          </p:cNvPr>
          <p:cNvSpPr txBox="1"/>
          <p:nvPr/>
        </p:nvSpPr>
        <p:spPr>
          <a:xfrm>
            <a:off x="495300" y="863590"/>
            <a:ext cx="81534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CA" sz="3600" dirty="0"/>
              <a:t>Avec la </a:t>
            </a:r>
            <a:r>
              <a:rPr lang="fr-CA" sz="3600" b="1" dirty="0"/>
              <a:t>matrice Impact Vs. Effort</a:t>
            </a:r>
            <a:r>
              <a:rPr lang="fr-CA" sz="3600" dirty="0"/>
              <a:t>, on évalue les solutions en fonction de leur effort et de leur impact.</a:t>
            </a:r>
          </a:p>
          <a:p>
            <a:pPr algn="ctr"/>
            <a:endParaRPr lang="fr-CA" sz="3600" dirty="0"/>
          </a:p>
          <a:p>
            <a:pPr algn="ctr"/>
            <a:r>
              <a:rPr lang="fr-CA" sz="3600" b="1" dirty="0"/>
              <a:t>On utilise cet exercice pour </a:t>
            </a:r>
          </a:p>
          <a:p>
            <a:pPr algn="ctr"/>
            <a:r>
              <a:rPr lang="fr-CA" sz="3600" b="1" dirty="0"/>
              <a:t>hiérarchiser les tâches.</a:t>
            </a:r>
          </a:p>
        </p:txBody>
      </p:sp>
    </p:spTree>
    <p:extLst>
      <p:ext uri="{BB962C8B-B14F-4D97-AF65-F5344CB8AC3E}">
        <p14:creationId xmlns:p14="http://schemas.microsoft.com/office/powerpoint/2010/main" val="208100213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BDFDC4-301F-87A6-8F3F-DDBADC090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EA0651-60E1-FDD6-A2F2-DBE16E27A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EXERCICE – PARTIE 1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4E2E8DB-7454-4BDD-F205-577468ED457B}"/>
              </a:ext>
            </a:extLst>
          </p:cNvPr>
          <p:cNvSpPr txBox="1"/>
          <p:nvPr/>
        </p:nvSpPr>
        <p:spPr>
          <a:xfrm>
            <a:off x="356066" y="1154231"/>
            <a:ext cx="38349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CA" sz="1600" dirty="0"/>
              <a:t>Mettez de côté toutes les tâches ou idées priorisées.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226FF22-7A2E-CBFC-0151-139A8CBECE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47" t="12963" r="21146" b="14203"/>
          <a:stretch/>
        </p:blipFill>
        <p:spPr>
          <a:xfrm>
            <a:off x="5410200" y="1154231"/>
            <a:ext cx="3209849" cy="272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505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BDFDC4-301F-87A6-8F3F-DDBADC090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EA0651-60E1-FDD6-A2F2-DBE16E27A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EXERCICE – PARTIE 2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4E2E8DB-7454-4BDD-F205-577468ED457B}"/>
              </a:ext>
            </a:extLst>
          </p:cNvPr>
          <p:cNvSpPr txBox="1"/>
          <p:nvPr/>
        </p:nvSpPr>
        <p:spPr>
          <a:xfrm>
            <a:off x="356066" y="1154231"/>
            <a:ext cx="38349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CA" sz="1600" dirty="0"/>
              <a:t>Mettez de côté toutes les tâches ou idées priorisées.</a:t>
            </a:r>
          </a:p>
          <a:p>
            <a:pPr marL="342900" indent="-342900">
              <a:buFont typeface="+mj-lt"/>
              <a:buAutoNum type="arabicPeriod"/>
            </a:pPr>
            <a:endParaRPr lang="fr-CA" sz="1600" dirty="0"/>
          </a:p>
          <a:p>
            <a:pPr marL="342900" indent="-342900">
              <a:buFont typeface="+mj-lt"/>
              <a:buAutoNum type="arabicPeriod"/>
            </a:pPr>
            <a:r>
              <a:rPr lang="fr-CA" sz="1600" dirty="0"/>
              <a:t>Dessinez une matrice Impact Vs. Effort.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F75A2C-C079-2E40-AB84-7EFDD12ED7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6" t="2593" r="5267"/>
          <a:stretch/>
        </p:blipFill>
        <p:spPr>
          <a:xfrm>
            <a:off x="4965702" y="1278704"/>
            <a:ext cx="3171895" cy="331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998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BDFDC4-301F-87A6-8F3F-DDBADC090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EA0651-60E1-FDD6-A2F2-DBE16E27A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EXERCICE – PARTIE 3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4E2E8DB-7454-4BDD-F205-577468ED457B}"/>
              </a:ext>
            </a:extLst>
          </p:cNvPr>
          <p:cNvSpPr txBox="1"/>
          <p:nvPr/>
        </p:nvSpPr>
        <p:spPr>
          <a:xfrm>
            <a:off x="356066" y="1154231"/>
            <a:ext cx="383493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CA" sz="1600" dirty="0"/>
              <a:t>Mettez de côté toutes les tâches ou idées priorisées.</a:t>
            </a:r>
          </a:p>
          <a:p>
            <a:pPr marL="342900" indent="-342900">
              <a:buFont typeface="+mj-lt"/>
              <a:buAutoNum type="arabicPeriod"/>
            </a:pPr>
            <a:endParaRPr lang="fr-CA" sz="1600" dirty="0"/>
          </a:p>
          <a:p>
            <a:pPr marL="342900" indent="-342900">
              <a:buFont typeface="+mj-lt"/>
              <a:buAutoNum type="arabicPeriod"/>
            </a:pPr>
            <a:r>
              <a:rPr lang="fr-CA" sz="1600" dirty="0"/>
              <a:t>Dessinez une matrice Impact Vs. Effort.</a:t>
            </a:r>
          </a:p>
          <a:p>
            <a:pPr marL="342900" indent="-342900">
              <a:buFont typeface="+mj-lt"/>
              <a:buAutoNum type="arabicPeriod"/>
            </a:pPr>
            <a:endParaRPr lang="fr-CA" sz="1600" dirty="0"/>
          </a:p>
          <a:p>
            <a:pPr marL="342900" indent="-342900">
              <a:buFont typeface="+mj-lt"/>
              <a:buAutoNum type="arabicPeriod"/>
            </a:pPr>
            <a:r>
              <a:rPr lang="fr-CA" sz="1600" dirty="0"/>
              <a:t>Ajoutez les tâches ou les idées (voir les pages suivantes pour les prochaines étapes)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F75A2C-C079-2E40-AB84-7EFDD12ED7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6" t="2593" r="5267"/>
          <a:stretch/>
        </p:blipFill>
        <p:spPr>
          <a:xfrm>
            <a:off x="4965702" y="1278704"/>
            <a:ext cx="3171895" cy="331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447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BDFDC4-301F-87A6-8F3F-DDBADC090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EA0651-60E1-FDD6-A2F2-DBE16E27A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EXERCICE – PARTIE 4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F1096F8-0EDC-4B58-7A03-455C4DC641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9" t="7037" r="8974" b="8518"/>
          <a:stretch/>
        </p:blipFill>
        <p:spPr>
          <a:xfrm>
            <a:off x="2866189" y="1158991"/>
            <a:ext cx="3411621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199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BDFDC4-301F-87A6-8F3F-DDBADC090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EA0651-60E1-FDD6-A2F2-DBE16E27A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EXERCICE – PARTIE 4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F1096F8-0EDC-4B58-7A03-455C4DC641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9" t="7037" r="8974" b="8518"/>
          <a:stretch/>
        </p:blipFill>
        <p:spPr>
          <a:xfrm>
            <a:off x="2866189" y="1158991"/>
            <a:ext cx="3411621" cy="3352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5195153-897F-568B-556E-1994B2FB369D}"/>
              </a:ext>
            </a:extLst>
          </p:cNvPr>
          <p:cNvSpPr/>
          <p:nvPr/>
        </p:nvSpPr>
        <p:spPr>
          <a:xfrm>
            <a:off x="3429000" y="1158991"/>
            <a:ext cx="1295400" cy="1412759"/>
          </a:xfrm>
          <a:prstGeom prst="rect">
            <a:avLst/>
          </a:prstGeom>
          <a:solidFill>
            <a:srgbClr val="FFFF00">
              <a:alpha val="70786"/>
            </a:srgbClr>
          </a:solidFill>
          <a:ln>
            <a:solidFill>
              <a:srgbClr val="FFFF00">
                <a:alpha val="26102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20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16DB0F8-2315-1BB1-1B64-878717812314}"/>
              </a:ext>
            </a:extLst>
          </p:cNvPr>
          <p:cNvSpPr txBox="1"/>
          <p:nvPr/>
        </p:nvSpPr>
        <p:spPr>
          <a:xfrm>
            <a:off x="3429000" y="1572982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600" b="1"/>
              <a:t>À faire </a:t>
            </a:r>
          </a:p>
          <a:p>
            <a:pPr algn="ctr"/>
            <a:r>
              <a:rPr lang="fr-CA" sz="1600" b="1"/>
              <a:t>maintenant</a:t>
            </a:r>
          </a:p>
        </p:txBody>
      </p:sp>
    </p:spTree>
    <p:extLst>
      <p:ext uri="{BB962C8B-B14F-4D97-AF65-F5344CB8AC3E}">
        <p14:creationId xmlns:p14="http://schemas.microsoft.com/office/powerpoint/2010/main" val="3593548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BDFDC4-301F-87A6-8F3F-DDBADC090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EA0651-60E1-FDD6-A2F2-DBE16E27A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EXERCICE – PARTIE 4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F1096F8-0EDC-4B58-7A03-455C4DC641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9" t="7037" r="8974" b="8518"/>
          <a:stretch/>
        </p:blipFill>
        <p:spPr>
          <a:xfrm>
            <a:off x="2866189" y="1158991"/>
            <a:ext cx="3411621" cy="3352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5195153-897F-568B-556E-1994B2FB369D}"/>
              </a:ext>
            </a:extLst>
          </p:cNvPr>
          <p:cNvSpPr/>
          <p:nvPr/>
        </p:nvSpPr>
        <p:spPr>
          <a:xfrm>
            <a:off x="3429000" y="1158991"/>
            <a:ext cx="1295400" cy="1412759"/>
          </a:xfrm>
          <a:prstGeom prst="rect">
            <a:avLst/>
          </a:prstGeom>
          <a:solidFill>
            <a:srgbClr val="FFFF00">
              <a:alpha val="70786"/>
            </a:srgbClr>
          </a:solidFill>
          <a:ln>
            <a:solidFill>
              <a:srgbClr val="FFFF00">
                <a:alpha val="26102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20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16DB0F8-2315-1BB1-1B64-878717812314}"/>
              </a:ext>
            </a:extLst>
          </p:cNvPr>
          <p:cNvSpPr txBox="1"/>
          <p:nvPr/>
        </p:nvSpPr>
        <p:spPr>
          <a:xfrm>
            <a:off x="3429000" y="1572982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600" b="1" dirty="0"/>
              <a:t>À faire </a:t>
            </a:r>
          </a:p>
          <a:p>
            <a:pPr algn="ctr"/>
            <a:r>
              <a:rPr lang="fr-CA" sz="1600" b="1" dirty="0"/>
              <a:t>maintenant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DEE91A-E62A-BD47-1C08-B38C65F402EA}"/>
              </a:ext>
            </a:extLst>
          </p:cNvPr>
          <p:cNvSpPr/>
          <p:nvPr/>
        </p:nvSpPr>
        <p:spPr>
          <a:xfrm>
            <a:off x="4800600" y="1158991"/>
            <a:ext cx="1295400" cy="1412759"/>
          </a:xfrm>
          <a:prstGeom prst="rect">
            <a:avLst/>
          </a:prstGeom>
          <a:solidFill>
            <a:srgbClr val="00B0F0">
              <a:alpha val="70786"/>
            </a:srgbClr>
          </a:solidFill>
          <a:ln>
            <a:solidFill>
              <a:schemeClr val="accent1">
                <a:lumMod val="50000"/>
                <a:lumOff val="50000"/>
                <a:alpha val="2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20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F8D8172-5A52-3971-D8E2-8315EA18DEB4}"/>
              </a:ext>
            </a:extLst>
          </p:cNvPr>
          <p:cNvSpPr txBox="1"/>
          <p:nvPr/>
        </p:nvSpPr>
        <p:spPr>
          <a:xfrm>
            <a:off x="4800600" y="1572981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600" b="1" dirty="0"/>
              <a:t>En faire </a:t>
            </a:r>
          </a:p>
          <a:p>
            <a:pPr algn="ctr"/>
            <a:r>
              <a:rPr lang="fr-CA" sz="1600" b="1" dirty="0"/>
              <a:t>un projet</a:t>
            </a:r>
          </a:p>
        </p:txBody>
      </p:sp>
    </p:spTree>
    <p:extLst>
      <p:ext uri="{BB962C8B-B14F-4D97-AF65-F5344CB8AC3E}">
        <p14:creationId xmlns:p14="http://schemas.microsoft.com/office/powerpoint/2010/main" val="1605898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BDFDC4-301F-87A6-8F3F-DDBADC090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EA0651-60E1-FDD6-A2F2-DBE16E27A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EXERCICE – PARTIE 4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F1096F8-0EDC-4B58-7A03-455C4DC641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9" t="7037" r="8974" b="8518"/>
          <a:stretch/>
        </p:blipFill>
        <p:spPr>
          <a:xfrm>
            <a:off x="2866189" y="1158991"/>
            <a:ext cx="3411621" cy="3352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5195153-897F-568B-556E-1994B2FB369D}"/>
              </a:ext>
            </a:extLst>
          </p:cNvPr>
          <p:cNvSpPr/>
          <p:nvPr/>
        </p:nvSpPr>
        <p:spPr>
          <a:xfrm>
            <a:off x="3429000" y="1158991"/>
            <a:ext cx="1295400" cy="1412759"/>
          </a:xfrm>
          <a:prstGeom prst="rect">
            <a:avLst/>
          </a:prstGeom>
          <a:solidFill>
            <a:srgbClr val="FFFF00">
              <a:alpha val="70786"/>
            </a:srgbClr>
          </a:solidFill>
          <a:ln>
            <a:solidFill>
              <a:srgbClr val="FFFF00">
                <a:alpha val="26102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20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16DB0F8-2315-1BB1-1B64-878717812314}"/>
              </a:ext>
            </a:extLst>
          </p:cNvPr>
          <p:cNvSpPr txBox="1"/>
          <p:nvPr/>
        </p:nvSpPr>
        <p:spPr>
          <a:xfrm>
            <a:off x="3429000" y="1572982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600" b="1" dirty="0"/>
              <a:t>À faire </a:t>
            </a:r>
          </a:p>
          <a:p>
            <a:pPr algn="ctr"/>
            <a:r>
              <a:rPr lang="fr-CA" sz="1600" b="1" dirty="0"/>
              <a:t>maintenant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DEE91A-E62A-BD47-1C08-B38C65F402EA}"/>
              </a:ext>
            </a:extLst>
          </p:cNvPr>
          <p:cNvSpPr/>
          <p:nvPr/>
        </p:nvSpPr>
        <p:spPr>
          <a:xfrm>
            <a:off x="4800600" y="1158991"/>
            <a:ext cx="1295400" cy="1412759"/>
          </a:xfrm>
          <a:prstGeom prst="rect">
            <a:avLst/>
          </a:prstGeom>
          <a:solidFill>
            <a:srgbClr val="00B0F0">
              <a:alpha val="70786"/>
            </a:srgbClr>
          </a:solidFill>
          <a:ln>
            <a:solidFill>
              <a:schemeClr val="accent1">
                <a:lumMod val="50000"/>
                <a:lumOff val="50000"/>
                <a:alpha val="2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20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F8D8172-5A52-3971-D8E2-8315EA18DEB4}"/>
              </a:ext>
            </a:extLst>
          </p:cNvPr>
          <p:cNvSpPr txBox="1"/>
          <p:nvPr/>
        </p:nvSpPr>
        <p:spPr>
          <a:xfrm>
            <a:off x="4800600" y="1572981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600" b="1" dirty="0"/>
              <a:t>En faire </a:t>
            </a:r>
          </a:p>
          <a:p>
            <a:pPr algn="ctr"/>
            <a:r>
              <a:rPr lang="fr-CA" sz="1600" b="1" dirty="0"/>
              <a:t>un projet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EA4BC0-56CD-8DBD-0CFE-07E0919975A7}"/>
              </a:ext>
            </a:extLst>
          </p:cNvPr>
          <p:cNvSpPr/>
          <p:nvPr/>
        </p:nvSpPr>
        <p:spPr>
          <a:xfrm>
            <a:off x="3429000" y="2647951"/>
            <a:ext cx="1295400" cy="1295400"/>
          </a:xfrm>
          <a:prstGeom prst="rect">
            <a:avLst/>
          </a:prstGeom>
          <a:solidFill>
            <a:srgbClr val="00B0F0">
              <a:alpha val="70786"/>
            </a:srgbClr>
          </a:solidFill>
          <a:ln>
            <a:solidFill>
              <a:schemeClr val="accent1">
                <a:lumMod val="50000"/>
                <a:lumOff val="50000"/>
                <a:alpha val="2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20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0035694-CF09-6ED5-7724-49BC6562CA42}"/>
              </a:ext>
            </a:extLst>
          </p:cNvPr>
          <p:cNvSpPr txBox="1"/>
          <p:nvPr/>
        </p:nvSpPr>
        <p:spPr>
          <a:xfrm>
            <a:off x="3429000" y="306194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600" b="1" dirty="0"/>
              <a:t>En faire une tâche</a:t>
            </a:r>
          </a:p>
        </p:txBody>
      </p:sp>
    </p:spTree>
    <p:extLst>
      <p:ext uri="{BB962C8B-B14F-4D97-AF65-F5344CB8AC3E}">
        <p14:creationId xmlns:p14="http://schemas.microsoft.com/office/powerpoint/2010/main" val="76487819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mcm&amp;co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051E28"/>
      </a:accent1>
      <a:accent2>
        <a:srgbClr val="FF8902"/>
      </a:accent2>
      <a:accent3>
        <a:srgbClr val="448EA0"/>
      </a:accent3>
      <a:accent4>
        <a:srgbClr val="303C3C"/>
      </a:accent4>
      <a:accent5>
        <a:srgbClr val="D6D6D6"/>
      </a:accent5>
      <a:accent6>
        <a:srgbClr val="ACD0C0"/>
      </a:accent6>
      <a:hlink>
        <a:srgbClr val="FFFFFF"/>
      </a:hlink>
      <a:folHlink>
        <a:srgbClr val="595959"/>
      </a:folHlink>
    </a:clrScheme>
    <a:fontScheme name="Custom 10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67516</TotalTime>
  <Words>166</Words>
  <Application>Microsoft Macintosh PowerPoint</Application>
  <PresentationFormat>Affichage à l'écran (16:9)</PresentationFormat>
  <Paragraphs>39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Calibri</vt:lpstr>
      <vt:lpstr>Default Theme</vt:lpstr>
      <vt:lpstr>Présentation PowerPoint</vt:lpstr>
      <vt:lpstr>Présentation PowerPoint</vt:lpstr>
      <vt:lpstr>EXERCICE – PARTIE 1</vt:lpstr>
      <vt:lpstr>EXERCICE – PARTIE 2</vt:lpstr>
      <vt:lpstr>EXERCICE – PARTIE 3</vt:lpstr>
      <vt:lpstr>EXERCICE – PARTIE 4</vt:lpstr>
      <vt:lpstr>EXERCICE – PARTIE 4</vt:lpstr>
      <vt:lpstr>EXERCICE – PARTIE 4</vt:lpstr>
      <vt:lpstr>EXERCICE – PARTIE 4</vt:lpstr>
      <vt:lpstr>EXERCICE – PARTIE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Marie-Christine Messier</cp:lastModifiedBy>
  <cp:revision>1844</cp:revision>
  <cp:lastPrinted>2022-11-28T19:36:40Z</cp:lastPrinted>
  <dcterms:created xsi:type="dcterms:W3CDTF">2015-09-08T18:46:55Z</dcterms:created>
  <dcterms:modified xsi:type="dcterms:W3CDTF">2025-02-24T18:46:41Z</dcterms:modified>
</cp:coreProperties>
</file>