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63014" autoAdjust="0"/>
  </p:normalViewPr>
  <p:slideViewPr>
    <p:cSldViewPr snapToGrid="0" snapToObjects="1">
      <p:cViewPr varScale="1">
        <p:scale>
          <a:sx n="96" d="100"/>
          <a:sy n="96" d="100"/>
        </p:scale>
        <p:origin x="-27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4" d="100"/>
          <a:sy n="74" d="100"/>
        </p:scale>
        <p:origin x="-2392" y="-1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F85ED-17DD-304C-97FC-43E0679ABBDE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69699" y="685800"/>
            <a:ext cx="2992822" cy="224461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3175297"/>
            <a:ext cx="5486400" cy="5509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E5B16-909C-474D-87CC-998661CDA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70100" y="685800"/>
            <a:ext cx="2992438" cy="2244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E5B16-909C-474D-87CC-998661CDA08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E5B16-909C-474D-87CC-998661CDA0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PR6</a:t>
            </a:r>
          </a:p>
          <a:p>
            <a:endParaRPr lang="en-US" sz="1400" dirty="0" smtClean="0"/>
          </a:p>
          <a:p>
            <a:r>
              <a:rPr lang="en-US" sz="1400" dirty="0" smtClean="0"/>
              <a:t>Once per year  or 2 hours every 3 months?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E5B16-909C-474D-87CC-998661CDA0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Horizontal – from</a:t>
            </a:r>
            <a:r>
              <a:rPr lang="en-US" sz="1400" baseline="0" dirty="0" smtClean="0"/>
              <a:t> all areas [units?] over time</a:t>
            </a:r>
          </a:p>
          <a:p>
            <a:r>
              <a:rPr lang="en-US" sz="1400" baseline="0" dirty="0" smtClean="0"/>
              <a:t>Vertical – the same area for each candidate</a:t>
            </a:r>
          </a:p>
          <a:p>
            <a:r>
              <a:rPr lang="en-US" sz="1400" baseline="0" dirty="0" smtClean="0"/>
              <a:t>Diagonal – one area from all learners</a:t>
            </a:r>
          </a:p>
          <a:p>
            <a:r>
              <a:rPr lang="en-US" sz="1400" baseline="0" dirty="0" smtClean="0"/>
              <a:t>Percentage – </a:t>
            </a:r>
            <a:r>
              <a:rPr lang="en-US" sz="1400" baseline="0" dirty="0" err="1" smtClean="0"/>
              <a:t>eg</a:t>
            </a:r>
            <a:r>
              <a:rPr lang="en-US" sz="1400" baseline="0" dirty="0" smtClean="0"/>
              <a:t> 10% from each learner or each assessor</a:t>
            </a:r>
          </a:p>
          <a:p>
            <a:r>
              <a:rPr lang="en-US" sz="1400" baseline="0" dirty="0" smtClean="0"/>
              <a:t>Random – unsystematic, cannot be predicted</a:t>
            </a:r>
          </a:p>
          <a:p>
            <a:r>
              <a:rPr lang="en-US" sz="1400" baseline="0" dirty="0" smtClean="0"/>
              <a:t>Thematic – relating to a particular activity </a:t>
            </a:r>
            <a:r>
              <a:rPr lang="en-US" sz="1400" baseline="0" dirty="0" err="1" smtClean="0"/>
              <a:t>eg</a:t>
            </a:r>
            <a:r>
              <a:rPr lang="en-US" sz="1400" baseline="0" dirty="0" smtClean="0"/>
              <a:t> managing blood loss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E5B16-909C-474D-87CC-998661CDA0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</a:t>
            </a:r>
            <a:r>
              <a:rPr lang="en-US" smtClean="0"/>
              <a:t>at rationale</a:t>
            </a:r>
            <a:r>
              <a:rPr lang="en-US" baseline="0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2E5B16-909C-474D-87CC-998661CDA08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97D69-2C79-3F43-BF84-A7F122904B2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72365-985A-C14A-BBFE-DC39BCD78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IQA Activity Plans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4730" y="3437629"/>
            <a:ext cx="61293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"/>
                <a:cs typeface="Arial"/>
              </a:rPr>
              <a:t>3 plans </a:t>
            </a:r>
            <a:r>
              <a:rPr lang="en-US" sz="4000" dirty="0" smtClean="0">
                <a:latin typeface="Arial"/>
                <a:cs typeface="Arial"/>
              </a:rPr>
              <a:t>nearly always needed</a:t>
            </a:r>
            <a:endParaRPr lang="en-US"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1"/>
            <a:ext cx="7772400" cy="60972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IQA Plans: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2085" y="1950032"/>
            <a:ext cx="823735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Summary arrangements for what will be monitored by whom by when</a:t>
            </a:r>
          </a:p>
          <a:p>
            <a:pPr algn="ctr"/>
            <a:endParaRPr lang="en-US" sz="3200" dirty="0" smtClean="0">
              <a:latin typeface="Arial"/>
              <a:cs typeface="Arial"/>
            </a:endParaRPr>
          </a:p>
          <a:p>
            <a:pPr algn="ctr"/>
            <a:r>
              <a:rPr lang="en-US" sz="3200" b="1" dirty="0" smtClean="0">
                <a:latin typeface="Arial"/>
                <a:cs typeface="Arial"/>
              </a:rPr>
              <a:t>Assessor practice plan</a:t>
            </a:r>
          </a:p>
          <a:p>
            <a:pPr algn="ctr"/>
            <a:r>
              <a:rPr lang="en-US" sz="3200" b="1" dirty="0" smtClean="0">
                <a:latin typeface="Arial"/>
                <a:cs typeface="Arial"/>
              </a:rPr>
              <a:t>Meeting &amp; </a:t>
            </a:r>
            <a:r>
              <a:rPr lang="en-US" sz="3200" b="1" dirty="0" err="1" smtClean="0">
                <a:latin typeface="Arial"/>
                <a:cs typeface="Arial"/>
              </a:rPr>
              <a:t>standardisation</a:t>
            </a:r>
            <a:r>
              <a:rPr lang="en-US" sz="3200" b="1" dirty="0" smtClean="0">
                <a:latin typeface="Arial"/>
                <a:cs typeface="Arial"/>
              </a:rPr>
              <a:t> plan</a:t>
            </a:r>
          </a:p>
          <a:p>
            <a:pPr algn="ctr"/>
            <a:r>
              <a:rPr lang="en-US" sz="3200" b="1" dirty="0" smtClean="0">
                <a:latin typeface="Arial"/>
                <a:cs typeface="Arial"/>
              </a:rPr>
              <a:t>Sample and tracking plan </a:t>
            </a:r>
          </a:p>
          <a:p>
            <a:pPr algn="ctr"/>
            <a:endParaRPr lang="en-US" sz="3200" dirty="0" smtClean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E.g. IQA Sample Plans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90047" y="3092485"/>
            <a:ext cx="61130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Take into account all the variables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4-02-19 at 16.18.0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94" y="211788"/>
            <a:ext cx="8440284" cy="40403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2612" y="4680145"/>
            <a:ext cx="81199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Take into account experience, number of learners, locations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612" y="5280309"/>
            <a:ext cx="8119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Agenda, minutes, activities</a:t>
            </a:r>
            <a:endParaRPr lang="en-US" sz="3600" dirty="0"/>
          </a:p>
        </p:txBody>
      </p:sp>
      <p:pic>
        <p:nvPicPr>
          <p:cNvPr id="5" name="Picture 4" descr="Screen Shot 2014-02-19 at 16.20.5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6" y="331338"/>
            <a:ext cx="9125073" cy="483422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2612" y="5280309"/>
            <a:ext cx="8119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Take into ac</a:t>
            </a:r>
            <a:endParaRPr lang="en-US" sz="3600" dirty="0"/>
          </a:p>
        </p:txBody>
      </p:sp>
      <p:pic>
        <p:nvPicPr>
          <p:cNvPr id="5" name="Picture 4" descr="Screen Shot 2014-02-19 at 16.23.2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73" y="191658"/>
            <a:ext cx="8366142" cy="57349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2611" y="5926640"/>
            <a:ext cx="79906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Sampling methods – horizontal, vertical, diagonal, percentage, random, thematic</a:t>
            </a:r>
            <a:endParaRPr lang="en-US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595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Analyse</a:t>
            </a:r>
            <a:r>
              <a:rPr lang="en-US" b="1" dirty="0" smtClean="0">
                <a:solidFill>
                  <a:srgbClr val="FF0000"/>
                </a:solidFill>
              </a:rPr>
              <a:t>, Evaluate the Plan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48689"/>
            <a:ext cx="8686800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/>
                <a:cs typeface="Arial"/>
              </a:rPr>
              <a:t>Consider</a:t>
            </a:r>
          </a:p>
          <a:p>
            <a:pPr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Strengths/weaknesses</a:t>
            </a:r>
          </a:p>
          <a:p>
            <a:pPr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IQA rationale</a:t>
            </a:r>
          </a:p>
          <a:p>
            <a:pPr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Risk</a:t>
            </a:r>
          </a:p>
          <a:p>
            <a:pPr lvl="1"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Assessor workload, expertise, location</a:t>
            </a:r>
          </a:p>
          <a:p>
            <a:pPr lvl="1"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Units sampled – complex, simple</a:t>
            </a:r>
          </a:p>
          <a:p>
            <a:pPr lvl="1"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Methods sampled</a:t>
            </a:r>
          </a:p>
          <a:p>
            <a:pPr lvl="1"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Processes sampled </a:t>
            </a:r>
          </a:p>
          <a:p>
            <a:pPr lvl="1"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Dates of samples</a:t>
            </a:r>
          </a:p>
          <a:p>
            <a:pPr lvl="1">
              <a:buFont typeface="Arial"/>
              <a:buChar char="•"/>
            </a:pPr>
            <a:r>
              <a:rPr lang="en-US" sz="3600" dirty="0" smtClean="0">
                <a:latin typeface="Arial"/>
                <a:cs typeface="Arial"/>
              </a:rPr>
              <a:t> Countersigning of decisions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194</Words>
  <Application>Microsoft Macintosh PowerPoint</Application>
  <PresentationFormat>On-screen Show (4:3)</PresentationFormat>
  <Paragraphs>41</Paragraphs>
  <Slides>8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IQA Activity Plans</vt:lpstr>
      <vt:lpstr>IQA Plans:</vt:lpstr>
      <vt:lpstr>E.g. IQA Sample Plans</vt:lpstr>
      <vt:lpstr>Slide 4</vt:lpstr>
      <vt:lpstr>Slide 5</vt:lpstr>
      <vt:lpstr>Slide 6</vt:lpstr>
      <vt:lpstr>Slide 7</vt:lpstr>
      <vt:lpstr>Analyse, Evaluate the Plan</vt:lpstr>
    </vt:vector>
  </TitlesOfParts>
  <Company>MWS First Aid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IQA Sample Plans</dc:title>
  <dc:creator>I Moo</dc:creator>
  <cp:lastModifiedBy>I Moo</cp:lastModifiedBy>
  <cp:revision>16</cp:revision>
  <dcterms:created xsi:type="dcterms:W3CDTF">2014-09-09T08:34:20Z</dcterms:created>
  <dcterms:modified xsi:type="dcterms:W3CDTF">2014-09-09T08:34:38Z</dcterms:modified>
</cp:coreProperties>
</file>